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64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1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1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3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55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04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09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2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28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9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98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6A55-2AFF-4DFA-8F1A-812DDBE23F23}" type="datetimeFigureOut">
              <a:rPr lang="he-IL" smtClean="0"/>
              <a:t>כ"ח/אב/תשע"ה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1FFA-6372-4C7E-BE42-78C9CC1DE4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1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US" dirty="0" smtClean="0"/>
              <a:t>Double strand Analysis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865984"/>
          </a:xfrm>
        </p:spPr>
        <p:txBody>
          <a:bodyPr/>
          <a:lstStyle/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248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" y="260648"/>
            <a:ext cx="9055093" cy="59046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1484783"/>
            <a:ext cx="3096345" cy="21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806068" cy="6081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290870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36288" cy="6192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84" y="1179664"/>
            <a:ext cx="4656991" cy="33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Strands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" y="2739616"/>
            <a:ext cx="2479336" cy="324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4" y="1196753"/>
            <a:ext cx="1765170" cy="3786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955640"/>
            <a:ext cx="3074507" cy="3789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30" y="1196753"/>
            <a:ext cx="2409820" cy="4221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92" y="2495437"/>
            <a:ext cx="1368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FDA_A</a:t>
            </a:r>
          </a:p>
          <a:p>
            <a:pPr algn="l" rtl="0"/>
            <a:r>
              <a:rPr lang="en-US" sz="1200" dirty="0" smtClean="0"/>
              <a:t>25C</a:t>
            </a:r>
          </a:p>
          <a:p>
            <a:pPr algn="l" rtl="0"/>
            <a:r>
              <a:rPr lang="en-US" sz="1200" dirty="0" err="1" smtClean="0"/>
              <a:t>delG</a:t>
            </a:r>
            <a:r>
              <a:rPr lang="en-US" sz="1200" dirty="0" smtClean="0"/>
              <a:t>=-0.59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37659" y="1391199"/>
            <a:ext cx="1368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FDA_A</a:t>
            </a:r>
          </a:p>
          <a:p>
            <a:pPr algn="l" rtl="0"/>
            <a:r>
              <a:rPr lang="en-US" sz="1200" dirty="0" smtClean="0"/>
              <a:t>60C</a:t>
            </a:r>
          </a:p>
          <a:p>
            <a:pPr algn="l" rtl="0"/>
            <a:r>
              <a:rPr lang="en-US" sz="1200" dirty="0" err="1" smtClean="0"/>
              <a:t>delG</a:t>
            </a:r>
            <a:r>
              <a:rPr lang="en-US" sz="1200" dirty="0" smtClean="0"/>
              <a:t>=1.86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2319417"/>
            <a:ext cx="1368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>
                <a:solidFill>
                  <a:srgbClr val="FF0000"/>
                </a:solidFill>
              </a:rPr>
              <a:t>FDA_D</a:t>
            </a:r>
          </a:p>
          <a:p>
            <a:pPr algn="l" rtl="0"/>
            <a:r>
              <a:rPr lang="en-US" sz="1200" dirty="0" smtClean="0">
                <a:solidFill>
                  <a:srgbClr val="FF0000"/>
                </a:solidFill>
              </a:rPr>
              <a:t>25C</a:t>
            </a:r>
          </a:p>
          <a:p>
            <a:pPr algn="l" rtl="0"/>
            <a:r>
              <a:rPr lang="en-US" sz="1200" dirty="0" err="1" smtClean="0">
                <a:solidFill>
                  <a:srgbClr val="FF0000"/>
                </a:solidFill>
              </a:rPr>
              <a:t>delG</a:t>
            </a:r>
            <a:r>
              <a:rPr lang="en-US" sz="1200" dirty="0" smtClean="0">
                <a:solidFill>
                  <a:srgbClr val="FF0000"/>
                </a:solidFill>
              </a:rPr>
              <a:t>=-0.70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0423" y="1570493"/>
            <a:ext cx="1368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>
                <a:solidFill>
                  <a:srgbClr val="FF0000"/>
                </a:solidFill>
              </a:rPr>
              <a:t>FDA_D</a:t>
            </a:r>
          </a:p>
          <a:p>
            <a:pPr algn="l" rtl="0"/>
            <a:r>
              <a:rPr lang="en-US" sz="1200" dirty="0" smtClean="0">
                <a:solidFill>
                  <a:srgbClr val="FF0000"/>
                </a:solidFill>
              </a:rPr>
              <a:t>60C</a:t>
            </a:r>
          </a:p>
          <a:p>
            <a:pPr algn="l" rtl="0"/>
            <a:r>
              <a:rPr lang="en-US" sz="1200" dirty="0" err="1" smtClean="0">
                <a:solidFill>
                  <a:srgbClr val="FF0000"/>
                </a:solidFill>
              </a:rPr>
              <a:t>delG</a:t>
            </a:r>
            <a:r>
              <a:rPr lang="en-US" sz="1200" dirty="0" smtClean="0">
                <a:solidFill>
                  <a:srgbClr val="FF0000"/>
                </a:solidFill>
              </a:rPr>
              <a:t>=0.61</a:t>
            </a:r>
            <a:endParaRPr lang="he-IL" sz="1200" dirty="0">
              <a:solidFill>
                <a:srgbClr val="FF0000"/>
              </a:solidFill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332569"/>
              </p:ext>
            </p:extLst>
          </p:nvPr>
        </p:nvGraphicFramePr>
        <p:xfrm>
          <a:off x="539552" y="548680"/>
          <a:ext cx="8229602" cy="533862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857837"/>
                <a:gridCol w="674353"/>
                <a:gridCol w="674353"/>
                <a:gridCol w="674353"/>
                <a:gridCol w="674353"/>
                <a:gridCol w="674353"/>
              </a:tblGrid>
              <a:tr h="17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GCAGCCACAACGTCTATATCATTGC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u="none" strike="noStrike">
                          <a:effectLst/>
                        </a:rPr>
                        <a:t>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u="none" strike="noStrike">
                          <a:effectLst/>
                        </a:rPr>
                        <a:t>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u="none" strike="noStrike">
                          <a:effectLst/>
                        </a:rPr>
                        <a:t> </a:t>
                      </a:r>
                      <a:endParaRPr lang="he-IL" sz="10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Acceptor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FTA_A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</a:tr>
              <a:tr h="177954">
                <a:tc>
                  <a:txBody>
                    <a:bodyPr/>
                    <a:lstStyle/>
                    <a:p>
                      <a:pPr algn="l" rtl="0" fontAlgn="b"/>
                      <a:endParaRPr lang="he-IL" sz="1000" b="0" i="0" u="none" strike="noStrike" dirty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0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0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000" b="0" i="0" u="none" strike="noStrike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</a:tr>
              <a:tr h="17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GCAATGATATAGACGTTGTGGCTGC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he-IL" sz="11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he-IL" sz="11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0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he-IL" sz="10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Donor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FTA_D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64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4" y="1600200"/>
            <a:ext cx="6718572" cy="4525963"/>
          </a:xfrm>
        </p:spPr>
      </p:pic>
    </p:spTree>
    <p:extLst>
      <p:ext uri="{BB962C8B-B14F-4D97-AF65-F5344CB8AC3E}">
        <p14:creationId xmlns:p14="http://schemas.microsoft.com/office/powerpoint/2010/main" val="25150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6" y="1600200"/>
            <a:ext cx="6748988" cy="4525963"/>
          </a:xfrm>
        </p:spPr>
      </p:pic>
    </p:spTree>
    <p:extLst>
      <p:ext uri="{BB962C8B-B14F-4D97-AF65-F5344CB8AC3E}">
        <p14:creationId xmlns:p14="http://schemas.microsoft.com/office/powerpoint/2010/main" val="356906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47" y="1600200"/>
            <a:ext cx="6734106" cy="4525963"/>
          </a:xfrm>
        </p:spPr>
      </p:pic>
    </p:spTree>
    <p:extLst>
      <p:ext uri="{BB962C8B-B14F-4D97-AF65-F5344CB8AC3E}">
        <p14:creationId xmlns:p14="http://schemas.microsoft.com/office/powerpoint/2010/main" val="145736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86" y="1600200"/>
            <a:ext cx="6655827" cy="4525963"/>
          </a:xfrm>
        </p:spPr>
      </p:pic>
    </p:spTree>
    <p:extLst>
      <p:ext uri="{BB962C8B-B14F-4D97-AF65-F5344CB8AC3E}">
        <p14:creationId xmlns:p14="http://schemas.microsoft.com/office/powerpoint/2010/main" val="239468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57" y="1600200"/>
            <a:ext cx="6770486" cy="4525963"/>
          </a:xfrm>
        </p:spPr>
      </p:pic>
    </p:spTree>
    <p:extLst>
      <p:ext uri="{BB962C8B-B14F-4D97-AF65-F5344CB8AC3E}">
        <p14:creationId xmlns:p14="http://schemas.microsoft.com/office/powerpoint/2010/main" val="173633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5578551" cy="3717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48" y="2670263"/>
            <a:ext cx="4700830" cy="41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8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8827009" cy="60486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47" y="1556792"/>
            <a:ext cx="319970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11001</TotalTime>
  <Words>30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Double strand Analysis</vt:lpstr>
      <vt:lpstr>Strands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strand Analysis</dc:title>
  <dc:creator>student-comp3</dc:creator>
  <cp:lastModifiedBy>student-comp3</cp:lastModifiedBy>
  <cp:revision>13</cp:revision>
  <dcterms:created xsi:type="dcterms:W3CDTF">2015-08-09T12:54:26Z</dcterms:created>
  <dcterms:modified xsi:type="dcterms:W3CDTF">2015-08-17T15:39:51Z</dcterms:modified>
</cp:coreProperties>
</file>