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FF379DE-D265-4135-A2DB-A1666448C6E7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D891150-CC74-463D-AB0D-A48EE2614F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49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91150-CC74-463D-AB0D-A48EE2614F7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0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91150-CC74-463D-AB0D-A48EE2614F7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872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570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4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763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62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1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5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714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98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26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92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19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58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 descr="H:\ssDNA printscreen\ssDNA sep30-40-50-60 Seperation_260nm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15" y="980728"/>
            <a:ext cx="7323137" cy="504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4624"/>
            <a:ext cx="253139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Method: DNA </a:t>
            </a:r>
            <a:r>
              <a:rPr lang="en-US" dirty="0" err="1" smtClean="0"/>
              <a:t>seperation</a:t>
            </a:r>
            <a:endParaRPr lang="en-US" dirty="0" smtClean="0"/>
          </a:p>
          <a:p>
            <a:pPr algn="l" rtl="0"/>
            <a:r>
              <a:rPr lang="en-US" dirty="0" smtClean="0"/>
              <a:t>55c, 260 nm 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1796788"/>
            <a:ext cx="9989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30 bases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641343" y="1751529"/>
            <a:ext cx="9989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40 bases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657684" y="2348880"/>
            <a:ext cx="9989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50 bases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1981454"/>
            <a:ext cx="9989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60 bases</a:t>
            </a:r>
            <a:endParaRPr lang="he-I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58110"/>
              </p:ext>
            </p:extLst>
          </p:nvPr>
        </p:nvGraphicFramePr>
        <p:xfrm>
          <a:off x="805255" y="4653136"/>
          <a:ext cx="7704856" cy="8040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/>
                <a:gridCol w="6408712"/>
              </a:tblGrid>
              <a:tr h="59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ToeHold-of comp 60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GGGTGAGATTCCAGCTTAACTTAGTTTTAGTTCCGCTTAGTACTTCTCAGGATCATCCGG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</a:tr>
              <a:tr h="211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comp-50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CCGGATGATCCTGAGAAGTACTAAGCGGAACTAAAACTAAGTTAAGCTGG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comp-40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CCGGATGATCCTGAGAAGTACTAAGCGGAACTAAAACTAA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comp-30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CCGGATGATCCTGAGAAGTACTAAGCGGAA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4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416126"/>
              </p:ext>
            </p:extLst>
          </p:nvPr>
        </p:nvGraphicFramePr>
        <p:xfrm>
          <a:off x="683568" y="116633"/>
          <a:ext cx="7885806" cy="55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2334"/>
                <a:gridCol w="2123472"/>
              </a:tblGrid>
              <a:tr h="4320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W1-long-Yazide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ATCAACGGCTGGCTGGTTTCTGCTCTCTAG</a:t>
                      </a:r>
                      <a:r>
                        <a:rPr lang="en-US" sz="1200" u="sng" strike="noStrike" dirty="0">
                          <a:effectLst/>
                        </a:rPr>
                        <a:t>TTTTT(</a:t>
                      </a:r>
                      <a:r>
                        <a:rPr lang="en-US" sz="1200" u="sng" strike="noStrike" dirty="0" err="1">
                          <a:effectLst/>
                        </a:rPr>
                        <a:t>azide</a:t>
                      </a:r>
                      <a:r>
                        <a:rPr lang="en-US" sz="1200" u="sng" strike="noStrike" dirty="0">
                          <a:effectLst/>
                        </a:rPr>
                        <a:t>)TTT</a:t>
                      </a:r>
                      <a:r>
                        <a:rPr lang="en-US" sz="1200" u="none" strike="noStrike" dirty="0">
                          <a:effectLst/>
                        </a:rPr>
                        <a:t>GAGGTGCAATCTCCTATC</a:t>
                      </a:r>
                      <a:endParaRPr lang="en-US" sz="1200" b="1" i="0" u="none" strike="noStrike" dirty="0">
                        <a:solidFill>
                          <a:srgbClr val="FF00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3" name="Picture 5" descr="H:\ssDNA printscreen\ssDNA-1-nmol-W1Y-Long_Azide-hit50 Long Seperation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7323138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:\ssDNA printscreen\ssDNA-1-nmol-W1Y-Long_Azide-hit60 Long Seperation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342060"/>
            <a:ext cx="84995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4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optic-lab-Y</dc:creator>
  <cp:lastModifiedBy>optic-lab-Y</cp:lastModifiedBy>
  <cp:revision>3</cp:revision>
  <dcterms:created xsi:type="dcterms:W3CDTF">2014-12-22T14:51:16Z</dcterms:created>
  <dcterms:modified xsi:type="dcterms:W3CDTF">2014-12-22T15:28:33Z</dcterms:modified>
</cp:coreProperties>
</file>