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8" r:id="rId4"/>
    <p:sldId id="25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1538" autoAdjust="0"/>
  </p:normalViewPr>
  <p:slideViewPr>
    <p:cSldViewPr>
      <p:cViewPr varScale="1">
        <p:scale>
          <a:sx n="91" d="100"/>
          <a:sy n="91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tudent-comp3\Desktop\Hadas\DNAseperation%20Gradient%20plot%20(Yaron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22.03.2015\30-60LDSH_60C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%2024.03.15\30_40_60_LDSHN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TH-Comp60_L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22.03.2015\Comp-50New_LDS_60C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_40_60_LDSH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-comp3\Desktop\Hadas\HPLC%20Ladder%20creation\Ladder.16.03.15\30-60_L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Program's Gradient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457268220851661E-2"/>
          <c:y val="5.1400554097404488E-2"/>
          <c:w val="0.88390383811954576"/>
          <c:h val="0.83588363954505684"/>
        </c:manualLayout>
      </c:layout>
      <c:scatterChart>
        <c:scatterStyle val="lineMarker"/>
        <c:varyColors val="0"/>
        <c:ser>
          <c:idx val="0"/>
          <c:order val="0"/>
          <c:tx>
            <c:v>DNA seperation</c:v>
          </c:tx>
          <c:xVal>
            <c:numRef>
              <c:f>DNAseperation!$B$3:$B$7</c:f>
              <c:numCache>
                <c:formatCode>General</c:formatCode>
                <c:ptCount val="5"/>
                <c:pt idx="0">
                  <c:v>0.01</c:v>
                </c:pt>
                <c:pt idx="1">
                  <c:v>30</c:v>
                </c:pt>
                <c:pt idx="2">
                  <c:v>35</c:v>
                </c:pt>
                <c:pt idx="3">
                  <c:v>36</c:v>
                </c:pt>
                <c:pt idx="4">
                  <c:v>42</c:v>
                </c:pt>
              </c:numCache>
            </c:numRef>
          </c:xVal>
          <c:yVal>
            <c:numRef>
              <c:f>DNAseperation!$I$3:$I$7</c:f>
              <c:numCache>
                <c:formatCode>General</c:formatCode>
                <c:ptCount val="5"/>
                <c:pt idx="0">
                  <c:v>9.004999999999999</c:v>
                </c:pt>
                <c:pt idx="1">
                  <c:v>12.005000000000003</c:v>
                </c:pt>
                <c:pt idx="2">
                  <c:v>12.005000000000003</c:v>
                </c:pt>
                <c:pt idx="3">
                  <c:v>9.004999999999999</c:v>
                </c:pt>
                <c:pt idx="4">
                  <c:v>9.004999999999999</c:v>
                </c:pt>
              </c:numCache>
            </c:numRef>
          </c:yVal>
          <c:smooth val="0"/>
        </c:ser>
        <c:ser>
          <c:idx val="1"/>
          <c:order val="1"/>
          <c:tx>
            <c:v>Rula Cy3B</c:v>
          </c:tx>
          <c:xVal>
            <c:numRef>
              <c:f>DNAseperation!$B$12:$B$19</c:f>
              <c:numCache>
                <c:formatCode>General</c:formatCode>
                <c:ptCount val="8"/>
                <c:pt idx="0">
                  <c:v>0.01</c:v>
                </c:pt>
                <c:pt idx="1">
                  <c:v>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55</c:v>
                </c:pt>
                <c:pt idx="6">
                  <c:v>65</c:v>
                </c:pt>
                <c:pt idx="7">
                  <c:v>66</c:v>
                </c:pt>
              </c:numCache>
            </c:numRef>
          </c:xVal>
          <c:yVal>
            <c:numRef>
              <c:f>DNAseperation!$I$12:$I$19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52.5</c:v>
                </c:pt>
                <c:pt idx="3">
                  <c:v>100</c:v>
                </c:pt>
                <c:pt idx="4">
                  <c:v>100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</c:numCache>
            </c:numRef>
          </c:yVal>
          <c:smooth val="0"/>
        </c:ser>
        <c:ser>
          <c:idx val="2"/>
          <c:order val="2"/>
          <c:tx>
            <c:v>new</c:v>
          </c:tx>
          <c:xVal>
            <c:numRef>
              <c:f>DNAseperation!$B$22:$B$29</c:f>
              <c:numCache>
                <c:formatCode>General</c:formatCode>
                <c:ptCount val="8"/>
                <c:pt idx="0">
                  <c:v>0.01</c:v>
                </c:pt>
                <c:pt idx="1">
                  <c:v>5</c:v>
                </c:pt>
                <c:pt idx="2">
                  <c:v>17.5</c:v>
                </c:pt>
                <c:pt idx="3">
                  <c:v>20</c:v>
                </c:pt>
                <c:pt idx="4">
                  <c:v>25</c:v>
                </c:pt>
                <c:pt idx="5">
                  <c:v>27</c:v>
                </c:pt>
                <c:pt idx="6">
                  <c:v>32</c:v>
                </c:pt>
                <c:pt idx="7">
                  <c:v>33</c:v>
                </c:pt>
              </c:numCache>
            </c:numRef>
          </c:xVal>
          <c:yVal>
            <c:numRef>
              <c:f>DNAseperation!$I$22:$I$29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52.5</c:v>
                </c:pt>
                <c:pt idx="3">
                  <c:v>100</c:v>
                </c:pt>
                <c:pt idx="4">
                  <c:v>100</c:v>
                </c:pt>
                <c:pt idx="5">
                  <c:v>5</c:v>
                </c:pt>
                <c:pt idx="6">
                  <c:v>5</c:v>
                </c:pt>
              </c:numCache>
            </c:numRef>
          </c:yVal>
          <c:smooth val="0"/>
        </c:ser>
        <c:ser>
          <c:idx val="3"/>
          <c:order val="3"/>
          <c:tx>
            <c:v>new condition</c:v>
          </c:tx>
          <c:xVal>
            <c:numRef>
              <c:f>DNAseperation!$B$33:$B$41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23</c:v>
                </c:pt>
              </c:numCache>
            </c:numRef>
          </c:xVal>
          <c:yVal>
            <c:numRef>
              <c:f>DNAseperation!$I$33:$I$41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yVal>
          <c:smooth val="0"/>
        </c:ser>
        <c:ser>
          <c:idx val="4"/>
          <c:order val="4"/>
          <c:tx>
            <c:v>LDS</c:v>
          </c:tx>
          <c:xVal>
            <c:numRef>
              <c:f>DNAseperation!$B$55:$B$59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DNAseperation!$I$55:$I$59</c:f>
              <c:numCache>
                <c:formatCode>General</c:formatCode>
                <c:ptCount val="5"/>
                <c:pt idx="0">
                  <c:v>10.25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ser>
          <c:idx val="5"/>
          <c:order val="5"/>
          <c:tx>
            <c:v>LDSH</c:v>
          </c:tx>
          <c:xVal>
            <c:numRef>
              <c:f>DNAseperation!$B$64:$B$68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DNAseperation!$I$64:$I$68</c:f>
              <c:numCache>
                <c:formatCode>General</c:formatCode>
                <c:ptCount val="5"/>
                <c:pt idx="0">
                  <c:v>11.75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ser>
          <c:idx val="6"/>
          <c:order val="6"/>
          <c:tx>
            <c:v>LDSHN</c:v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chemeClr val="tx1"/>
                </a:solidFill>
              </a:ln>
            </c:spPr>
          </c:marker>
          <c:xVal>
            <c:numRef>
              <c:f>DNAseperation!$B$74:$B$80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55</c:v>
                </c:pt>
                <c:pt idx="3">
                  <c:v>56</c:v>
                </c:pt>
                <c:pt idx="4">
                  <c:v>60</c:v>
                </c:pt>
                <c:pt idx="5">
                  <c:v>61</c:v>
                </c:pt>
                <c:pt idx="6">
                  <c:v>65</c:v>
                </c:pt>
              </c:numCache>
            </c:numRef>
          </c:xVal>
          <c:yVal>
            <c:numRef>
              <c:f>DNAseperation!$I$74:$I$80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14</c:v>
                </c:pt>
                <c:pt idx="3">
                  <c:v>20</c:v>
                </c:pt>
                <c:pt idx="4">
                  <c:v>20</c:v>
                </c:pt>
                <c:pt idx="5">
                  <c:v>5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5136"/>
        <c:axId val="59837440"/>
      </c:scatterChart>
      <c:valAx>
        <c:axId val="59835136"/>
        <c:scaling>
          <c:orientation val="minMax"/>
          <c:max val="6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837440"/>
        <c:crosses val="autoZero"/>
        <c:crossBetween val="midCat"/>
        <c:majorUnit val="5"/>
      </c:valAx>
      <c:valAx>
        <c:axId val="59837440"/>
        <c:scaling>
          <c:orientation val="minMax"/>
          <c:max val="1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 % AcN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835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Gradient</a:t>
            </a:r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5151603525534197E-2"/>
          <c:y val="6.9345304225456442E-2"/>
          <c:w val="0.86914328016690223"/>
          <c:h val="0.77143937172167298"/>
        </c:manualLayout>
      </c:layout>
      <c:scatterChart>
        <c:scatterStyle val="lineMarker"/>
        <c:varyColors val="0"/>
        <c:ser>
          <c:idx val="1"/>
          <c:order val="0"/>
          <c:tx>
            <c:v>LDSH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'Gradient Plot'!$A$3:$A$7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'Gradient Plot'!$D$13:$D$17</c:f>
              <c:numCache>
                <c:formatCode>General</c:formatCode>
                <c:ptCount val="5"/>
                <c:pt idx="0">
                  <c:v>11.75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ser>
          <c:idx val="0"/>
          <c:order val="1"/>
          <c:tx>
            <c:v>LDS</c:v>
          </c:tx>
          <c:marker>
            <c:symbol val="none"/>
          </c:marker>
          <c:xVal>
            <c:numRef>
              <c:f>'Gradient Plot'!$A$3:$A$7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'Gradient Plot'!$D$3:$D$7</c:f>
              <c:numCache>
                <c:formatCode>General</c:formatCode>
                <c:ptCount val="5"/>
                <c:pt idx="0">
                  <c:v>10.25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ser>
          <c:idx val="2"/>
          <c:order val="2"/>
          <c:tx>
            <c:v>LDSHN</c:v>
          </c:tx>
          <c:marker>
            <c:symbol val="none"/>
          </c:marker>
          <c:xVal>
            <c:numRef>
              <c:f>'Gradient Plot'!$A$20:$A$26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55</c:v>
                </c:pt>
                <c:pt idx="3">
                  <c:v>56</c:v>
                </c:pt>
                <c:pt idx="4">
                  <c:v>60</c:v>
                </c:pt>
                <c:pt idx="5">
                  <c:v>61</c:v>
                </c:pt>
                <c:pt idx="6">
                  <c:v>65</c:v>
                </c:pt>
              </c:numCache>
            </c:numRef>
          </c:xVal>
          <c:yVal>
            <c:numRef>
              <c:f>'Gradient Plot'!$D$20:$D$26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14</c:v>
                </c:pt>
                <c:pt idx="3">
                  <c:v>20</c:v>
                </c:pt>
                <c:pt idx="4">
                  <c:v>20</c:v>
                </c:pt>
                <c:pt idx="5">
                  <c:v>5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55680"/>
        <c:axId val="76057600"/>
      </c:scatterChart>
      <c:valAx>
        <c:axId val="76055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057600"/>
        <c:crosses val="autoZero"/>
        <c:crossBetween val="midCat"/>
      </c:valAx>
      <c:valAx>
        <c:axId val="7605760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%ACN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055680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8.5470085470085479E-3"/>
          <c:y val="0.86084655339955019"/>
          <c:w val="0.12315196177400901"/>
          <c:h val="0.1391534466004497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30</a:t>
            </a:r>
            <a:r>
              <a:rPr lang="en-US" baseline="0" dirty="0"/>
              <a:t> </a:t>
            </a:r>
            <a:r>
              <a:rPr lang="en-US" dirty="0"/>
              <a:t>40</a:t>
            </a:r>
            <a:r>
              <a:rPr lang="en-US" baseline="0" dirty="0"/>
              <a:t> </a:t>
            </a:r>
            <a:r>
              <a:rPr lang="en-US" dirty="0"/>
              <a:t>60</a:t>
            </a:r>
            <a:r>
              <a:rPr lang="en-US" baseline="0" dirty="0"/>
              <a:t> </a:t>
            </a:r>
            <a:r>
              <a:rPr lang="en-US" dirty="0" smtClean="0"/>
              <a:t>LDSH</a:t>
            </a:r>
            <a:r>
              <a:rPr lang="en-US" baseline="0" dirty="0" smtClean="0"/>
              <a:t> </a:t>
            </a:r>
            <a:r>
              <a:rPr lang="en-US" dirty="0" smtClean="0"/>
              <a:t>60C</a:t>
            </a:r>
            <a:endParaRPr lang="en-US" dirty="0"/>
          </a:p>
          <a:p>
            <a:pPr>
              <a:defRPr/>
            </a:pPr>
            <a:r>
              <a:rPr lang="en-US" dirty="0"/>
              <a:t>WL:260nm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8884548522343795E-2"/>
          <c:y val="6.7547991508668997E-2"/>
          <c:w val="0.91328861165081643"/>
          <c:h val="0.870222732311788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'30-60LDSH_60C'!$A$3:$A$3717</c:f>
              <c:numCache>
                <c:formatCode>General</c:formatCode>
                <c:ptCount val="3715"/>
                <c:pt idx="0">
                  <c:v>0.113</c:v>
                </c:pt>
                <c:pt idx="1">
                  <c:v>0.1296667</c:v>
                </c:pt>
                <c:pt idx="2">
                  <c:v>0.1463333</c:v>
                </c:pt>
                <c:pt idx="3">
                  <c:v>0.16300000000000001</c:v>
                </c:pt>
                <c:pt idx="4">
                  <c:v>0.17966670000000001</c:v>
                </c:pt>
                <c:pt idx="5">
                  <c:v>0.19633329999999999</c:v>
                </c:pt>
                <c:pt idx="6">
                  <c:v>0.21299999999999999</c:v>
                </c:pt>
                <c:pt idx="7">
                  <c:v>0.2296667</c:v>
                </c:pt>
                <c:pt idx="8">
                  <c:v>0.24633330000000001</c:v>
                </c:pt>
                <c:pt idx="9">
                  <c:v>0.26300000000000001</c:v>
                </c:pt>
                <c:pt idx="10">
                  <c:v>0.27966669999999999</c:v>
                </c:pt>
                <c:pt idx="11">
                  <c:v>0.29633330000000002</c:v>
                </c:pt>
                <c:pt idx="12">
                  <c:v>0.313</c:v>
                </c:pt>
                <c:pt idx="13">
                  <c:v>0.32966669999999998</c:v>
                </c:pt>
                <c:pt idx="14">
                  <c:v>0.34633330000000001</c:v>
                </c:pt>
                <c:pt idx="15">
                  <c:v>0.36299999999999999</c:v>
                </c:pt>
                <c:pt idx="16">
                  <c:v>0.37966670000000002</c:v>
                </c:pt>
                <c:pt idx="17">
                  <c:v>0.3963333</c:v>
                </c:pt>
                <c:pt idx="18">
                  <c:v>0.41299999999999998</c:v>
                </c:pt>
                <c:pt idx="19">
                  <c:v>0.42966670000000001</c:v>
                </c:pt>
                <c:pt idx="20">
                  <c:v>0.44633329999999999</c:v>
                </c:pt>
                <c:pt idx="21">
                  <c:v>0.46300000000000002</c:v>
                </c:pt>
                <c:pt idx="22">
                  <c:v>0.4796667</c:v>
                </c:pt>
                <c:pt idx="23">
                  <c:v>0.49633329999999998</c:v>
                </c:pt>
                <c:pt idx="24">
                  <c:v>0.51300000000000001</c:v>
                </c:pt>
                <c:pt idx="25">
                  <c:v>0.52966670000000005</c:v>
                </c:pt>
                <c:pt idx="26">
                  <c:v>0.54633330000000002</c:v>
                </c:pt>
                <c:pt idx="27">
                  <c:v>0.56299999999999994</c:v>
                </c:pt>
                <c:pt idx="28">
                  <c:v>0.57966669999999998</c:v>
                </c:pt>
                <c:pt idx="29">
                  <c:v>0.59633329999999996</c:v>
                </c:pt>
                <c:pt idx="30">
                  <c:v>0.61299999999999999</c:v>
                </c:pt>
                <c:pt idx="31">
                  <c:v>0.62966670000000002</c:v>
                </c:pt>
                <c:pt idx="32">
                  <c:v>0.6463333</c:v>
                </c:pt>
                <c:pt idx="33">
                  <c:v>0.66300000000000003</c:v>
                </c:pt>
                <c:pt idx="34">
                  <c:v>0.67966660000000001</c:v>
                </c:pt>
                <c:pt idx="35">
                  <c:v>0.69633330000000004</c:v>
                </c:pt>
                <c:pt idx="36">
                  <c:v>0.71299999999999997</c:v>
                </c:pt>
                <c:pt idx="37">
                  <c:v>0.7296667</c:v>
                </c:pt>
                <c:pt idx="38">
                  <c:v>0.74633340000000004</c:v>
                </c:pt>
                <c:pt idx="39">
                  <c:v>0.76300000000000001</c:v>
                </c:pt>
                <c:pt idx="40">
                  <c:v>0.77966670000000005</c:v>
                </c:pt>
                <c:pt idx="41">
                  <c:v>0.79633330000000002</c:v>
                </c:pt>
                <c:pt idx="42">
                  <c:v>0.81299999999999994</c:v>
                </c:pt>
                <c:pt idx="43">
                  <c:v>0.82966669999999998</c:v>
                </c:pt>
                <c:pt idx="44">
                  <c:v>0.84633329999999996</c:v>
                </c:pt>
                <c:pt idx="45">
                  <c:v>0.86299999999999999</c:v>
                </c:pt>
                <c:pt idx="46">
                  <c:v>0.87966670000000002</c:v>
                </c:pt>
                <c:pt idx="47">
                  <c:v>0.8963333</c:v>
                </c:pt>
                <c:pt idx="48">
                  <c:v>0.91300000000000003</c:v>
                </c:pt>
                <c:pt idx="49">
                  <c:v>0.92966660000000001</c:v>
                </c:pt>
                <c:pt idx="50">
                  <c:v>0.94633330000000004</c:v>
                </c:pt>
                <c:pt idx="51">
                  <c:v>0.96299999999999997</c:v>
                </c:pt>
                <c:pt idx="52">
                  <c:v>0.9796667</c:v>
                </c:pt>
                <c:pt idx="53">
                  <c:v>0.99633340000000004</c:v>
                </c:pt>
                <c:pt idx="54">
                  <c:v>1.0129999999999999</c:v>
                </c:pt>
                <c:pt idx="55">
                  <c:v>1.0296670000000001</c:v>
                </c:pt>
                <c:pt idx="56">
                  <c:v>1.046333</c:v>
                </c:pt>
                <c:pt idx="57">
                  <c:v>1.0629999999999999</c:v>
                </c:pt>
                <c:pt idx="58">
                  <c:v>1.0796669999999999</c:v>
                </c:pt>
                <c:pt idx="59">
                  <c:v>1.096333</c:v>
                </c:pt>
                <c:pt idx="60">
                  <c:v>1.113</c:v>
                </c:pt>
                <c:pt idx="61">
                  <c:v>1.129667</c:v>
                </c:pt>
                <c:pt idx="62">
                  <c:v>1.146333</c:v>
                </c:pt>
                <c:pt idx="63">
                  <c:v>1.163</c:v>
                </c:pt>
                <c:pt idx="64">
                  <c:v>1.179667</c:v>
                </c:pt>
                <c:pt idx="65">
                  <c:v>1.1963330000000001</c:v>
                </c:pt>
                <c:pt idx="66">
                  <c:v>1.2130000000000001</c:v>
                </c:pt>
                <c:pt idx="67">
                  <c:v>1.2296670000000001</c:v>
                </c:pt>
                <c:pt idx="68">
                  <c:v>1.2463329999999999</c:v>
                </c:pt>
                <c:pt idx="69">
                  <c:v>1.2629999999999999</c:v>
                </c:pt>
                <c:pt idx="70">
                  <c:v>1.2796670000000001</c:v>
                </c:pt>
                <c:pt idx="71">
                  <c:v>1.296333</c:v>
                </c:pt>
                <c:pt idx="72">
                  <c:v>1.3129999999999999</c:v>
                </c:pt>
                <c:pt idx="73">
                  <c:v>1.3296669999999999</c:v>
                </c:pt>
                <c:pt idx="74">
                  <c:v>1.346333</c:v>
                </c:pt>
                <c:pt idx="75">
                  <c:v>1.363</c:v>
                </c:pt>
                <c:pt idx="76">
                  <c:v>1.379667</c:v>
                </c:pt>
                <c:pt idx="77">
                  <c:v>1.396333</c:v>
                </c:pt>
                <c:pt idx="78">
                  <c:v>1.413</c:v>
                </c:pt>
                <c:pt idx="79">
                  <c:v>1.429667</c:v>
                </c:pt>
                <c:pt idx="80">
                  <c:v>1.4463330000000001</c:v>
                </c:pt>
                <c:pt idx="81">
                  <c:v>1.4630000000000001</c:v>
                </c:pt>
                <c:pt idx="82">
                  <c:v>1.4796670000000001</c:v>
                </c:pt>
                <c:pt idx="83">
                  <c:v>1.4963329999999999</c:v>
                </c:pt>
                <c:pt idx="84">
                  <c:v>1.5129999999999999</c:v>
                </c:pt>
                <c:pt idx="85">
                  <c:v>1.5296670000000001</c:v>
                </c:pt>
                <c:pt idx="86">
                  <c:v>1.546333</c:v>
                </c:pt>
                <c:pt idx="87">
                  <c:v>1.5629999999999999</c:v>
                </c:pt>
                <c:pt idx="88">
                  <c:v>1.5796669999999999</c:v>
                </c:pt>
                <c:pt idx="89">
                  <c:v>1.596333</c:v>
                </c:pt>
                <c:pt idx="90">
                  <c:v>1.613</c:v>
                </c:pt>
                <c:pt idx="91">
                  <c:v>1.629667</c:v>
                </c:pt>
                <c:pt idx="92">
                  <c:v>1.646333</c:v>
                </c:pt>
                <c:pt idx="93">
                  <c:v>1.663</c:v>
                </c:pt>
                <c:pt idx="94">
                  <c:v>1.679667</c:v>
                </c:pt>
                <c:pt idx="95">
                  <c:v>1.6963330000000001</c:v>
                </c:pt>
                <c:pt idx="96">
                  <c:v>1.7130000000000001</c:v>
                </c:pt>
                <c:pt idx="97">
                  <c:v>1.7296670000000001</c:v>
                </c:pt>
                <c:pt idx="98">
                  <c:v>1.7463329999999999</c:v>
                </c:pt>
                <c:pt idx="99">
                  <c:v>1.7629999999999999</c:v>
                </c:pt>
                <c:pt idx="100">
                  <c:v>1.7796670000000001</c:v>
                </c:pt>
                <c:pt idx="101">
                  <c:v>1.796333</c:v>
                </c:pt>
                <c:pt idx="102">
                  <c:v>1.8129999999999999</c:v>
                </c:pt>
                <c:pt idx="103">
                  <c:v>1.8296669999999999</c:v>
                </c:pt>
                <c:pt idx="104">
                  <c:v>1.846333</c:v>
                </c:pt>
                <c:pt idx="105">
                  <c:v>1.863</c:v>
                </c:pt>
                <c:pt idx="106">
                  <c:v>1.879667</c:v>
                </c:pt>
                <c:pt idx="107">
                  <c:v>1.896333</c:v>
                </c:pt>
                <c:pt idx="108">
                  <c:v>1.913</c:v>
                </c:pt>
                <c:pt idx="109">
                  <c:v>1.929667</c:v>
                </c:pt>
                <c:pt idx="110">
                  <c:v>1.9463330000000001</c:v>
                </c:pt>
                <c:pt idx="111">
                  <c:v>1.9630000000000001</c:v>
                </c:pt>
                <c:pt idx="112">
                  <c:v>1.9796670000000001</c:v>
                </c:pt>
                <c:pt idx="113">
                  <c:v>1.9963329999999999</c:v>
                </c:pt>
                <c:pt idx="114">
                  <c:v>2.0129999999999999</c:v>
                </c:pt>
                <c:pt idx="115">
                  <c:v>2.0296669999999999</c:v>
                </c:pt>
                <c:pt idx="116">
                  <c:v>2.0463330000000002</c:v>
                </c:pt>
                <c:pt idx="117">
                  <c:v>2.0630000000000002</c:v>
                </c:pt>
                <c:pt idx="118">
                  <c:v>2.0796670000000002</c:v>
                </c:pt>
                <c:pt idx="119">
                  <c:v>2.096333</c:v>
                </c:pt>
                <c:pt idx="120">
                  <c:v>2.113</c:v>
                </c:pt>
                <c:pt idx="121">
                  <c:v>2.129667</c:v>
                </c:pt>
                <c:pt idx="122">
                  <c:v>2.1463329999999998</c:v>
                </c:pt>
                <c:pt idx="123">
                  <c:v>2.1629999999999998</c:v>
                </c:pt>
                <c:pt idx="124">
                  <c:v>2.1796669999999998</c:v>
                </c:pt>
                <c:pt idx="125">
                  <c:v>2.1963330000000001</c:v>
                </c:pt>
                <c:pt idx="126">
                  <c:v>2.2130000000000001</c:v>
                </c:pt>
                <c:pt idx="127">
                  <c:v>2.2296670000000001</c:v>
                </c:pt>
                <c:pt idx="128">
                  <c:v>2.2463329999999999</c:v>
                </c:pt>
                <c:pt idx="129">
                  <c:v>2.2629999999999999</c:v>
                </c:pt>
                <c:pt idx="130">
                  <c:v>2.2796669999999999</c:v>
                </c:pt>
                <c:pt idx="131">
                  <c:v>2.2963330000000002</c:v>
                </c:pt>
                <c:pt idx="132">
                  <c:v>2.3130000000000002</c:v>
                </c:pt>
                <c:pt idx="133">
                  <c:v>2.3296670000000002</c:v>
                </c:pt>
                <c:pt idx="134">
                  <c:v>2.346333</c:v>
                </c:pt>
                <c:pt idx="135">
                  <c:v>2.363</c:v>
                </c:pt>
                <c:pt idx="136">
                  <c:v>2.379667</c:v>
                </c:pt>
                <c:pt idx="137">
                  <c:v>2.3963329999999998</c:v>
                </c:pt>
                <c:pt idx="138">
                  <c:v>2.4129999999999998</c:v>
                </c:pt>
                <c:pt idx="139">
                  <c:v>2.4296669999999998</c:v>
                </c:pt>
                <c:pt idx="140">
                  <c:v>2.4463330000000001</c:v>
                </c:pt>
                <c:pt idx="141">
                  <c:v>2.4630000000000001</c:v>
                </c:pt>
                <c:pt idx="142">
                  <c:v>2.4796670000000001</c:v>
                </c:pt>
                <c:pt idx="143">
                  <c:v>2.4963329999999999</c:v>
                </c:pt>
                <c:pt idx="144">
                  <c:v>2.5129999999999999</c:v>
                </c:pt>
                <c:pt idx="145">
                  <c:v>2.5296669999999999</c:v>
                </c:pt>
                <c:pt idx="146">
                  <c:v>2.5463330000000002</c:v>
                </c:pt>
                <c:pt idx="147">
                  <c:v>2.5630000000000002</c:v>
                </c:pt>
                <c:pt idx="148">
                  <c:v>2.5796670000000002</c:v>
                </c:pt>
                <c:pt idx="149">
                  <c:v>2.596333</c:v>
                </c:pt>
                <c:pt idx="150">
                  <c:v>2.613</c:v>
                </c:pt>
                <c:pt idx="151">
                  <c:v>2.629667</c:v>
                </c:pt>
                <c:pt idx="152">
                  <c:v>2.6463329999999998</c:v>
                </c:pt>
                <c:pt idx="153">
                  <c:v>2.6629999999999998</c:v>
                </c:pt>
                <c:pt idx="154">
                  <c:v>2.6796669999999998</c:v>
                </c:pt>
                <c:pt idx="155">
                  <c:v>2.6963330000000001</c:v>
                </c:pt>
                <c:pt idx="156">
                  <c:v>2.7130000000000001</c:v>
                </c:pt>
                <c:pt idx="157">
                  <c:v>2.7296670000000001</c:v>
                </c:pt>
                <c:pt idx="158">
                  <c:v>2.7463329999999999</c:v>
                </c:pt>
                <c:pt idx="159">
                  <c:v>2.7629999999999999</c:v>
                </c:pt>
                <c:pt idx="160">
                  <c:v>2.7796669999999999</c:v>
                </c:pt>
                <c:pt idx="161">
                  <c:v>2.7963330000000002</c:v>
                </c:pt>
                <c:pt idx="162">
                  <c:v>2.8130000000000002</c:v>
                </c:pt>
                <c:pt idx="163">
                  <c:v>2.8296670000000002</c:v>
                </c:pt>
                <c:pt idx="164">
                  <c:v>2.846333</c:v>
                </c:pt>
                <c:pt idx="165">
                  <c:v>2.863</c:v>
                </c:pt>
                <c:pt idx="166">
                  <c:v>2.879667</c:v>
                </c:pt>
                <c:pt idx="167">
                  <c:v>2.8963329999999998</c:v>
                </c:pt>
                <c:pt idx="168">
                  <c:v>2.9129999999999998</c:v>
                </c:pt>
                <c:pt idx="169">
                  <c:v>2.9296669999999998</c:v>
                </c:pt>
                <c:pt idx="170">
                  <c:v>2.9463330000000001</c:v>
                </c:pt>
                <c:pt idx="171">
                  <c:v>2.9630000000000001</c:v>
                </c:pt>
                <c:pt idx="172">
                  <c:v>2.9796670000000001</c:v>
                </c:pt>
                <c:pt idx="173">
                  <c:v>2.9963329999999999</c:v>
                </c:pt>
                <c:pt idx="174">
                  <c:v>3.0129999999999999</c:v>
                </c:pt>
                <c:pt idx="175">
                  <c:v>3.0296669999999999</c:v>
                </c:pt>
                <c:pt idx="176">
                  <c:v>3.0463330000000002</c:v>
                </c:pt>
                <c:pt idx="177">
                  <c:v>3.0630000000000002</c:v>
                </c:pt>
                <c:pt idx="178">
                  <c:v>3.0796670000000002</c:v>
                </c:pt>
                <c:pt idx="179">
                  <c:v>3.096333</c:v>
                </c:pt>
                <c:pt idx="180">
                  <c:v>3.113</c:v>
                </c:pt>
                <c:pt idx="181">
                  <c:v>3.129667</c:v>
                </c:pt>
                <c:pt idx="182">
                  <c:v>3.1463329999999998</c:v>
                </c:pt>
                <c:pt idx="183">
                  <c:v>3.1629999999999998</c:v>
                </c:pt>
                <c:pt idx="184">
                  <c:v>3.1796669999999998</c:v>
                </c:pt>
                <c:pt idx="185">
                  <c:v>3.1963330000000001</c:v>
                </c:pt>
                <c:pt idx="186">
                  <c:v>3.2130000000000001</c:v>
                </c:pt>
                <c:pt idx="187">
                  <c:v>3.2296670000000001</c:v>
                </c:pt>
                <c:pt idx="188">
                  <c:v>3.2463329999999999</c:v>
                </c:pt>
                <c:pt idx="189">
                  <c:v>3.2629999999999999</c:v>
                </c:pt>
                <c:pt idx="190">
                  <c:v>3.2796669999999999</c:v>
                </c:pt>
                <c:pt idx="191">
                  <c:v>3.2963330000000002</c:v>
                </c:pt>
                <c:pt idx="192">
                  <c:v>3.3130000000000002</c:v>
                </c:pt>
                <c:pt idx="193">
                  <c:v>3.3296670000000002</c:v>
                </c:pt>
                <c:pt idx="194">
                  <c:v>3.346333</c:v>
                </c:pt>
                <c:pt idx="195">
                  <c:v>3.363</c:v>
                </c:pt>
                <c:pt idx="196">
                  <c:v>3.379667</c:v>
                </c:pt>
                <c:pt idx="197">
                  <c:v>3.3963329999999998</c:v>
                </c:pt>
                <c:pt idx="198">
                  <c:v>3.4129999999999998</c:v>
                </c:pt>
                <c:pt idx="199">
                  <c:v>3.4296669999999998</c:v>
                </c:pt>
                <c:pt idx="200">
                  <c:v>3.4463330000000001</c:v>
                </c:pt>
                <c:pt idx="201">
                  <c:v>3.4630000000000001</c:v>
                </c:pt>
                <c:pt idx="202">
                  <c:v>3.4796670000000001</c:v>
                </c:pt>
                <c:pt idx="203">
                  <c:v>3.4963329999999999</c:v>
                </c:pt>
                <c:pt idx="204">
                  <c:v>3.5129999999999999</c:v>
                </c:pt>
                <c:pt idx="205">
                  <c:v>3.5296669999999999</c:v>
                </c:pt>
                <c:pt idx="206">
                  <c:v>3.5463330000000002</c:v>
                </c:pt>
                <c:pt idx="207">
                  <c:v>3.5630000000000002</c:v>
                </c:pt>
                <c:pt idx="208">
                  <c:v>3.5796670000000002</c:v>
                </c:pt>
                <c:pt idx="209">
                  <c:v>3.596333</c:v>
                </c:pt>
                <c:pt idx="210">
                  <c:v>3.613</c:v>
                </c:pt>
                <c:pt idx="211">
                  <c:v>3.629667</c:v>
                </c:pt>
                <c:pt idx="212">
                  <c:v>3.6463329999999998</c:v>
                </c:pt>
                <c:pt idx="213">
                  <c:v>3.6629999999999998</c:v>
                </c:pt>
                <c:pt idx="214">
                  <c:v>3.6796669999999998</c:v>
                </c:pt>
                <c:pt idx="215">
                  <c:v>3.6963330000000001</c:v>
                </c:pt>
                <c:pt idx="216">
                  <c:v>3.7130000000000001</c:v>
                </c:pt>
                <c:pt idx="217">
                  <c:v>3.7296670000000001</c:v>
                </c:pt>
                <c:pt idx="218">
                  <c:v>3.7463329999999999</c:v>
                </c:pt>
                <c:pt idx="219">
                  <c:v>3.7629999999999999</c:v>
                </c:pt>
                <c:pt idx="220">
                  <c:v>3.7796669999999999</c:v>
                </c:pt>
                <c:pt idx="221">
                  <c:v>3.7963330000000002</c:v>
                </c:pt>
                <c:pt idx="222">
                  <c:v>3.8130000000000002</c:v>
                </c:pt>
                <c:pt idx="223">
                  <c:v>3.8296670000000002</c:v>
                </c:pt>
                <c:pt idx="224">
                  <c:v>3.846333</c:v>
                </c:pt>
                <c:pt idx="225">
                  <c:v>3.863</c:v>
                </c:pt>
                <c:pt idx="226">
                  <c:v>3.879667</c:v>
                </c:pt>
                <c:pt idx="227">
                  <c:v>3.8963329999999998</c:v>
                </c:pt>
                <c:pt idx="228">
                  <c:v>3.9129999999999998</c:v>
                </c:pt>
                <c:pt idx="229">
                  <c:v>3.9296669999999998</c:v>
                </c:pt>
                <c:pt idx="230">
                  <c:v>3.9463330000000001</c:v>
                </c:pt>
                <c:pt idx="231">
                  <c:v>3.9630000000000001</c:v>
                </c:pt>
                <c:pt idx="232">
                  <c:v>3.9796670000000001</c:v>
                </c:pt>
                <c:pt idx="233">
                  <c:v>3.9963329999999999</c:v>
                </c:pt>
                <c:pt idx="234">
                  <c:v>4.0129999999999999</c:v>
                </c:pt>
                <c:pt idx="235">
                  <c:v>4.0296669999999999</c:v>
                </c:pt>
                <c:pt idx="236">
                  <c:v>4.0463329999999997</c:v>
                </c:pt>
                <c:pt idx="237">
                  <c:v>4.0629999999999997</c:v>
                </c:pt>
                <c:pt idx="238">
                  <c:v>4.0796669999999997</c:v>
                </c:pt>
                <c:pt idx="239">
                  <c:v>4.0963339999999997</c:v>
                </c:pt>
                <c:pt idx="240">
                  <c:v>4.1130000000000004</c:v>
                </c:pt>
                <c:pt idx="241">
                  <c:v>4.1296670000000004</c:v>
                </c:pt>
                <c:pt idx="242">
                  <c:v>4.1463330000000003</c:v>
                </c:pt>
                <c:pt idx="243">
                  <c:v>4.1630000000000003</c:v>
                </c:pt>
                <c:pt idx="244">
                  <c:v>4.1796670000000002</c:v>
                </c:pt>
                <c:pt idx="245">
                  <c:v>4.1963330000000001</c:v>
                </c:pt>
                <c:pt idx="246">
                  <c:v>4.2130000000000001</c:v>
                </c:pt>
                <c:pt idx="247">
                  <c:v>4.2296670000000001</c:v>
                </c:pt>
                <c:pt idx="248">
                  <c:v>4.2463329999999999</c:v>
                </c:pt>
                <c:pt idx="249">
                  <c:v>4.2629999999999999</c:v>
                </c:pt>
                <c:pt idx="250">
                  <c:v>4.2796669999999999</c:v>
                </c:pt>
                <c:pt idx="251">
                  <c:v>4.2963329999999997</c:v>
                </c:pt>
                <c:pt idx="252">
                  <c:v>4.3129999999999997</c:v>
                </c:pt>
                <c:pt idx="253">
                  <c:v>4.3296669999999997</c:v>
                </c:pt>
                <c:pt idx="254">
                  <c:v>4.3463339999999997</c:v>
                </c:pt>
                <c:pt idx="255">
                  <c:v>4.3630000000000004</c:v>
                </c:pt>
                <c:pt idx="256">
                  <c:v>4.3796670000000004</c:v>
                </c:pt>
                <c:pt idx="257">
                  <c:v>4.3963330000000003</c:v>
                </c:pt>
                <c:pt idx="258">
                  <c:v>4.4130000000000003</c:v>
                </c:pt>
                <c:pt idx="259">
                  <c:v>4.4296670000000002</c:v>
                </c:pt>
                <c:pt idx="260">
                  <c:v>4.4463330000000001</c:v>
                </c:pt>
                <c:pt idx="261">
                  <c:v>4.4630000000000001</c:v>
                </c:pt>
                <c:pt idx="262">
                  <c:v>4.4796670000000001</c:v>
                </c:pt>
                <c:pt idx="263">
                  <c:v>4.4963329999999999</c:v>
                </c:pt>
                <c:pt idx="264">
                  <c:v>4.5129999999999999</c:v>
                </c:pt>
                <c:pt idx="265">
                  <c:v>4.5296669999999999</c:v>
                </c:pt>
                <c:pt idx="266">
                  <c:v>4.5463329999999997</c:v>
                </c:pt>
                <c:pt idx="267">
                  <c:v>4.5629999999999997</c:v>
                </c:pt>
                <c:pt idx="268">
                  <c:v>4.5796669999999997</c:v>
                </c:pt>
                <c:pt idx="269">
                  <c:v>4.5963339999999997</c:v>
                </c:pt>
                <c:pt idx="270">
                  <c:v>4.6130000000000004</c:v>
                </c:pt>
                <c:pt idx="271">
                  <c:v>4.6296670000000004</c:v>
                </c:pt>
                <c:pt idx="272">
                  <c:v>4.6463330000000003</c:v>
                </c:pt>
                <c:pt idx="273">
                  <c:v>4.6630000000000003</c:v>
                </c:pt>
                <c:pt idx="274">
                  <c:v>4.6796670000000002</c:v>
                </c:pt>
                <c:pt idx="275">
                  <c:v>4.6963330000000001</c:v>
                </c:pt>
                <c:pt idx="276">
                  <c:v>4.7130000000000001</c:v>
                </c:pt>
                <c:pt idx="277">
                  <c:v>4.7296670000000001</c:v>
                </c:pt>
                <c:pt idx="278">
                  <c:v>4.7463329999999999</c:v>
                </c:pt>
                <c:pt idx="279">
                  <c:v>4.7629999999999999</c:v>
                </c:pt>
                <c:pt idx="280">
                  <c:v>4.7796669999999999</c:v>
                </c:pt>
                <c:pt idx="281">
                  <c:v>4.7963329999999997</c:v>
                </c:pt>
                <c:pt idx="282">
                  <c:v>4.8129999999999997</c:v>
                </c:pt>
                <c:pt idx="283">
                  <c:v>4.8296669999999997</c:v>
                </c:pt>
                <c:pt idx="284">
                  <c:v>4.8463339999999997</c:v>
                </c:pt>
                <c:pt idx="285">
                  <c:v>4.8630000000000004</c:v>
                </c:pt>
                <c:pt idx="286">
                  <c:v>4.8796670000000004</c:v>
                </c:pt>
                <c:pt idx="287">
                  <c:v>4.8963330000000003</c:v>
                </c:pt>
                <c:pt idx="288">
                  <c:v>4.9130000000000003</c:v>
                </c:pt>
                <c:pt idx="289">
                  <c:v>4.9296670000000002</c:v>
                </c:pt>
                <c:pt idx="290">
                  <c:v>4.9463330000000001</c:v>
                </c:pt>
                <c:pt idx="291">
                  <c:v>4.9630000000000001</c:v>
                </c:pt>
                <c:pt idx="292">
                  <c:v>4.9796670000000001</c:v>
                </c:pt>
                <c:pt idx="293">
                  <c:v>4.9963329999999999</c:v>
                </c:pt>
                <c:pt idx="294">
                  <c:v>5.0129999999999999</c:v>
                </c:pt>
                <c:pt idx="295">
                  <c:v>5.0296669999999999</c:v>
                </c:pt>
                <c:pt idx="296">
                  <c:v>5.0463329999999997</c:v>
                </c:pt>
                <c:pt idx="297">
                  <c:v>5.0629999999999997</c:v>
                </c:pt>
                <c:pt idx="298">
                  <c:v>5.0796669999999997</c:v>
                </c:pt>
                <c:pt idx="299">
                  <c:v>5.0963339999999997</c:v>
                </c:pt>
                <c:pt idx="300">
                  <c:v>5.1130000000000004</c:v>
                </c:pt>
                <c:pt idx="301">
                  <c:v>5.1296670000000004</c:v>
                </c:pt>
                <c:pt idx="302">
                  <c:v>5.1463330000000003</c:v>
                </c:pt>
                <c:pt idx="303">
                  <c:v>5.1630000000000003</c:v>
                </c:pt>
                <c:pt idx="304">
                  <c:v>5.1796670000000002</c:v>
                </c:pt>
                <c:pt idx="305">
                  <c:v>5.1963330000000001</c:v>
                </c:pt>
                <c:pt idx="306">
                  <c:v>5.2130000000000001</c:v>
                </c:pt>
                <c:pt idx="307">
                  <c:v>5.2296670000000001</c:v>
                </c:pt>
                <c:pt idx="308">
                  <c:v>5.2463329999999999</c:v>
                </c:pt>
                <c:pt idx="309">
                  <c:v>5.2629999999999999</c:v>
                </c:pt>
                <c:pt idx="310">
                  <c:v>5.2796669999999999</c:v>
                </c:pt>
                <c:pt idx="311">
                  <c:v>5.2963329999999997</c:v>
                </c:pt>
                <c:pt idx="312">
                  <c:v>5.3129999999999997</c:v>
                </c:pt>
                <c:pt idx="313">
                  <c:v>5.3296669999999997</c:v>
                </c:pt>
                <c:pt idx="314">
                  <c:v>5.3463339999999997</c:v>
                </c:pt>
                <c:pt idx="315">
                  <c:v>5.3630000000000004</c:v>
                </c:pt>
                <c:pt idx="316">
                  <c:v>5.3796670000000004</c:v>
                </c:pt>
                <c:pt idx="317">
                  <c:v>5.3963330000000003</c:v>
                </c:pt>
                <c:pt idx="318">
                  <c:v>5.4130000000000003</c:v>
                </c:pt>
                <c:pt idx="319">
                  <c:v>5.4296670000000002</c:v>
                </c:pt>
                <c:pt idx="320">
                  <c:v>5.4463330000000001</c:v>
                </c:pt>
                <c:pt idx="321">
                  <c:v>5.4630000000000001</c:v>
                </c:pt>
                <c:pt idx="322">
                  <c:v>5.4796670000000001</c:v>
                </c:pt>
                <c:pt idx="323">
                  <c:v>5.4963329999999999</c:v>
                </c:pt>
                <c:pt idx="324">
                  <c:v>5.5129999999999999</c:v>
                </c:pt>
                <c:pt idx="325">
                  <c:v>5.5296669999999999</c:v>
                </c:pt>
                <c:pt idx="326">
                  <c:v>5.5463329999999997</c:v>
                </c:pt>
                <c:pt idx="327">
                  <c:v>5.5629999999999997</c:v>
                </c:pt>
                <c:pt idx="328">
                  <c:v>5.5796669999999997</c:v>
                </c:pt>
                <c:pt idx="329">
                  <c:v>5.5963339999999997</c:v>
                </c:pt>
                <c:pt idx="330">
                  <c:v>5.6130000000000004</c:v>
                </c:pt>
                <c:pt idx="331">
                  <c:v>5.6296670000000004</c:v>
                </c:pt>
                <c:pt idx="332">
                  <c:v>5.6463330000000003</c:v>
                </c:pt>
                <c:pt idx="333">
                  <c:v>5.6630000000000003</c:v>
                </c:pt>
                <c:pt idx="334">
                  <c:v>5.6796670000000002</c:v>
                </c:pt>
                <c:pt idx="335">
                  <c:v>5.6963330000000001</c:v>
                </c:pt>
                <c:pt idx="336">
                  <c:v>5.7130000000000001</c:v>
                </c:pt>
                <c:pt idx="337">
                  <c:v>5.7296670000000001</c:v>
                </c:pt>
                <c:pt idx="338">
                  <c:v>5.7463329999999999</c:v>
                </c:pt>
                <c:pt idx="339">
                  <c:v>5.7629999999999999</c:v>
                </c:pt>
                <c:pt idx="340">
                  <c:v>5.7796669999999999</c:v>
                </c:pt>
                <c:pt idx="341">
                  <c:v>5.7963329999999997</c:v>
                </c:pt>
                <c:pt idx="342">
                  <c:v>5.8129999999999997</c:v>
                </c:pt>
                <c:pt idx="343">
                  <c:v>5.8296669999999997</c:v>
                </c:pt>
                <c:pt idx="344">
                  <c:v>5.8463339999999997</c:v>
                </c:pt>
                <c:pt idx="345">
                  <c:v>5.8630000000000004</c:v>
                </c:pt>
                <c:pt idx="346">
                  <c:v>5.8796670000000004</c:v>
                </c:pt>
                <c:pt idx="347">
                  <c:v>5.8963330000000003</c:v>
                </c:pt>
                <c:pt idx="348">
                  <c:v>5.9130000000000003</c:v>
                </c:pt>
                <c:pt idx="349">
                  <c:v>5.9296670000000002</c:v>
                </c:pt>
                <c:pt idx="350">
                  <c:v>5.9463330000000001</c:v>
                </c:pt>
                <c:pt idx="351">
                  <c:v>5.9630000000000001</c:v>
                </c:pt>
                <c:pt idx="352">
                  <c:v>5.9796670000000001</c:v>
                </c:pt>
                <c:pt idx="353">
                  <c:v>5.9963329999999999</c:v>
                </c:pt>
                <c:pt idx="354">
                  <c:v>6.0129999999999999</c:v>
                </c:pt>
                <c:pt idx="355">
                  <c:v>6.0296669999999999</c:v>
                </c:pt>
                <c:pt idx="356">
                  <c:v>6.0463329999999997</c:v>
                </c:pt>
                <c:pt idx="357">
                  <c:v>6.0629999999999997</c:v>
                </c:pt>
                <c:pt idx="358">
                  <c:v>6.0796669999999997</c:v>
                </c:pt>
                <c:pt idx="359">
                  <c:v>6.0963339999999997</c:v>
                </c:pt>
                <c:pt idx="360">
                  <c:v>6.1130000000000004</c:v>
                </c:pt>
                <c:pt idx="361">
                  <c:v>6.1296670000000004</c:v>
                </c:pt>
                <c:pt idx="362">
                  <c:v>6.1463330000000003</c:v>
                </c:pt>
                <c:pt idx="363">
                  <c:v>6.1630000000000003</c:v>
                </c:pt>
                <c:pt idx="364">
                  <c:v>6.1796670000000002</c:v>
                </c:pt>
                <c:pt idx="365">
                  <c:v>6.1963330000000001</c:v>
                </c:pt>
                <c:pt idx="366">
                  <c:v>6.2130000000000001</c:v>
                </c:pt>
                <c:pt idx="367">
                  <c:v>6.2296670000000001</c:v>
                </c:pt>
                <c:pt idx="368">
                  <c:v>6.2463329999999999</c:v>
                </c:pt>
                <c:pt idx="369">
                  <c:v>6.2629999999999999</c:v>
                </c:pt>
                <c:pt idx="370">
                  <c:v>6.2796669999999999</c:v>
                </c:pt>
                <c:pt idx="371">
                  <c:v>6.2963329999999997</c:v>
                </c:pt>
                <c:pt idx="372">
                  <c:v>6.3129999999999997</c:v>
                </c:pt>
                <c:pt idx="373">
                  <c:v>6.3296669999999997</c:v>
                </c:pt>
                <c:pt idx="374">
                  <c:v>6.3463339999999997</c:v>
                </c:pt>
                <c:pt idx="375">
                  <c:v>6.3630000000000004</c:v>
                </c:pt>
                <c:pt idx="376">
                  <c:v>6.3796670000000004</c:v>
                </c:pt>
                <c:pt idx="377">
                  <c:v>6.3963330000000003</c:v>
                </c:pt>
                <c:pt idx="378">
                  <c:v>6.4130000000000003</c:v>
                </c:pt>
                <c:pt idx="379">
                  <c:v>6.4296670000000002</c:v>
                </c:pt>
                <c:pt idx="380">
                  <c:v>6.4463330000000001</c:v>
                </c:pt>
                <c:pt idx="381">
                  <c:v>6.4630000000000001</c:v>
                </c:pt>
                <c:pt idx="382">
                  <c:v>6.4796670000000001</c:v>
                </c:pt>
                <c:pt idx="383">
                  <c:v>6.4963329999999999</c:v>
                </c:pt>
                <c:pt idx="384">
                  <c:v>6.5129999999999999</c:v>
                </c:pt>
                <c:pt idx="385">
                  <c:v>6.5296669999999999</c:v>
                </c:pt>
                <c:pt idx="386">
                  <c:v>6.5463329999999997</c:v>
                </c:pt>
                <c:pt idx="387">
                  <c:v>6.5629999999999997</c:v>
                </c:pt>
                <c:pt idx="388">
                  <c:v>6.5796669999999997</c:v>
                </c:pt>
                <c:pt idx="389">
                  <c:v>6.5963339999999997</c:v>
                </c:pt>
                <c:pt idx="390">
                  <c:v>6.6130000000000004</c:v>
                </c:pt>
                <c:pt idx="391">
                  <c:v>6.6296670000000004</c:v>
                </c:pt>
                <c:pt idx="392">
                  <c:v>6.6463330000000003</c:v>
                </c:pt>
                <c:pt idx="393">
                  <c:v>6.6630000000000003</c:v>
                </c:pt>
                <c:pt idx="394">
                  <c:v>6.6796670000000002</c:v>
                </c:pt>
                <c:pt idx="395">
                  <c:v>6.6963330000000001</c:v>
                </c:pt>
                <c:pt idx="396">
                  <c:v>6.7130000000000001</c:v>
                </c:pt>
                <c:pt idx="397">
                  <c:v>6.7296670000000001</c:v>
                </c:pt>
                <c:pt idx="398">
                  <c:v>6.7463329999999999</c:v>
                </c:pt>
                <c:pt idx="399">
                  <c:v>6.7629999999999999</c:v>
                </c:pt>
                <c:pt idx="400">
                  <c:v>6.7796669999999999</c:v>
                </c:pt>
                <c:pt idx="401">
                  <c:v>6.7963329999999997</c:v>
                </c:pt>
                <c:pt idx="402">
                  <c:v>6.8129999999999997</c:v>
                </c:pt>
                <c:pt idx="403">
                  <c:v>6.8296669999999997</c:v>
                </c:pt>
                <c:pt idx="404">
                  <c:v>6.8463339999999997</c:v>
                </c:pt>
                <c:pt idx="405">
                  <c:v>6.8630000000000004</c:v>
                </c:pt>
                <c:pt idx="406">
                  <c:v>6.8796670000000004</c:v>
                </c:pt>
                <c:pt idx="407">
                  <c:v>6.8963330000000003</c:v>
                </c:pt>
                <c:pt idx="408">
                  <c:v>6.9130000000000003</c:v>
                </c:pt>
                <c:pt idx="409">
                  <c:v>6.9296670000000002</c:v>
                </c:pt>
                <c:pt idx="410">
                  <c:v>6.9463330000000001</c:v>
                </c:pt>
                <c:pt idx="411">
                  <c:v>6.9630000000000001</c:v>
                </c:pt>
                <c:pt idx="412">
                  <c:v>6.9796670000000001</c:v>
                </c:pt>
                <c:pt idx="413">
                  <c:v>6.9963329999999999</c:v>
                </c:pt>
                <c:pt idx="414">
                  <c:v>7.0129999999999999</c:v>
                </c:pt>
                <c:pt idx="415">
                  <c:v>7.0296669999999999</c:v>
                </c:pt>
                <c:pt idx="416">
                  <c:v>7.0463329999999997</c:v>
                </c:pt>
                <c:pt idx="417">
                  <c:v>7.0629999999999997</c:v>
                </c:pt>
                <c:pt idx="418">
                  <c:v>7.0796669999999997</c:v>
                </c:pt>
                <c:pt idx="419">
                  <c:v>7.0963339999999997</c:v>
                </c:pt>
                <c:pt idx="420">
                  <c:v>7.1130000000000004</c:v>
                </c:pt>
                <c:pt idx="421">
                  <c:v>7.1296670000000004</c:v>
                </c:pt>
                <c:pt idx="422">
                  <c:v>7.1463330000000003</c:v>
                </c:pt>
                <c:pt idx="423">
                  <c:v>7.1630000000000003</c:v>
                </c:pt>
                <c:pt idx="424">
                  <c:v>7.1796670000000002</c:v>
                </c:pt>
                <c:pt idx="425">
                  <c:v>7.1963330000000001</c:v>
                </c:pt>
                <c:pt idx="426">
                  <c:v>7.2130000000000001</c:v>
                </c:pt>
                <c:pt idx="427">
                  <c:v>7.2296670000000001</c:v>
                </c:pt>
                <c:pt idx="428">
                  <c:v>7.2463329999999999</c:v>
                </c:pt>
                <c:pt idx="429">
                  <c:v>7.2629999999999999</c:v>
                </c:pt>
                <c:pt idx="430">
                  <c:v>7.2796669999999999</c:v>
                </c:pt>
                <c:pt idx="431">
                  <c:v>7.2963329999999997</c:v>
                </c:pt>
                <c:pt idx="432">
                  <c:v>7.3129999999999997</c:v>
                </c:pt>
                <c:pt idx="433">
                  <c:v>7.3296669999999997</c:v>
                </c:pt>
                <c:pt idx="434">
                  <c:v>7.3463339999999997</c:v>
                </c:pt>
                <c:pt idx="435">
                  <c:v>7.3630000000000004</c:v>
                </c:pt>
                <c:pt idx="436">
                  <c:v>7.3796670000000004</c:v>
                </c:pt>
                <c:pt idx="437">
                  <c:v>7.3963330000000003</c:v>
                </c:pt>
                <c:pt idx="438">
                  <c:v>7.4130000000000003</c:v>
                </c:pt>
                <c:pt idx="439">
                  <c:v>7.4296670000000002</c:v>
                </c:pt>
                <c:pt idx="440">
                  <c:v>7.4463330000000001</c:v>
                </c:pt>
                <c:pt idx="441">
                  <c:v>7.4630000000000001</c:v>
                </c:pt>
                <c:pt idx="442">
                  <c:v>7.4796670000000001</c:v>
                </c:pt>
                <c:pt idx="443">
                  <c:v>7.4963329999999999</c:v>
                </c:pt>
                <c:pt idx="444">
                  <c:v>7.5129999999999999</c:v>
                </c:pt>
                <c:pt idx="445">
                  <c:v>7.5296669999999999</c:v>
                </c:pt>
                <c:pt idx="446">
                  <c:v>7.5463329999999997</c:v>
                </c:pt>
                <c:pt idx="447">
                  <c:v>7.5629999999999997</c:v>
                </c:pt>
                <c:pt idx="448">
                  <c:v>7.5796669999999997</c:v>
                </c:pt>
                <c:pt idx="449">
                  <c:v>7.5963339999999997</c:v>
                </c:pt>
                <c:pt idx="450">
                  <c:v>7.6130000000000004</c:v>
                </c:pt>
                <c:pt idx="451">
                  <c:v>7.6296670000000004</c:v>
                </c:pt>
                <c:pt idx="452">
                  <c:v>7.6463330000000003</c:v>
                </c:pt>
                <c:pt idx="453">
                  <c:v>7.6630000000000003</c:v>
                </c:pt>
                <c:pt idx="454">
                  <c:v>7.6796670000000002</c:v>
                </c:pt>
                <c:pt idx="455">
                  <c:v>7.6963330000000001</c:v>
                </c:pt>
                <c:pt idx="456">
                  <c:v>7.7130000000000001</c:v>
                </c:pt>
                <c:pt idx="457">
                  <c:v>7.7296670000000001</c:v>
                </c:pt>
                <c:pt idx="458">
                  <c:v>7.7463329999999999</c:v>
                </c:pt>
                <c:pt idx="459">
                  <c:v>7.7629999999999999</c:v>
                </c:pt>
                <c:pt idx="460">
                  <c:v>7.7796669999999999</c:v>
                </c:pt>
                <c:pt idx="461">
                  <c:v>7.7963329999999997</c:v>
                </c:pt>
                <c:pt idx="462">
                  <c:v>7.8129999999999997</c:v>
                </c:pt>
                <c:pt idx="463">
                  <c:v>7.8296669999999997</c:v>
                </c:pt>
                <c:pt idx="464">
                  <c:v>7.8463339999999997</c:v>
                </c:pt>
                <c:pt idx="465">
                  <c:v>7.8630000000000004</c:v>
                </c:pt>
                <c:pt idx="466">
                  <c:v>7.8796670000000004</c:v>
                </c:pt>
                <c:pt idx="467">
                  <c:v>7.8963330000000003</c:v>
                </c:pt>
                <c:pt idx="468">
                  <c:v>7.9130000000000003</c:v>
                </c:pt>
                <c:pt idx="469">
                  <c:v>7.9296670000000002</c:v>
                </c:pt>
                <c:pt idx="470">
                  <c:v>7.9463330000000001</c:v>
                </c:pt>
                <c:pt idx="471">
                  <c:v>7.9630000000000001</c:v>
                </c:pt>
                <c:pt idx="472">
                  <c:v>7.9796670000000001</c:v>
                </c:pt>
                <c:pt idx="473">
                  <c:v>7.9963329999999999</c:v>
                </c:pt>
                <c:pt idx="474">
                  <c:v>8.0129999999999999</c:v>
                </c:pt>
                <c:pt idx="475">
                  <c:v>8.0296669999999999</c:v>
                </c:pt>
                <c:pt idx="476">
                  <c:v>8.0463330000000006</c:v>
                </c:pt>
                <c:pt idx="477">
                  <c:v>8.0630000000000006</c:v>
                </c:pt>
                <c:pt idx="478">
                  <c:v>8.0796670000000006</c:v>
                </c:pt>
                <c:pt idx="479">
                  <c:v>8.0963340000000006</c:v>
                </c:pt>
                <c:pt idx="480">
                  <c:v>8.1129999999999995</c:v>
                </c:pt>
                <c:pt idx="481">
                  <c:v>8.1296660000000003</c:v>
                </c:pt>
                <c:pt idx="482">
                  <c:v>8.1463339999999995</c:v>
                </c:pt>
                <c:pt idx="483">
                  <c:v>8.1630000000000003</c:v>
                </c:pt>
                <c:pt idx="484">
                  <c:v>8.1796670000000002</c:v>
                </c:pt>
                <c:pt idx="485">
                  <c:v>8.1963329999999992</c:v>
                </c:pt>
                <c:pt idx="486">
                  <c:v>8.2129999999999992</c:v>
                </c:pt>
                <c:pt idx="487">
                  <c:v>8.2296669999999992</c:v>
                </c:pt>
                <c:pt idx="488">
                  <c:v>8.2463329999999999</c:v>
                </c:pt>
                <c:pt idx="489">
                  <c:v>8.2629999999999999</c:v>
                </c:pt>
                <c:pt idx="490">
                  <c:v>8.2796669999999999</c:v>
                </c:pt>
                <c:pt idx="491">
                  <c:v>8.2963330000000006</c:v>
                </c:pt>
                <c:pt idx="492">
                  <c:v>8.3130000000000006</c:v>
                </c:pt>
                <c:pt idx="493">
                  <c:v>8.3296670000000006</c:v>
                </c:pt>
                <c:pt idx="494">
                  <c:v>8.3463340000000006</c:v>
                </c:pt>
                <c:pt idx="495">
                  <c:v>8.3629999999999995</c:v>
                </c:pt>
                <c:pt idx="496">
                  <c:v>8.3796660000000003</c:v>
                </c:pt>
                <c:pt idx="497">
                  <c:v>8.3963339999999995</c:v>
                </c:pt>
                <c:pt idx="498">
                  <c:v>8.4130000000000003</c:v>
                </c:pt>
                <c:pt idx="499">
                  <c:v>8.4296670000000002</c:v>
                </c:pt>
                <c:pt idx="500">
                  <c:v>8.4463329999999992</c:v>
                </c:pt>
                <c:pt idx="501">
                  <c:v>8.4629999999999992</c:v>
                </c:pt>
                <c:pt idx="502">
                  <c:v>8.4796669999999992</c:v>
                </c:pt>
                <c:pt idx="503">
                  <c:v>8.4963329999999999</c:v>
                </c:pt>
                <c:pt idx="504">
                  <c:v>8.5129999999999999</c:v>
                </c:pt>
                <c:pt idx="505">
                  <c:v>8.5296669999999999</c:v>
                </c:pt>
                <c:pt idx="506">
                  <c:v>8.5463330000000006</c:v>
                </c:pt>
                <c:pt idx="507">
                  <c:v>8.5630000000000006</c:v>
                </c:pt>
                <c:pt idx="508">
                  <c:v>8.5796670000000006</c:v>
                </c:pt>
                <c:pt idx="509">
                  <c:v>8.5963340000000006</c:v>
                </c:pt>
                <c:pt idx="510">
                  <c:v>8.6129999999999995</c:v>
                </c:pt>
                <c:pt idx="511">
                  <c:v>8.6296660000000003</c:v>
                </c:pt>
                <c:pt idx="512">
                  <c:v>8.6463339999999995</c:v>
                </c:pt>
                <c:pt idx="513">
                  <c:v>8.6630000000000003</c:v>
                </c:pt>
                <c:pt idx="514">
                  <c:v>8.6796670000000002</c:v>
                </c:pt>
                <c:pt idx="515">
                  <c:v>8.6963329999999992</c:v>
                </c:pt>
                <c:pt idx="516">
                  <c:v>8.7129999999999992</c:v>
                </c:pt>
                <c:pt idx="517">
                  <c:v>8.7296669999999992</c:v>
                </c:pt>
                <c:pt idx="518">
                  <c:v>8.7463329999999999</c:v>
                </c:pt>
                <c:pt idx="519">
                  <c:v>8.7629999999999999</c:v>
                </c:pt>
                <c:pt idx="520">
                  <c:v>8.7796669999999999</c:v>
                </c:pt>
                <c:pt idx="521">
                  <c:v>8.7963330000000006</c:v>
                </c:pt>
                <c:pt idx="522">
                  <c:v>8.8130000000000006</c:v>
                </c:pt>
                <c:pt idx="523">
                  <c:v>8.8296670000000006</c:v>
                </c:pt>
                <c:pt idx="524">
                  <c:v>8.8463340000000006</c:v>
                </c:pt>
                <c:pt idx="525">
                  <c:v>8.8629999999999995</c:v>
                </c:pt>
                <c:pt idx="526">
                  <c:v>8.8796660000000003</c:v>
                </c:pt>
                <c:pt idx="527">
                  <c:v>8.8963339999999995</c:v>
                </c:pt>
                <c:pt idx="528">
                  <c:v>8.9130000000000003</c:v>
                </c:pt>
                <c:pt idx="529">
                  <c:v>8.9296670000000002</c:v>
                </c:pt>
                <c:pt idx="530">
                  <c:v>8.9463329999999992</c:v>
                </c:pt>
                <c:pt idx="531">
                  <c:v>8.9629999999999992</c:v>
                </c:pt>
                <c:pt idx="532">
                  <c:v>8.9796669999999992</c:v>
                </c:pt>
                <c:pt idx="533">
                  <c:v>8.9963329999999999</c:v>
                </c:pt>
                <c:pt idx="534">
                  <c:v>9.0129999999999999</c:v>
                </c:pt>
                <c:pt idx="535">
                  <c:v>9.0296669999999999</c:v>
                </c:pt>
                <c:pt idx="536">
                  <c:v>9.0463330000000006</c:v>
                </c:pt>
                <c:pt idx="537">
                  <c:v>9.0630000000000006</c:v>
                </c:pt>
                <c:pt idx="538">
                  <c:v>9.0796670000000006</c:v>
                </c:pt>
                <c:pt idx="539">
                  <c:v>9.0963340000000006</c:v>
                </c:pt>
                <c:pt idx="540">
                  <c:v>9.1129999999999995</c:v>
                </c:pt>
                <c:pt idx="541">
                  <c:v>9.1296660000000003</c:v>
                </c:pt>
                <c:pt idx="542">
                  <c:v>9.1463339999999995</c:v>
                </c:pt>
                <c:pt idx="543">
                  <c:v>9.1630000000000003</c:v>
                </c:pt>
                <c:pt idx="544">
                  <c:v>9.1796670000000002</c:v>
                </c:pt>
                <c:pt idx="545">
                  <c:v>9.1963329999999992</c:v>
                </c:pt>
                <c:pt idx="546">
                  <c:v>9.2129999999999992</c:v>
                </c:pt>
                <c:pt idx="547">
                  <c:v>9.2296669999999992</c:v>
                </c:pt>
                <c:pt idx="548">
                  <c:v>9.2463329999999999</c:v>
                </c:pt>
                <c:pt idx="549">
                  <c:v>9.2629999999999999</c:v>
                </c:pt>
                <c:pt idx="550">
                  <c:v>9.2796669999999999</c:v>
                </c:pt>
                <c:pt idx="551">
                  <c:v>9.2963330000000006</c:v>
                </c:pt>
                <c:pt idx="552">
                  <c:v>9.3130000000000006</c:v>
                </c:pt>
                <c:pt idx="553">
                  <c:v>9.3296670000000006</c:v>
                </c:pt>
                <c:pt idx="554">
                  <c:v>9.3463340000000006</c:v>
                </c:pt>
                <c:pt idx="555">
                  <c:v>9.3629999999999995</c:v>
                </c:pt>
                <c:pt idx="556">
                  <c:v>9.3796660000000003</c:v>
                </c:pt>
                <c:pt idx="557">
                  <c:v>9.3963339999999995</c:v>
                </c:pt>
                <c:pt idx="558">
                  <c:v>9.4130000000000003</c:v>
                </c:pt>
                <c:pt idx="559">
                  <c:v>9.4296670000000002</c:v>
                </c:pt>
                <c:pt idx="560">
                  <c:v>9.4463329999999992</c:v>
                </c:pt>
                <c:pt idx="561">
                  <c:v>9.4629999999999992</c:v>
                </c:pt>
                <c:pt idx="562">
                  <c:v>9.4796669999999992</c:v>
                </c:pt>
                <c:pt idx="563">
                  <c:v>9.4963329999999999</c:v>
                </c:pt>
                <c:pt idx="564">
                  <c:v>9.5129999999999999</c:v>
                </c:pt>
                <c:pt idx="565">
                  <c:v>9.5296669999999999</c:v>
                </c:pt>
                <c:pt idx="566">
                  <c:v>9.5463330000000006</c:v>
                </c:pt>
                <c:pt idx="567">
                  <c:v>9.5630000000000006</c:v>
                </c:pt>
                <c:pt idx="568">
                  <c:v>9.5796670000000006</c:v>
                </c:pt>
                <c:pt idx="569">
                  <c:v>9.5963340000000006</c:v>
                </c:pt>
                <c:pt idx="570">
                  <c:v>9.6129999999999995</c:v>
                </c:pt>
                <c:pt idx="571">
                  <c:v>9.6296660000000003</c:v>
                </c:pt>
                <c:pt idx="572">
                  <c:v>9.6463339999999995</c:v>
                </c:pt>
                <c:pt idx="573">
                  <c:v>9.6630000000000003</c:v>
                </c:pt>
                <c:pt idx="574">
                  <c:v>9.6796670000000002</c:v>
                </c:pt>
                <c:pt idx="575">
                  <c:v>9.6963329999999992</c:v>
                </c:pt>
                <c:pt idx="576">
                  <c:v>9.7129999999999992</c:v>
                </c:pt>
                <c:pt idx="577">
                  <c:v>9.7296669999999992</c:v>
                </c:pt>
                <c:pt idx="578">
                  <c:v>9.7463329999999999</c:v>
                </c:pt>
                <c:pt idx="579">
                  <c:v>9.7629999999999999</c:v>
                </c:pt>
                <c:pt idx="580">
                  <c:v>9.7796669999999999</c:v>
                </c:pt>
                <c:pt idx="581">
                  <c:v>9.7963330000000006</c:v>
                </c:pt>
                <c:pt idx="582">
                  <c:v>9.8130000000000006</c:v>
                </c:pt>
                <c:pt idx="583">
                  <c:v>9.8296670000000006</c:v>
                </c:pt>
                <c:pt idx="584">
                  <c:v>9.8463340000000006</c:v>
                </c:pt>
                <c:pt idx="585">
                  <c:v>9.8629999999999995</c:v>
                </c:pt>
                <c:pt idx="586">
                  <c:v>9.8796660000000003</c:v>
                </c:pt>
                <c:pt idx="587">
                  <c:v>9.8963339999999995</c:v>
                </c:pt>
                <c:pt idx="588">
                  <c:v>9.9130000000000003</c:v>
                </c:pt>
                <c:pt idx="589">
                  <c:v>9.9296670000000002</c:v>
                </c:pt>
                <c:pt idx="590">
                  <c:v>9.9463329999999992</c:v>
                </c:pt>
                <c:pt idx="591">
                  <c:v>9.9629999999999992</c:v>
                </c:pt>
                <c:pt idx="592">
                  <c:v>9.9796669999999992</c:v>
                </c:pt>
                <c:pt idx="593">
                  <c:v>9.9963329999999999</c:v>
                </c:pt>
                <c:pt idx="594">
                  <c:v>10.013</c:v>
                </c:pt>
                <c:pt idx="595">
                  <c:v>10.029669999999999</c:v>
                </c:pt>
                <c:pt idx="596">
                  <c:v>10.046329999999999</c:v>
                </c:pt>
                <c:pt idx="597">
                  <c:v>10.063000000000001</c:v>
                </c:pt>
                <c:pt idx="598">
                  <c:v>10.07967</c:v>
                </c:pt>
                <c:pt idx="599">
                  <c:v>10.09633</c:v>
                </c:pt>
                <c:pt idx="600">
                  <c:v>10.113</c:v>
                </c:pt>
                <c:pt idx="601">
                  <c:v>10.129670000000001</c:v>
                </c:pt>
                <c:pt idx="602">
                  <c:v>10.146330000000001</c:v>
                </c:pt>
                <c:pt idx="603">
                  <c:v>10.163</c:v>
                </c:pt>
                <c:pt idx="604">
                  <c:v>10.17967</c:v>
                </c:pt>
                <c:pt idx="605">
                  <c:v>10.19633</c:v>
                </c:pt>
                <c:pt idx="606">
                  <c:v>10.212999999999999</c:v>
                </c:pt>
                <c:pt idx="607">
                  <c:v>10.22967</c:v>
                </c:pt>
                <c:pt idx="608">
                  <c:v>10.24633</c:v>
                </c:pt>
                <c:pt idx="609">
                  <c:v>10.263</c:v>
                </c:pt>
                <c:pt idx="610">
                  <c:v>10.279669999999999</c:v>
                </c:pt>
                <c:pt idx="611">
                  <c:v>10.296329999999999</c:v>
                </c:pt>
                <c:pt idx="612">
                  <c:v>10.313000000000001</c:v>
                </c:pt>
                <c:pt idx="613">
                  <c:v>10.32967</c:v>
                </c:pt>
                <c:pt idx="614">
                  <c:v>10.34633</c:v>
                </c:pt>
                <c:pt idx="615">
                  <c:v>10.363</c:v>
                </c:pt>
                <c:pt idx="616">
                  <c:v>10.379670000000001</c:v>
                </c:pt>
                <c:pt idx="617">
                  <c:v>10.396330000000001</c:v>
                </c:pt>
                <c:pt idx="618">
                  <c:v>10.413</c:v>
                </c:pt>
                <c:pt idx="619">
                  <c:v>10.42967</c:v>
                </c:pt>
                <c:pt idx="620">
                  <c:v>10.44633</c:v>
                </c:pt>
                <c:pt idx="621">
                  <c:v>10.462999999999999</c:v>
                </c:pt>
                <c:pt idx="622">
                  <c:v>10.47967</c:v>
                </c:pt>
                <c:pt idx="623">
                  <c:v>10.49633</c:v>
                </c:pt>
                <c:pt idx="624">
                  <c:v>10.513</c:v>
                </c:pt>
                <c:pt idx="625">
                  <c:v>10.529669999999999</c:v>
                </c:pt>
                <c:pt idx="626">
                  <c:v>10.546329999999999</c:v>
                </c:pt>
                <c:pt idx="627">
                  <c:v>10.563000000000001</c:v>
                </c:pt>
                <c:pt idx="628">
                  <c:v>10.57967</c:v>
                </c:pt>
                <c:pt idx="629">
                  <c:v>10.59633</c:v>
                </c:pt>
                <c:pt idx="630">
                  <c:v>10.613</c:v>
                </c:pt>
                <c:pt idx="631">
                  <c:v>10.629670000000001</c:v>
                </c:pt>
                <c:pt idx="632">
                  <c:v>10.646330000000001</c:v>
                </c:pt>
                <c:pt idx="633">
                  <c:v>10.663</c:v>
                </c:pt>
                <c:pt idx="634">
                  <c:v>10.67967</c:v>
                </c:pt>
                <c:pt idx="635">
                  <c:v>10.69633</c:v>
                </c:pt>
                <c:pt idx="636">
                  <c:v>10.712999999999999</c:v>
                </c:pt>
                <c:pt idx="637">
                  <c:v>10.72967</c:v>
                </c:pt>
                <c:pt idx="638">
                  <c:v>10.74633</c:v>
                </c:pt>
                <c:pt idx="639">
                  <c:v>10.763</c:v>
                </c:pt>
                <c:pt idx="640">
                  <c:v>10.779669999999999</c:v>
                </c:pt>
                <c:pt idx="641">
                  <c:v>10.796329999999999</c:v>
                </c:pt>
                <c:pt idx="642">
                  <c:v>10.813000000000001</c:v>
                </c:pt>
                <c:pt idx="643">
                  <c:v>10.82967</c:v>
                </c:pt>
                <c:pt idx="644">
                  <c:v>10.84633</c:v>
                </c:pt>
                <c:pt idx="645">
                  <c:v>10.863</c:v>
                </c:pt>
                <c:pt idx="646">
                  <c:v>10.879670000000001</c:v>
                </c:pt>
                <c:pt idx="647">
                  <c:v>10.896330000000001</c:v>
                </c:pt>
                <c:pt idx="648">
                  <c:v>10.913</c:v>
                </c:pt>
                <c:pt idx="649">
                  <c:v>10.92967</c:v>
                </c:pt>
                <c:pt idx="650">
                  <c:v>10.94633</c:v>
                </c:pt>
                <c:pt idx="651">
                  <c:v>10.962999999999999</c:v>
                </c:pt>
                <c:pt idx="652">
                  <c:v>10.97967</c:v>
                </c:pt>
                <c:pt idx="653">
                  <c:v>10.99633</c:v>
                </c:pt>
                <c:pt idx="654">
                  <c:v>11.013</c:v>
                </c:pt>
                <c:pt idx="655">
                  <c:v>11.029669999999999</c:v>
                </c:pt>
                <c:pt idx="656">
                  <c:v>11.046329999999999</c:v>
                </c:pt>
                <c:pt idx="657">
                  <c:v>11.063000000000001</c:v>
                </c:pt>
                <c:pt idx="658">
                  <c:v>11.07967</c:v>
                </c:pt>
                <c:pt idx="659">
                  <c:v>11.09633</c:v>
                </c:pt>
                <c:pt idx="660">
                  <c:v>11.113</c:v>
                </c:pt>
                <c:pt idx="661">
                  <c:v>11.129670000000001</c:v>
                </c:pt>
                <c:pt idx="662">
                  <c:v>11.146330000000001</c:v>
                </c:pt>
                <c:pt idx="663">
                  <c:v>11.163</c:v>
                </c:pt>
                <c:pt idx="664">
                  <c:v>11.17967</c:v>
                </c:pt>
                <c:pt idx="665">
                  <c:v>11.19633</c:v>
                </c:pt>
                <c:pt idx="666">
                  <c:v>11.212999999999999</c:v>
                </c:pt>
                <c:pt idx="667">
                  <c:v>11.22967</c:v>
                </c:pt>
                <c:pt idx="668">
                  <c:v>11.24633</c:v>
                </c:pt>
                <c:pt idx="669">
                  <c:v>11.263</c:v>
                </c:pt>
                <c:pt idx="670">
                  <c:v>11.279669999999999</c:v>
                </c:pt>
                <c:pt idx="671">
                  <c:v>11.296329999999999</c:v>
                </c:pt>
                <c:pt idx="672">
                  <c:v>11.313000000000001</c:v>
                </c:pt>
                <c:pt idx="673">
                  <c:v>11.32967</c:v>
                </c:pt>
                <c:pt idx="674">
                  <c:v>11.34633</c:v>
                </c:pt>
                <c:pt idx="675">
                  <c:v>11.363</c:v>
                </c:pt>
                <c:pt idx="676">
                  <c:v>11.379670000000001</c:v>
                </c:pt>
                <c:pt idx="677">
                  <c:v>11.396330000000001</c:v>
                </c:pt>
                <c:pt idx="678">
                  <c:v>11.413</c:v>
                </c:pt>
                <c:pt idx="679">
                  <c:v>11.42967</c:v>
                </c:pt>
                <c:pt idx="680">
                  <c:v>11.44633</c:v>
                </c:pt>
                <c:pt idx="681">
                  <c:v>11.462999999999999</c:v>
                </c:pt>
                <c:pt idx="682">
                  <c:v>11.47967</c:v>
                </c:pt>
                <c:pt idx="683">
                  <c:v>11.49633</c:v>
                </c:pt>
                <c:pt idx="684">
                  <c:v>11.513</c:v>
                </c:pt>
                <c:pt idx="685">
                  <c:v>11.529669999999999</c:v>
                </c:pt>
                <c:pt idx="686">
                  <c:v>11.546329999999999</c:v>
                </c:pt>
                <c:pt idx="687">
                  <c:v>11.563000000000001</c:v>
                </c:pt>
                <c:pt idx="688">
                  <c:v>11.57967</c:v>
                </c:pt>
                <c:pt idx="689">
                  <c:v>11.59633</c:v>
                </c:pt>
                <c:pt idx="690">
                  <c:v>11.613</c:v>
                </c:pt>
                <c:pt idx="691">
                  <c:v>11.629670000000001</c:v>
                </c:pt>
                <c:pt idx="692">
                  <c:v>11.646330000000001</c:v>
                </c:pt>
                <c:pt idx="693">
                  <c:v>11.663</c:v>
                </c:pt>
                <c:pt idx="694">
                  <c:v>11.67967</c:v>
                </c:pt>
                <c:pt idx="695">
                  <c:v>11.69633</c:v>
                </c:pt>
                <c:pt idx="696">
                  <c:v>11.712999999999999</c:v>
                </c:pt>
                <c:pt idx="697">
                  <c:v>11.72967</c:v>
                </c:pt>
                <c:pt idx="698">
                  <c:v>11.74633</c:v>
                </c:pt>
                <c:pt idx="699">
                  <c:v>11.763</c:v>
                </c:pt>
                <c:pt idx="700">
                  <c:v>11.779669999999999</c:v>
                </c:pt>
                <c:pt idx="701">
                  <c:v>11.796329999999999</c:v>
                </c:pt>
                <c:pt idx="702">
                  <c:v>11.813000000000001</c:v>
                </c:pt>
                <c:pt idx="703">
                  <c:v>11.82967</c:v>
                </c:pt>
                <c:pt idx="704">
                  <c:v>11.84633</c:v>
                </c:pt>
                <c:pt idx="705">
                  <c:v>11.863</c:v>
                </c:pt>
                <c:pt idx="706">
                  <c:v>11.879670000000001</c:v>
                </c:pt>
                <c:pt idx="707">
                  <c:v>11.896330000000001</c:v>
                </c:pt>
                <c:pt idx="708">
                  <c:v>11.913</c:v>
                </c:pt>
                <c:pt idx="709">
                  <c:v>11.92967</c:v>
                </c:pt>
                <c:pt idx="710">
                  <c:v>11.94633</c:v>
                </c:pt>
                <c:pt idx="711">
                  <c:v>11.962999999999999</c:v>
                </c:pt>
                <c:pt idx="712">
                  <c:v>11.97967</c:v>
                </c:pt>
                <c:pt idx="713">
                  <c:v>11.99633</c:v>
                </c:pt>
                <c:pt idx="714">
                  <c:v>12.013</c:v>
                </c:pt>
                <c:pt idx="715">
                  <c:v>12.029669999999999</c:v>
                </c:pt>
                <c:pt idx="716">
                  <c:v>12.046329999999999</c:v>
                </c:pt>
                <c:pt idx="717">
                  <c:v>12.063000000000001</c:v>
                </c:pt>
                <c:pt idx="718">
                  <c:v>12.07967</c:v>
                </c:pt>
                <c:pt idx="719">
                  <c:v>12.09633</c:v>
                </c:pt>
                <c:pt idx="720">
                  <c:v>12.113</c:v>
                </c:pt>
                <c:pt idx="721">
                  <c:v>12.129670000000001</c:v>
                </c:pt>
                <c:pt idx="722">
                  <c:v>12.146330000000001</c:v>
                </c:pt>
                <c:pt idx="723">
                  <c:v>12.163</c:v>
                </c:pt>
                <c:pt idx="724">
                  <c:v>12.17967</c:v>
                </c:pt>
                <c:pt idx="725">
                  <c:v>12.19633</c:v>
                </c:pt>
                <c:pt idx="726">
                  <c:v>12.212999999999999</c:v>
                </c:pt>
                <c:pt idx="727">
                  <c:v>12.22967</c:v>
                </c:pt>
                <c:pt idx="728">
                  <c:v>12.24633</c:v>
                </c:pt>
                <c:pt idx="729">
                  <c:v>12.263</c:v>
                </c:pt>
                <c:pt idx="730">
                  <c:v>12.279669999999999</c:v>
                </c:pt>
                <c:pt idx="731">
                  <c:v>12.296329999999999</c:v>
                </c:pt>
                <c:pt idx="732">
                  <c:v>12.313000000000001</c:v>
                </c:pt>
                <c:pt idx="733">
                  <c:v>12.32967</c:v>
                </c:pt>
                <c:pt idx="734">
                  <c:v>12.34633</c:v>
                </c:pt>
                <c:pt idx="735">
                  <c:v>12.363</c:v>
                </c:pt>
                <c:pt idx="736">
                  <c:v>12.379670000000001</c:v>
                </c:pt>
                <c:pt idx="737">
                  <c:v>12.396330000000001</c:v>
                </c:pt>
                <c:pt idx="738">
                  <c:v>12.413</c:v>
                </c:pt>
                <c:pt idx="739">
                  <c:v>12.42967</c:v>
                </c:pt>
                <c:pt idx="740">
                  <c:v>12.44633</c:v>
                </c:pt>
                <c:pt idx="741">
                  <c:v>12.462999999999999</c:v>
                </c:pt>
                <c:pt idx="742">
                  <c:v>12.47967</c:v>
                </c:pt>
                <c:pt idx="743">
                  <c:v>12.49633</c:v>
                </c:pt>
                <c:pt idx="744">
                  <c:v>12.513</c:v>
                </c:pt>
                <c:pt idx="745">
                  <c:v>12.529669999999999</c:v>
                </c:pt>
                <c:pt idx="746">
                  <c:v>12.546329999999999</c:v>
                </c:pt>
                <c:pt idx="747">
                  <c:v>12.563000000000001</c:v>
                </c:pt>
                <c:pt idx="748">
                  <c:v>12.57967</c:v>
                </c:pt>
                <c:pt idx="749">
                  <c:v>12.59633</c:v>
                </c:pt>
                <c:pt idx="750">
                  <c:v>12.613</c:v>
                </c:pt>
                <c:pt idx="751">
                  <c:v>12.629670000000001</c:v>
                </c:pt>
                <c:pt idx="752">
                  <c:v>12.646330000000001</c:v>
                </c:pt>
                <c:pt idx="753">
                  <c:v>12.663</c:v>
                </c:pt>
                <c:pt idx="754">
                  <c:v>12.67967</c:v>
                </c:pt>
                <c:pt idx="755">
                  <c:v>12.69633</c:v>
                </c:pt>
                <c:pt idx="756">
                  <c:v>12.712999999999999</c:v>
                </c:pt>
                <c:pt idx="757">
                  <c:v>12.72967</c:v>
                </c:pt>
                <c:pt idx="758">
                  <c:v>12.74633</c:v>
                </c:pt>
                <c:pt idx="759">
                  <c:v>12.763</c:v>
                </c:pt>
                <c:pt idx="760">
                  <c:v>12.779669999999999</c:v>
                </c:pt>
                <c:pt idx="761">
                  <c:v>12.796329999999999</c:v>
                </c:pt>
                <c:pt idx="762">
                  <c:v>12.813000000000001</c:v>
                </c:pt>
                <c:pt idx="763">
                  <c:v>12.82967</c:v>
                </c:pt>
                <c:pt idx="764">
                  <c:v>12.84633</c:v>
                </c:pt>
                <c:pt idx="765">
                  <c:v>12.863</c:v>
                </c:pt>
                <c:pt idx="766">
                  <c:v>12.879670000000001</c:v>
                </c:pt>
                <c:pt idx="767">
                  <c:v>12.896330000000001</c:v>
                </c:pt>
                <c:pt idx="768">
                  <c:v>12.913</c:v>
                </c:pt>
                <c:pt idx="769">
                  <c:v>12.92967</c:v>
                </c:pt>
                <c:pt idx="770">
                  <c:v>12.94633</c:v>
                </c:pt>
                <c:pt idx="771">
                  <c:v>12.962999999999999</c:v>
                </c:pt>
                <c:pt idx="772">
                  <c:v>12.97967</c:v>
                </c:pt>
                <c:pt idx="773">
                  <c:v>12.99633</c:v>
                </c:pt>
                <c:pt idx="774">
                  <c:v>13.013</c:v>
                </c:pt>
                <c:pt idx="775">
                  <c:v>13.029669999999999</c:v>
                </c:pt>
                <c:pt idx="776">
                  <c:v>13.046329999999999</c:v>
                </c:pt>
                <c:pt idx="777">
                  <c:v>13.063000000000001</c:v>
                </c:pt>
                <c:pt idx="778">
                  <c:v>13.07967</c:v>
                </c:pt>
                <c:pt idx="779">
                  <c:v>13.09633</c:v>
                </c:pt>
                <c:pt idx="780">
                  <c:v>13.113</c:v>
                </c:pt>
                <c:pt idx="781">
                  <c:v>13.129670000000001</c:v>
                </c:pt>
                <c:pt idx="782">
                  <c:v>13.146330000000001</c:v>
                </c:pt>
                <c:pt idx="783">
                  <c:v>13.163</c:v>
                </c:pt>
                <c:pt idx="784">
                  <c:v>13.17967</c:v>
                </c:pt>
                <c:pt idx="785">
                  <c:v>13.19633</c:v>
                </c:pt>
                <c:pt idx="786">
                  <c:v>13.212999999999999</c:v>
                </c:pt>
                <c:pt idx="787">
                  <c:v>13.22967</c:v>
                </c:pt>
                <c:pt idx="788">
                  <c:v>13.24633</c:v>
                </c:pt>
                <c:pt idx="789">
                  <c:v>13.263</c:v>
                </c:pt>
                <c:pt idx="790">
                  <c:v>13.279669999999999</c:v>
                </c:pt>
                <c:pt idx="791">
                  <c:v>13.296329999999999</c:v>
                </c:pt>
                <c:pt idx="792">
                  <c:v>13.313000000000001</c:v>
                </c:pt>
                <c:pt idx="793">
                  <c:v>13.32967</c:v>
                </c:pt>
                <c:pt idx="794">
                  <c:v>13.34633</c:v>
                </c:pt>
                <c:pt idx="795">
                  <c:v>13.363</c:v>
                </c:pt>
                <c:pt idx="796">
                  <c:v>13.379670000000001</c:v>
                </c:pt>
                <c:pt idx="797">
                  <c:v>13.396330000000001</c:v>
                </c:pt>
                <c:pt idx="798">
                  <c:v>13.413</c:v>
                </c:pt>
                <c:pt idx="799">
                  <c:v>13.42967</c:v>
                </c:pt>
                <c:pt idx="800">
                  <c:v>13.44633</c:v>
                </c:pt>
                <c:pt idx="801">
                  <c:v>13.462999999999999</c:v>
                </c:pt>
                <c:pt idx="802">
                  <c:v>13.47967</c:v>
                </c:pt>
                <c:pt idx="803">
                  <c:v>13.49633</c:v>
                </c:pt>
                <c:pt idx="804">
                  <c:v>13.513</c:v>
                </c:pt>
                <c:pt idx="805">
                  <c:v>13.529669999999999</c:v>
                </c:pt>
                <c:pt idx="806">
                  <c:v>13.546329999999999</c:v>
                </c:pt>
                <c:pt idx="807">
                  <c:v>13.563000000000001</c:v>
                </c:pt>
                <c:pt idx="808">
                  <c:v>13.57967</c:v>
                </c:pt>
                <c:pt idx="809">
                  <c:v>13.59633</c:v>
                </c:pt>
                <c:pt idx="810">
                  <c:v>13.613</c:v>
                </c:pt>
                <c:pt idx="811">
                  <c:v>13.629670000000001</c:v>
                </c:pt>
                <c:pt idx="812">
                  <c:v>13.646330000000001</c:v>
                </c:pt>
                <c:pt idx="813">
                  <c:v>13.663</c:v>
                </c:pt>
                <c:pt idx="814">
                  <c:v>13.67967</c:v>
                </c:pt>
                <c:pt idx="815">
                  <c:v>13.69633</c:v>
                </c:pt>
                <c:pt idx="816">
                  <c:v>13.712999999999999</c:v>
                </c:pt>
                <c:pt idx="817">
                  <c:v>13.72967</c:v>
                </c:pt>
                <c:pt idx="818">
                  <c:v>13.74633</c:v>
                </c:pt>
                <c:pt idx="819">
                  <c:v>13.763</c:v>
                </c:pt>
                <c:pt idx="820">
                  <c:v>13.779669999999999</c:v>
                </c:pt>
                <c:pt idx="821">
                  <c:v>13.796329999999999</c:v>
                </c:pt>
                <c:pt idx="822">
                  <c:v>13.813000000000001</c:v>
                </c:pt>
                <c:pt idx="823">
                  <c:v>13.82967</c:v>
                </c:pt>
                <c:pt idx="824">
                  <c:v>13.84633</c:v>
                </c:pt>
                <c:pt idx="825">
                  <c:v>13.863</c:v>
                </c:pt>
                <c:pt idx="826">
                  <c:v>13.879670000000001</c:v>
                </c:pt>
                <c:pt idx="827">
                  <c:v>13.896330000000001</c:v>
                </c:pt>
                <c:pt idx="828">
                  <c:v>13.913</c:v>
                </c:pt>
                <c:pt idx="829">
                  <c:v>13.92967</c:v>
                </c:pt>
                <c:pt idx="830">
                  <c:v>13.94633</c:v>
                </c:pt>
                <c:pt idx="831">
                  <c:v>13.962999999999999</c:v>
                </c:pt>
                <c:pt idx="832">
                  <c:v>13.97967</c:v>
                </c:pt>
                <c:pt idx="833">
                  <c:v>13.99633</c:v>
                </c:pt>
                <c:pt idx="834">
                  <c:v>14.013</c:v>
                </c:pt>
                <c:pt idx="835">
                  <c:v>14.029669999999999</c:v>
                </c:pt>
                <c:pt idx="836">
                  <c:v>14.046329999999999</c:v>
                </c:pt>
                <c:pt idx="837">
                  <c:v>14.063000000000001</c:v>
                </c:pt>
                <c:pt idx="838">
                  <c:v>14.07967</c:v>
                </c:pt>
                <c:pt idx="839">
                  <c:v>14.09633</c:v>
                </c:pt>
                <c:pt idx="840">
                  <c:v>14.113</c:v>
                </c:pt>
                <c:pt idx="841">
                  <c:v>14.129670000000001</c:v>
                </c:pt>
                <c:pt idx="842">
                  <c:v>14.146330000000001</c:v>
                </c:pt>
                <c:pt idx="843">
                  <c:v>14.163</c:v>
                </c:pt>
                <c:pt idx="844">
                  <c:v>14.17967</c:v>
                </c:pt>
                <c:pt idx="845">
                  <c:v>14.19633</c:v>
                </c:pt>
                <c:pt idx="846">
                  <c:v>14.212999999999999</c:v>
                </c:pt>
                <c:pt idx="847">
                  <c:v>14.22967</c:v>
                </c:pt>
                <c:pt idx="848">
                  <c:v>14.24633</c:v>
                </c:pt>
                <c:pt idx="849">
                  <c:v>14.263</c:v>
                </c:pt>
                <c:pt idx="850">
                  <c:v>14.279669999999999</c:v>
                </c:pt>
                <c:pt idx="851">
                  <c:v>14.296329999999999</c:v>
                </c:pt>
                <c:pt idx="852">
                  <c:v>14.313000000000001</c:v>
                </c:pt>
                <c:pt idx="853">
                  <c:v>14.32967</c:v>
                </c:pt>
                <c:pt idx="854">
                  <c:v>14.34633</c:v>
                </c:pt>
                <c:pt idx="855">
                  <c:v>14.363</c:v>
                </c:pt>
                <c:pt idx="856">
                  <c:v>14.379670000000001</c:v>
                </c:pt>
                <c:pt idx="857">
                  <c:v>14.396330000000001</c:v>
                </c:pt>
                <c:pt idx="858">
                  <c:v>14.413</c:v>
                </c:pt>
                <c:pt idx="859">
                  <c:v>14.42967</c:v>
                </c:pt>
                <c:pt idx="860">
                  <c:v>14.44633</c:v>
                </c:pt>
                <c:pt idx="861">
                  <c:v>14.462999999999999</c:v>
                </c:pt>
                <c:pt idx="862">
                  <c:v>14.47967</c:v>
                </c:pt>
                <c:pt idx="863">
                  <c:v>14.49633</c:v>
                </c:pt>
                <c:pt idx="864">
                  <c:v>14.513</c:v>
                </c:pt>
                <c:pt idx="865">
                  <c:v>14.529669999999999</c:v>
                </c:pt>
                <c:pt idx="866">
                  <c:v>14.546329999999999</c:v>
                </c:pt>
                <c:pt idx="867">
                  <c:v>14.563000000000001</c:v>
                </c:pt>
                <c:pt idx="868">
                  <c:v>14.57967</c:v>
                </c:pt>
                <c:pt idx="869">
                  <c:v>14.59633</c:v>
                </c:pt>
                <c:pt idx="870">
                  <c:v>14.613</c:v>
                </c:pt>
                <c:pt idx="871">
                  <c:v>14.629670000000001</c:v>
                </c:pt>
                <c:pt idx="872">
                  <c:v>14.646330000000001</c:v>
                </c:pt>
                <c:pt idx="873">
                  <c:v>14.663</c:v>
                </c:pt>
                <c:pt idx="874">
                  <c:v>14.67967</c:v>
                </c:pt>
                <c:pt idx="875">
                  <c:v>14.69633</c:v>
                </c:pt>
                <c:pt idx="876">
                  <c:v>14.712999999999999</c:v>
                </c:pt>
                <c:pt idx="877">
                  <c:v>14.72967</c:v>
                </c:pt>
                <c:pt idx="878">
                  <c:v>14.74633</c:v>
                </c:pt>
                <c:pt idx="879">
                  <c:v>14.763</c:v>
                </c:pt>
                <c:pt idx="880">
                  <c:v>14.779669999999999</c:v>
                </c:pt>
                <c:pt idx="881">
                  <c:v>14.796329999999999</c:v>
                </c:pt>
                <c:pt idx="882">
                  <c:v>14.813000000000001</c:v>
                </c:pt>
                <c:pt idx="883">
                  <c:v>14.82967</c:v>
                </c:pt>
                <c:pt idx="884">
                  <c:v>14.84633</c:v>
                </c:pt>
                <c:pt idx="885">
                  <c:v>14.863</c:v>
                </c:pt>
                <c:pt idx="886">
                  <c:v>14.879670000000001</c:v>
                </c:pt>
                <c:pt idx="887">
                  <c:v>14.896330000000001</c:v>
                </c:pt>
                <c:pt idx="888">
                  <c:v>14.913</c:v>
                </c:pt>
                <c:pt idx="889">
                  <c:v>14.92967</c:v>
                </c:pt>
                <c:pt idx="890">
                  <c:v>14.94633</c:v>
                </c:pt>
                <c:pt idx="891">
                  <c:v>14.962999999999999</c:v>
                </c:pt>
                <c:pt idx="892">
                  <c:v>14.97967</c:v>
                </c:pt>
                <c:pt idx="893">
                  <c:v>14.99633</c:v>
                </c:pt>
                <c:pt idx="894">
                  <c:v>15.013</c:v>
                </c:pt>
                <c:pt idx="895">
                  <c:v>15.029669999999999</c:v>
                </c:pt>
                <c:pt idx="896">
                  <c:v>15.046329999999999</c:v>
                </c:pt>
                <c:pt idx="897">
                  <c:v>15.063000000000001</c:v>
                </c:pt>
                <c:pt idx="898">
                  <c:v>15.07967</c:v>
                </c:pt>
                <c:pt idx="899">
                  <c:v>15.09633</c:v>
                </c:pt>
                <c:pt idx="900">
                  <c:v>15.113</c:v>
                </c:pt>
                <c:pt idx="901">
                  <c:v>15.129670000000001</c:v>
                </c:pt>
                <c:pt idx="902">
                  <c:v>15.146330000000001</c:v>
                </c:pt>
                <c:pt idx="903">
                  <c:v>15.163</c:v>
                </c:pt>
                <c:pt idx="904">
                  <c:v>15.17967</c:v>
                </c:pt>
                <c:pt idx="905">
                  <c:v>15.19633</c:v>
                </c:pt>
                <c:pt idx="906">
                  <c:v>15.212999999999999</c:v>
                </c:pt>
                <c:pt idx="907">
                  <c:v>15.22967</c:v>
                </c:pt>
                <c:pt idx="908">
                  <c:v>15.24633</c:v>
                </c:pt>
                <c:pt idx="909">
                  <c:v>15.263</c:v>
                </c:pt>
                <c:pt idx="910">
                  <c:v>15.279669999999999</c:v>
                </c:pt>
                <c:pt idx="911">
                  <c:v>15.296329999999999</c:v>
                </c:pt>
                <c:pt idx="912">
                  <c:v>15.313000000000001</c:v>
                </c:pt>
                <c:pt idx="913">
                  <c:v>15.32967</c:v>
                </c:pt>
                <c:pt idx="914">
                  <c:v>15.34633</c:v>
                </c:pt>
                <c:pt idx="915">
                  <c:v>15.363</c:v>
                </c:pt>
                <c:pt idx="916">
                  <c:v>15.379670000000001</c:v>
                </c:pt>
                <c:pt idx="917">
                  <c:v>15.396330000000001</c:v>
                </c:pt>
                <c:pt idx="918">
                  <c:v>15.413</c:v>
                </c:pt>
                <c:pt idx="919">
                  <c:v>15.42967</c:v>
                </c:pt>
                <c:pt idx="920">
                  <c:v>15.44633</c:v>
                </c:pt>
                <c:pt idx="921">
                  <c:v>15.462999999999999</c:v>
                </c:pt>
                <c:pt idx="922">
                  <c:v>15.47967</c:v>
                </c:pt>
                <c:pt idx="923">
                  <c:v>15.49633</c:v>
                </c:pt>
                <c:pt idx="924">
                  <c:v>15.513</c:v>
                </c:pt>
                <c:pt idx="925">
                  <c:v>15.529669999999999</c:v>
                </c:pt>
                <c:pt idx="926">
                  <c:v>15.546329999999999</c:v>
                </c:pt>
                <c:pt idx="927">
                  <c:v>15.563000000000001</c:v>
                </c:pt>
                <c:pt idx="928">
                  <c:v>15.57967</c:v>
                </c:pt>
                <c:pt idx="929">
                  <c:v>15.59633</c:v>
                </c:pt>
                <c:pt idx="930">
                  <c:v>15.613</c:v>
                </c:pt>
                <c:pt idx="931">
                  <c:v>15.629670000000001</c:v>
                </c:pt>
                <c:pt idx="932">
                  <c:v>15.646330000000001</c:v>
                </c:pt>
                <c:pt idx="933">
                  <c:v>15.663</c:v>
                </c:pt>
                <c:pt idx="934">
                  <c:v>15.67967</c:v>
                </c:pt>
                <c:pt idx="935">
                  <c:v>15.69633</c:v>
                </c:pt>
                <c:pt idx="936">
                  <c:v>15.712999999999999</c:v>
                </c:pt>
                <c:pt idx="937">
                  <c:v>15.72967</c:v>
                </c:pt>
                <c:pt idx="938">
                  <c:v>15.74633</c:v>
                </c:pt>
                <c:pt idx="939">
                  <c:v>15.763</c:v>
                </c:pt>
                <c:pt idx="940">
                  <c:v>15.779669999999999</c:v>
                </c:pt>
                <c:pt idx="941">
                  <c:v>15.796329999999999</c:v>
                </c:pt>
                <c:pt idx="942">
                  <c:v>15.813000000000001</c:v>
                </c:pt>
                <c:pt idx="943">
                  <c:v>15.82967</c:v>
                </c:pt>
                <c:pt idx="944">
                  <c:v>15.84633</c:v>
                </c:pt>
                <c:pt idx="945">
                  <c:v>15.863</c:v>
                </c:pt>
                <c:pt idx="946">
                  <c:v>15.879670000000001</c:v>
                </c:pt>
                <c:pt idx="947">
                  <c:v>15.896330000000001</c:v>
                </c:pt>
                <c:pt idx="948">
                  <c:v>15.913</c:v>
                </c:pt>
                <c:pt idx="949">
                  <c:v>15.92967</c:v>
                </c:pt>
                <c:pt idx="950">
                  <c:v>15.94633</c:v>
                </c:pt>
                <c:pt idx="951">
                  <c:v>15.962999999999999</c:v>
                </c:pt>
                <c:pt idx="952">
                  <c:v>15.97967</c:v>
                </c:pt>
                <c:pt idx="953">
                  <c:v>15.99633</c:v>
                </c:pt>
                <c:pt idx="954">
                  <c:v>16.013000000000002</c:v>
                </c:pt>
                <c:pt idx="955">
                  <c:v>16.029669999999999</c:v>
                </c:pt>
                <c:pt idx="956">
                  <c:v>16.046330000000001</c:v>
                </c:pt>
                <c:pt idx="957">
                  <c:v>16.062999999999999</c:v>
                </c:pt>
                <c:pt idx="958">
                  <c:v>16.07967</c:v>
                </c:pt>
                <c:pt idx="959">
                  <c:v>16.096329999999998</c:v>
                </c:pt>
                <c:pt idx="960">
                  <c:v>16.113</c:v>
                </c:pt>
                <c:pt idx="961">
                  <c:v>16.129670000000001</c:v>
                </c:pt>
                <c:pt idx="962">
                  <c:v>16.146329999999999</c:v>
                </c:pt>
                <c:pt idx="963">
                  <c:v>16.163</c:v>
                </c:pt>
                <c:pt idx="964">
                  <c:v>16.179670000000002</c:v>
                </c:pt>
                <c:pt idx="965">
                  <c:v>16.19633</c:v>
                </c:pt>
                <c:pt idx="966">
                  <c:v>16.213000000000001</c:v>
                </c:pt>
                <c:pt idx="967">
                  <c:v>16.229669999999999</c:v>
                </c:pt>
                <c:pt idx="968">
                  <c:v>16.24633</c:v>
                </c:pt>
                <c:pt idx="969">
                  <c:v>16.262920000000001</c:v>
                </c:pt>
                <c:pt idx="970">
                  <c:v>16.279669999999999</c:v>
                </c:pt>
                <c:pt idx="971">
                  <c:v>16.296330000000001</c:v>
                </c:pt>
                <c:pt idx="972">
                  <c:v>16.312999999999999</c:v>
                </c:pt>
                <c:pt idx="973">
                  <c:v>16.32967</c:v>
                </c:pt>
                <c:pt idx="974">
                  <c:v>16.346329999999998</c:v>
                </c:pt>
                <c:pt idx="975">
                  <c:v>16.363</c:v>
                </c:pt>
                <c:pt idx="976">
                  <c:v>16.379670000000001</c:v>
                </c:pt>
                <c:pt idx="977">
                  <c:v>16.396329999999999</c:v>
                </c:pt>
                <c:pt idx="978">
                  <c:v>16.41292</c:v>
                </c:pt>
                <c:pt idx="979">
                  <c:v>16.429580000000001</c:v>
                </c:pt>
                <c:pt idx="980">
                  <c:v>16.446249999999999</c:v>
                </c:pt>
                <c:pt idx="981">
                  <c:v>16.463000000000001</c:v>
                </c:pt>
                <c:pt idx="982">
                  <c:v>16.479669999999999</c:v>
                </c:pt>
                <c:pt idx="983">
                  <c:v>16.49633</c:v>
                </c:pt>
                <c:pt idx="984">
                  <c:v>16.513000000000002</c:v>
                </c:pt>
                <c:pt idx="985">
                  <c:v>16.529669999999999</c:v>
                </c:pt>
                <c:pt idx="986">
                  <c:v>16.546330000000001</c:v>
                </c:pt>
                <c:pt idx="987">
                  <c:v>16.562919999999998</c:v>
                </c:pt>
                <c:pt idx="988">
                  <c:v>16.57958</c:v>
                </c:pt>
                <c:pt idx="989">
                  <c:v>16.596250000000001</c:v>
                </c:pt>
                <c:pt idx="990">
                  <c:v>16.612919999999999</c:v>
                </c:pt>
                <c:pt idx="991">
                  <c:v>16.629580000000001</c:v>
                </c:pt>
                <c:pt idx="992">
                  <c:v>16.646249999999998</c:v>
                </c:pt>
                <c:pt idx="993">
                  <c:v>16.663</c:v>
                </c:pt>
                <c:pt idx="994">
                  <c:v>16.679670000000002</c:v>
                </c:pt>
                <c:pt idx="995">
                  <c:v>16.69633</c:v>
                </c:pt>
                <c:pt idx="996">
                  <c:v>16.713000000000001</c:v>
                </c:pt>
                <c:pt idx="997">
                  <c:v>16.729579999999999</c:v>
                </c:pt>
                <c:pt idx="998">
                  <c:v>16.74625</c:v>
                </c:pt>
                <c:pt idx="999">
                  <c:v>16.762920000000001</c:v>
                </c:pt>
                <c:pt idx="1000">
                  <c:v>16.779579999999999</c:v>
                </c:pt>
                <c:pt idx="1001">
                  <c:v>16.796250000000001</c:v>
                </c:pt>
                <c:pt idx="1002">
                  <c:v>16.812919999999998</c:v>
                </c:pt>
                <c:pt idx="1003">
                  <c:v>16.82958</c:v>
                </c:pt>
                <c:pt idx="1004">
                  <c:v>16.846250000000001</c:v>
                </c:pt>
                <c:pt idx="1005">
                  <c:v>16.863</c:v>
                </c:pt>
                <c:pt idx="1006">
                  <c:v>16.879670000000001</c:v>
                </c:pt>
                <c:pt idx="1007">
                  <c:v>16.896249999999998</c:v>
                </c:pt>
                <c:pt idx="1008">
                  <c:v>16.91292</c:v>
                </c:pt>
                <c:pt idx="1009">
                  <c:v>16.929580000000001</c:v>
                </c:pt>
                <c:pt idx="1010">
                  <c:v>16.946249999999999</c:v>
                </c:pt>
                <c:pt idx="1011">
                  <c:v>16.96292</c:v>
                </c:pt>
                <c:pt idx="1012">
                  <c:v>16.979579999999999</c:v>
                </c:pt>
                <c:pt idx="1013">
                  <c:v>16.99625</c:v>
                </c:pt>
                <c:pt idx="1014">
                  <c:v>17.012920000000001</c:v>
                </c:pt>
                <c:pt idx="1015">
                  <c:v>17.029579999999999</c:v>
                </c:pt>
                <c:pt idx="1016">
                  <c:v>17.046250000000001</c:v>
                </c:pt>
                <c:pt idx="1017">
                  <c:v>17.062919999999998</c:v>
                </c:pt>
                <c:pt idx="1018">
                  <c:v>17.07958</c:v>
                </c:pt>
                <c:pt idx="1019">
                  <c:v>17.096250000000001</c:v>
                </c:pt>
                <c:pt idx="1020">
                  <c:v>17.112919999999999</c:v>
                </c:pt>
                <c:pt idx="1021">
                  <c:v>17.129580000000001</c:v>
                </c:pt>
                <c:pt idx="1022">
                  <c:v>17.146249999999998</c:v>
                </c:pt>
                <c:pt idx="1023">
                  <c:v>17.16292</c:v>
                </c:pt>
                <c:pt idx="1024">
                  <c:v>17.179580000000001</c:v>
                </c:pt>
                <c:pt idx="1025">
                  <c:v>17.196249999999999</c:v>
                </c:pt>
                <c:pt idx="1026">
                  <c:v>17.21292</c:v>
                </c:pt>
                <c:pt idx="1027">
                  <c:v>17.229579999999999</c:v>
                </c:pt>
                <c:pt idx="1028">
                  <c:v>17.24625</c:v>
                </c:pt>
                <c:pt idx="1029">
                  <c:v>17.262920000000001</c:v>
                </c:pt>
                <c:pt idx="1030">
                  <c:v>17.279579999999999</c:v>
                </c:pt>
                <c:pt idx="1031">
                  <c:v>17.296250000000001</c:v>
                </c:pt>
                <c:pt idx="1032">
                  <c:v>17.312919999999998</c:v>
                </c:pt>
                <c:pt idx="1033">
                  <c:v>17.32958</c:v>
                </c:pt>
                <c:pt idx="1034">
                  <c:v>17.346250000000001</c:v>
                </c:pt>
                <c:pt idx="1035">
                  <c:v>17.362919999999999</c:v>
                </c:pt>
                <c:pt idx="1036">
                  <c:v>17.379580000000001</c:v>
                </c:pt>
                <c:pt idx="1037">
                  <c:v>17.396249999999998</c:v>
                </c:pt>
                <c:pt idx="1038">
                  <c:v>17.41292</c:v>
                </c:pt>
                <c:pt idx="1039">
                  <c:v>17.429580000000001</c:v>
                </c:pt>
                <c:pt idx="1040">
                  <c:v>17.446249999999999</c:v>
                </c:pt>
                <c:pt idx="1041">
                  <c:v>17.46292</c:v>
                </c:pt>
                <c:pt idx="1042">
                  <c:v>17.479579999999999</c:v>
                </c:pt>
                <c:pt idx="1043">
                  <c:v>17.49625</c:v>
                </c:pt>
                <c:pt idx="1044">
                  <c:v>17.512920000000001</c:v>
                </c:pt>
                <c:pt idx="1045">
                  <c:v>17.529579999999999</c:v>
                </c:pt>
                <c:pt idx="1046">
                  <c:v>17.546250000000001</c:v>
                </c:pt>
                <c:pt idx="1047">
                  <c:v>17.562919999999998</c:v>
                </c:pt>
                <c:pt idx="1048">
                  <c:v>17.57958</c:v>
                </c:pt>
                <c:pt idx="1049">
                  <c:v>17.596250000000001</c:v>
                </c:pt>
                <c:pt idx="1050">
                  <c:v>17.612919999999999</c:v>
                </c:pt>
                <c:pt idx="1051">
                  <c:v>17.629580000000001</c:v>
                </c:pt>
                <c:pt idx="1052">
                  <c:v>17.646249999999998</c:v>
                </c:pt>
                <c:pt idx="1053">
                  <c:v>17.66292</c:v>
                </c:pt>
                <c:pt idx="1054">
                  <c:v>17.679580000000001</c:v>
                </c:pt>
                <c:pt idx="1055">
                  <c:v>17.696249999999999</c:v>
                </c:pt>
                <c:pt idx="1056">
                  <c:v>17.71292</c:v>
                </c:pt>
                <c:pt idx="1057">
                  <c:v>17.729579999999999</c:v>
                </c:pt>
                <c:pt idx="1058">
                  <c:v>17.74625</c:v>
                </c:pt>
                <c:pt idx="1059">
                  <c:v>17.762920000000001</c:v>
                </c:pt>
                <c:pt idx="1060">
                  <c:v>17.779579999999999</c:v>
                </c:pt>
                <c:pt idx="1061">
                  <c:v>17.796250000000001</c:v>
                </c:pt>
                <c:pt idx="1062">
                  <c:v>17.812919999999998</c:v>
                </c:pt>
                <c:pt idx="1063">
                  <c:v>17.82958</c:v>
                </c:pt>
                <c:pt idx="1064">
                  <c:v>17.846250000000001</c:v>
                </c:pt>
                <c:pt idx="1065">
                  <c:v>17.862919999999999</c:v>
                </c:pt>
                <c:pt idx="1066">
                  <c:v>17.879580000000001</c:v>
                </c:pt>
                <c:pt idx="1067">
                  <c:v>17.896249999999998</c:v>
                </c:pt>
                <c:pt idx="1068">
                  <c:v>17.91292</c:v>
                </c:pt>
                <c:pt idx="1069">
                  <c:v>17.929580000000001</c:v>
                </c:pt>
                <c:pt idx="1070">
                  <c:v>17.946249999999999</c:v>
                </c:pt>
                <c:pt idx="1071">
                  <c:v>17.96292</c:v>
                </c:pt>
                <c:pt idx="1072">
                  <c:v>17.979579999999999</c:v>
                </c:pt>
                <c:pt idx="1073">
                  <c:v>17.99625</c:v>
                </c:pt>
                <c:pt idx="1074">
                  <c:v>18.012920000000001</c:v>
                </c:pt>
                <c:pt idx="1075">
                  <c:v>18.029579999999999</c:v>
                </c:pt>
                <c:pt idx="1076">
                  <c:v>18.046250000000001</c:v>
                </c:pt>
                <c:pt idx="1077">
                  <c:v>18.062919999999998</c:v>
                </c:pt>
                <c:pt idx="1078">
                  <c:v>18.07958</c:v>
                </c:pt>
                <c:pt idx="1079">
                  <c:v>18.096250000000001</c:v>
                </c:pt>
                <c:pt idx="1080">
                  <c:v>18.112919999999999</c:v>
                </c:pt>
                <c:pt idx="1081">
                  <c:v>18.129580000000001</c:v>
                </c:pt>
                <c:pt idx="1082">
                  <c:v>18.146249999999998</c:v>
                </c:pt>
                <c:pt idx="1083">
                  <c:v>18.16292</c:v>
                </c:pt>
                <c:pt idx="1084">
                  <c:v>18.179580000000001</c:v>
                </c:pt>
                <c:pt idx="1085">
                  <c:v>18.196249999999999</c:v>
                </c:pt>
                <c:pt idx="1086">
                  <c:v>18.21292</c:v>
                </c:pt>
                <c:pt idx="1087">
                  <c:v>18.229579999999999</c:v>
                </c:pt>
                <c:pt idx="1088">
                  <c:v>18.24625</c:v>
                </c:pt>
                <c:pt idx="1089">
                  <c:v>18.262920000000001</c:v>
                </c:pt>
                <c:pt idx="1090">
                  <c:v>18.279579999999999</c:v>
                </c:pt>
                <c:pt idx="1091">
                  <c:v>18.296250000000001</c:v>
                </c:pt>
                <c:pt idx="1092">
                  <c:v>18.312919999999998</c:v>
                </c:pt>
                <c:pt idx="1093">
                  <c:v>18.32958</c:v>
                </c:pt>
                <c:pt idx="1094">
                  <c:v>18.346250000000001</c:v>
                </c:pt>
                <c:pt idx="1095">
                  <c:v>18.362919999999999</c:v>
                </c:pt>
                <c:pt idx="1096">
                  <c:v>18.379580000000001</c:v>
                </c:pt>
                <c:pt idx="1097">
                  <c:v>18.396249999999998</c:v>
                </c:pt>
                <c:pt idx="1098">
                  <c:v>18.41292</c:v>
                </c:pt>
                <c:pt idx="1099">
                  <c:v>18.429580000000001</c:v>
                </c:pt>
                <c:pt idx="1100">
                  <c:v>18.446249999999999</c:v>
                </c:pt>
                <c:pt idx="1101">
                  <c:v>18.46292</c:v>
                </c:pt>
                <c:pt idx="1102">
                  <c:v>18.479579999999999</c:v>
                </c:pt>
                <c:pt idx="1103">
                  <c:v>18.49625</c:v>
                </c:pt>
                <c:pt idx="1104">
                  <c:v>18.512920000000001</c:v>
                </c:pt>
                <c:pt idx="1105">
                  <c:v>18.529579999999999</c:v>
                </c:pt>
                <c:pt idx="1106">
                  <c:v>18.546250000000001</c:v>
                </c:pt>
                <c:pt idx="1107">
                  <c:v>18.562919999999998</c:v>
                </c:pt>
                <c:pt idx="1108">
                  <c:v>18.57958</c:v>
                </c:pt>
                <c:pt idx="1109">
                  <c:v>18.596250000000001</c:v>
                </c:pt>
                <c:pt idx="1110">
                  <c:v>18.612919999999999</c:v>
                </c:pt>
                <c:pt idx="1111">
                  <c:v>18.629580000000001</c:v>
                </c:pt>
                <c:pt idx="1112">
                  <c:v>18.646249999999998</c:v>
                </c:pt>
                <c:pt idx="1113">
                  <c:v>18.66292</c:v>
                </c:pt>
                <c:pt idx="1114">
                  <c:v>18.679580000000001</c:v>
                </c:pt>
                <c:pt idx="1115">
                  <c:v>18.696249999999999</c:v>
                </c:pt>
                <c:pt idx="1116">
                  <c:v>18.71292</c:v>
                </c:pt>
                <c:pt idx="1117">
                  <c:v>18.729579999999999</c:v>
                </c:pt>
                <c:pt idx="1118">
                  <c:v>18.74625</c:v>
                </c:pt>
                <c:pt idx="1119">
                  <c:v>18.762920000000001</c:v>
                </c:pt>
                <c:pt idx="1120">
                  <c:v>18.779579999999999</c:v>
                </c:pt>
                <c:pt idx="1121">
                  <c:v>18.796250000000001</c:v>
                </c:pt>
                <c:pt idx="1122">
                  <c:v>18.812919999999998</c:v>
                </c:pt>
                <c:pt idx="1123">
                  <c:v>18.82958</c:v>
                </c:pt>
                <c:pt idx="1124">
                  <c:v>18.846250000000001</c:v>
                </c:pt>
                <c:pt idx="1125">
                  <c:v>18.862919999999999</c:v>
                </c:pt>
                <c:pt idx="1126">
                  <c:v>18.879580000000001</c:v>
                </c:pt>
                <c:pt idx="1127">
                  <c:v>18.896249999999998</c:v>
                </c:pt>
                <c:pt idx="1128">
                  <c:v>18.91292</c:v>
                </c:pt>
                <c:pt idx="1129">
                  <c:v>18.929580000000001</c:v>
                </c:pt>
                <c:pt idx="1130">
                  <c:v>18.946249999999999</c:v>
                </c:pt>
                <c:pt idx="1131">
                  <c:v>18.96292</c:v>
                </c:pt>
                <c:pt idx="1132">
                  <c:v>18.979579999999999</c:v>
                </c:pt>
                <c:pt idx="1133">
                  <c:v>18.99625</c:v>
                </c:pt>
                <c:pt idx="1134">
                  <c:v>19.012920000000001</c:v>
                </c:pt>
                <c:pt idx="1135">
                  <c:v>19.029579999999999</c:v>
                </c:pt>
                <c:pt idx="1136">
                  <c:v>19.046250000000001</c:v>
                </c:pt>
                <c:pt idx="1137">
                  <c:v>19.062919999999998</c:v>
                </c:pt>
                <c:pt idx="1138">
                  <c:v>19.07958</c:v>
                </c:pt>
                <c:pt idx="1139">
                  <c:v>19.096250000000001</c:v>
                </c:pt>
                <c:pt idx="1140">
                  <c:v>19.112919999999999</c:v>
                </c:pt>
                <c:pt idx="1141">
                  <c:v>19.129580000000001</c:v>
                </c:pt>
                <c:pt idx="1142">
                  <c:v>19.146249999999998</c:v>
                </c:pt>
                <c:pt idx="1143">
                  <c:v>19.16292</c:v>
                </c:pt>
                <c:pt idx="1144">
                  <c:v>19.179580000000001</c:v>
                </c:pt>
                <c:pt idx="1145">
                  <c:v>19.196249999999999</c:v>
                </c:pt>
                <c:pt idx="1146">
                  <c:v>19.21292</c:v>
                </c:pt>
                <c:pt idx="1147">
                  <c:v>19.229579999999999</c:v>
                </c:pt>
                <c:pt idx="1148">
                  <c:v>19.24625</c:v>
                </c:pt>
                <c:pt idx="1149">
                  <c:v>19.262920000000001</c:v>
                </c:pt>
                <c:pt idx="1150">
                  <c:v>19.279579999999999</c:v>
                </c:pt>
                <c:pt idx="1151">
                  <c:v>19.296250000000001</c:v>
                </c:pt>
                <c:pt idx="1152">
                  <c:v>19.312919999999998</c:v>
                </c:pt>
                <c:pt idx="1153">
                  <c:v>19.32958</c:v>
                </c:pt>
                <c:pt idx="1154">
                  <c:v>19.346250000000001</c:v>
                </c:pt>
                <c:pt idx="1155">
                  <c:v>19.362919999999999</c:v>
                </c:pt>
                <c:pt idx="1156">
                  <c:v>19.379580000000001</c:v>
                </c:pt>
                <c:pt idx="1157">
                  <c:v>19.396249999999998</c:v>
                </c:pt>
                <c:pt idx="1158">
                  <c:v>19.41292</c:v>
                </c:pt>
                <c:pt idx="1159">
                  <c:v>19.429580000000001</c:v>
                </c:pt>
                <c:pt idx="1160">
                  <c:v>19.446249999999999</c:v>
                </c:pt>
                <c:pt idx="1161">
                  <c:v>19.46292</c:v>
                </c:pt>
                <c:pt idx="1162">
                  <c:v>19.479579999999999</c:v>
                </c:pt>
                <c:pt idx="1163">
                  <c:v>19.49625</c:v>
                </c:pt>
                <c:pt idx="1164">
                  <c:v>19.512920000000001</c:v>
                </c:pt>
                <c:pt idx="1165">
                  <c:v>19.529579999999999</c:v>
                </c:pt>
                <c:pt idx="1166">
                  <c:v>19.546250000000001</c:v>
                </c:pt>
                <c:pt idx="1167">
                  <c:v>19.562919999999998</c:v>
                </c:pt>
                <c:pt idx="1168">
                  <c:v>19.57958</c:v>
                </c:pt>
                <c:pt idx="1169">
                  <c:v>19.596250000000001</c:v>
                </c:pt>
                <c:pt idx="1170">
                  <c:v>19.612919999999999</c:v>
                </c:pt>
                <c:pt idx="1171">
                  <c:v>19.629580000000001</c:v>
                </c:pt>
                <c:pt idx="1172">
                  <c:v>19.646249999999998</c:v>
                </c:pt>
                <c:pt idx="1173">
                  <c:v>19.66292</c:v>
                </c:pt>
                <c:pt idx="1174">
                  <c:v>19.679580000000001</c:v>
                </c:pt>
                <c:pt idx="1175">
                  <c:v>19.696249999999999</c:v>
                </c:pt>
                <c:pt idx="1176">
                  <c:v>19.71292</c:v>
                </c:pt>
                <c:pt idx="1177">
                  <c:v>19.729579999999999</c:v>
                </c:pt>
                <c:pt idx="1178">
                  <c:v>19.74625</c:v>
                </c:pt>
                <c:pt idx="1179">
                  <c:v>19.762920000000001</c:v>
                </c:pt>
                <c:pt idx="1180">
                  <c:v>19.779579999999999</c:v>
                </c:pt>
                <c:pt idx="1181">
                  <c:v>19.796250000000001</c:v>
                </c:pt>
                <c:pt idx="1182">
                  <c:v>19.812919999999998</c:v>
                </c:pt>
                <c:pt idx="1183">
                  <c:v>19.82958</c:v>
                </c:pt>
                <c:pt idx="1184">
                  <c:v>19.846250000000001</c:v>
                </c:pt>
                <c:pt idx="1185">
                  <c:v>19.862919999999999</c:v>
                </c:pt>
                <c:pt idx="1186">
                  <c:v>19.879580000000001</c:v>
                </c:pt>
                <c:pt idx="1187">
                  <c:v>19.896249999999998</c:v>
                </c:pt>
                <c:pt idx="1188">
                  <c:v>19.91292</c:v>
                </c:pt>
                <c:pt idx="1189">
                  <c:v>19.929580000000001</c:v>
                </c:pt>
                <c:pt idx="1190">
                  <c:v>19.946249999999999</c:v>
                </c:pt>
                <c:pt idx="1191">
                  <c:v>19.96292</c:v>
                </c:pt>
                <c:pt idx="1192">
                  <c:v>19.979579999999999</c:v>
                </c:pt>
                <c:pt idx="1193">
                  <c:v>19.99625</c:v>
                </c:pt>
                <c:pt idx="1194">
                  <c:v>20.012920000000001</c:v>
                </c:pt>
                <c:pt idx="1195">
                  <c:v>20.029579999999999</c:v>
                </c:pt>
                <c:pt idx="1196">
                  <c:v>20.046250000000001</c:v>
                </c:pt>
                <c:pt idx="1197">
                  <c:v>20.062919999999998</c:v>
                </c:pt>
                <c:pt idx="1198">
                  <c:v>20.07958</c:v>
                </c:pt>
                <c:pt idx="1199">
                  <c:v>20.096250000000001</c:v>
                </c:pt>
                <c:pt idx="1200">
                  <c:v>20.112919999999999</c:v>
                </c:pt>
                <c:pt idx="1201">
                  <c:v>20.129580000000001</c:v>
                </c:pt>
                <c:pt idx="1202">
                  <c:v>20.146249999999998</c:v>
                </c:pt>
                <c:pt idx="1203">
                  <c:v>20.16292</c:v>
                </c:pt>
                <c:pt idx="1204">
                  <c:v>20.179580000000001</c:v>
                </c:pt>
                <c:pt idx="1205">
                  <c:v>20.196249999999999</c:v>
                </c:pt>
                <c:pt idx="1206">
                  <c:v>20.21292</c:v>
                </c:pt>
                <c:pt idx="1207">
                  <c:v>20.229579999999999</c:v>
                </c:pt>
                <c:pt idx="1208">
                  <c:v>20.24625</c:v>
                </c:pt>
                <c:pt idx="1209">
                  <c:v>20.262920000000001</c:v>
                </c:pt>
                <c:pt idx="1210">
                  <c:v>20.279579999999999</c:v>
                </c:pt>
                <c:pt idx="1211">
                  <c:v>20.296250000000001</c:v>
                </c:pt>
                <c:pt idx="1212">
                  <c:v>20.312919999999998</c:v>
                </c:pt>
                <c:pt idx="1213">
                  <c:v>20.32958</c:v>
                </c:pt>
                <c:pt idx="1214">
                  <c:v>20.346250000000001</c:v>
                </c:pt>
                <c:pt idx="1215">
                  <c:v>20.362919999999999</c:v>
                </c:pt>
                <c:pt idx="1216">
                  <c:v>20.379580000000001</c:v>
                </c:pt>
                <c:pt idx="1217">
                  <c:v>20.396249999999998</c:v>
                </c:pt>
                <c:pt idx="1218">
                  <c:v>20.41292</c:v>
                </c:pt>
                <c:pt idx="1219">
                  <c:v>20.429580000000001</c:v>
                </c:pt>
                <c:pt idx="1220">
                  <c:v>20.446249999999999</c:v>
                </c:pt>
                <c:pt idx="1221">
                  <c:v>20.46292</c:v>
                </c:pt>
                <c:pt idx="1222">
                  <c:v>20.479579999999999</c:v>
                </c:pt>
                <c:pt idx="1223">
                  <c:v>20.49625</c:v>
                </c:pt>
                <c:pt idx="1224">
                  <c:v>20.512920000000001</c:v>
                </c:pt>
                <c:pt idx="1225">
                  <c:v>20.529579999999999</c:v>
                </c:pt>
                <c:pt idx="1226">
                  <c:v>20.546250000000001</c:v>
                </c:pt>
                <c:pt idx="1227">
                  <c:v>20.562919999999998</c:v>
                </c:pt>
                <c:pt idx="1228">
                  <c:v>20.57958</c:v>
                </c:pt>
                <c:pt idx="1229">
                  <c:v>20.596250000000001</c:v>
                </c:pt>
                <c:pt idx="1230">
                  <c:v>20.612919999999999</c:v>
                </c:pt>
                <c:pt idx="1231">
                  <c:v>20.629580000000001</c:v>
                </c:pt>
                <c:pt idx="1232">
                  <c:v>20.646249999999998</c:v>
                </c:pt>
                <c:pt idx="1233">
                  <c:v>20.66292</c:v>
                </c:pt>
                <c:pt idx="1234">
                  <c:v>20.679580000000001</c:v>
                </c:pt>
                <c:pt idx="1235">
                  <c:v>20.696249999999999</c:v>
                </c:pt>
                <c:pt idx="1236">
                  <c:v>20.71292</c:v>
                </c:pt>
                <c:pt idx="1237">
                  <c:v>20.729579999999999</c:v>
                </c:pt>
                <c:pt idx="1238">
                  <c:v>20.74625</c:v>
                </c:pt>
                <c:pt idx="1239">
                  <c:v>20.762920000000001</c:v>
                </c:pt>
                <c:pt idx="1240">
                  <c:v>20.779579999999999</c:v>
                </c:pt>
                <c:pt idx="1241">
                  <c:v>20.796250000000001</c:v>
                </c:pt>
                <c:pt idx="1242">
                  <c:v>20.812919999999998</c:v>
                </c:pt>
                <c:pt idx="1243">
                  <c:v>20.82958</c:v>
                </c:pt>
                <c:pt idx="1244">
                  <c:v>20.846250000000001</c:v>
                </c:pt>
                <c:pt idx="1245">
                  <c:v>20.862919999999999</c:v>
                </c:pt>
                <c:pt idx="1246">
                  <c:v>20.879580000000001</c:v>
                </c:pt>
                <c:pt idx="1247">
                  <c:v>20.896249999999998</c:v>
                </c:pt>
                <c:pt idx="1248">
                  <c:v>20.91292</c:v>
                </c:pt>
                <c:pt idx="1249">
                  <c:v>20.929580000000001</c:v>
                </c:pt>
                <c:pt idx="1250">
                  <c:v>20.946249999999999</c:v>
                </c:pt>
                <c:pt idx="1251">
                  <c:v>20.96292</c:v>
                </c:pt>
                <c:pt idx="1252">
                  <c:v>20.979579999999999</c:v>
                </c:pt>
                <c:pt idx="1253">
                  <c:v>20.99625</c:v>
                </c:pt>
                <c:pt idx="1254">
                  <c:v>21.012920000000001</c:v>
                </c:pt>
                <c:pt idx="1255">
                  <c:v>21.029579999999999</c:v>
                </c:pt>
                <c:pt idx="1256">
                  <c:v>21.046250000000001</c:v>
                </c:pt>
                <c:pt idx="1257">
                  <c:v>21.062919999999998</c:v>
                </c:pt>
                <c:pt idx="1258">
                  <c:v>21.07958</c:v>
                </c:pt>
                <c:pt idx="1259">
                  <c:v>21.096250000000001</c:v>
                </c:pt>
                <c:pt idx="1260">
                  <c:v>21.112919999999999</c:v>
                </c:pt>
                <c:pt idx="1261">
                  <c:v>21.129580000000001</c:v>
                </c:pt>
                <c:pt idx="1262">
                  <c:v>21.146249999999998</c:v>
                </c:pt>
                <c:pt idx="1263">
                  <c:v>21.16292</c:v>
                </c:pt>
                <c:pt idx="1264">
                  <c:v>21.179580000000001</c:v>
                </c:pt>
                <c:pt idx="1265">
                  <c:v>21.196249999999999</c:v>
                </c:pt>
                <c:pt idx="1266">
                  <c:v>21.21292</c:v>
                </c:pt>
                <c:pt idx="1267">
                  <c:v>21.229579999999999</c:v>
                </c:pt>
                <c:pt idx="1268">
                  <c:v>21.24625</c:v>
                </c:pt>
                <c:pt idx="1269">
                  <c:v>21.262920000000001</c:v>
                </c:pt>
                <c:pt idx="1270">
                  <c:v>21.279579999999999</c:v>
                </c:pt>
                <c:pt idx="1271">
                  <c:v>21.296250000000001</c:v>
                </c:pt>
                <c:pt idx="1272">
                  <c:v>21.312919999999998</c:v>
                </c:pt>
                <c:pt idx="1273">
                  <c:v>21.32958</c:v>
                </c:pt>
                <c:pt idx="1274">
                  <c:v>21.346250000000001</c:v>
                </c:pt>
                <c:pt idx="1275">
                  <c:v>21.362919999999999</c:v>
                </c:pt>
                <c:pt idx="1276">
                  <c:v>21.379580000000001</c:v>
                </c:pt>
                <c:pt idx="1277">
                  <c:v>21.396249999999998</c:v>
                </c:pt>
                <c:pt idx="1278">
                  <c:v>21.41292</c:v>
                </c:pt>
                <c:pt idx="1279">
                  <c:v>21.429580000000001</c:v>
                </c:pt>
                <c:pt idx="1280">
                  <c:v>21.446249999999999</c:v>
                </c:pt>
                <c:pt idx="1281">
                  <c:v>21.46292</c:v>
                </c:pt>
                <c:pt idx="1282">
                  <c:v>21.479579999999999</c:v>
                </c:pt>
                <c:pt idx="1283">
                  <c:v>21.49625</c:v>
                </c:pt>
                <c:pt idx="1284">
                  <c:v>21.512920000000001</c:v>
                </c:pt>
                <c:pt idx="1285">
                  <c:v>21.529579999999999</c:v>
                </c:pt>
                <c:pt idx="1286">
                  <c:v>21.546250000000001</c:v>
                </c:pt>
                <c:pt idx="1287">
                  <c:v>21.562919999999998</c:v>
                </c:pt>
                <c:pt idx="1288">
                  <c:v>21.57958</c:v>
                </c:pt>
                <c:pt idx="1289">
                  <c:v>21.596250000000001</c:v>
                </c:pt>
                <c:pt idx="1290">
                  <c:v>21.612919999999999</c:v>
                </c:pt>
                <c:pt idx="1291">
                  <c:v>21.629580000000001</c:v>
                </c:pt>
                <c:pt idx="1292">
                  <c:v>21.646249999999998</c:v>
                </c:pt>
                <c:pt idx="1293">
                  <c:v>21.66292</c:v>
                </c:pt>
                <c:pt idx="1294">
                  <c:v>21.679580000000001</c:v>
                </c:pt>
                <c:pt idx="1295">
                  <c:v>21.696249999999999</c:v>
                </c:pt>
                <c:pt idx="1296">
                  <c:v>21.71292</c:v>
                </c:pt>
                <c:pt idx="1297">
                  <c:v>21.729579999999999</c:v>
                </c:pt>
                <c:pt idx="1298">
                  <c:v>21.74625</c:v>
                </c:pt>
                <c:pt idx="1299">
                  <c:v>21.762920000000001</c:v>
                </c:pt>
                <c:pt idx="1300">
                  <c:v>21.779579999999999</c:v>
                </c:pt>
                <c:pt idx="1301">
                  <c:v>21.796250000000001</c:v>
                </c:pt>
                <c:pt idx="1302">
                  <c:v>21.812919999999998</c:v>
                </c:pt>
                <c:pt idx="1303">
                  <c:v>21.82958</c:v>
                </c:pt>
                <c:pt idx="1304">
                  <c:v>21.846250000000001</c:v>
                </c:pt>
                <c:pt idx="1305">
                  <c:v>21.862919999999999</c:v>
                </c:pt>
                <c:pt idx="1306">
                  <c:v>21.879580000000001</c:v>
                </c:pt>
                <c:pt idx="1307">
                  <c:v>21.896249999999998</c:v>
                </c:pt>
                <c:pt idx="1308">
                  <c:v>21.91292</c:v>
                </c:pt>
                <c:pt idx="1309">
                  <c:v>21.929580000000001</c:v>
                </c:pt>
                <c:pt idx="1310">
                  <c:v>21.946249999999999</c:v>
                </c:pt>
                <c:pt idx="1311">
                  <c:v>21.96292</c:v>
                </c:pt>
                <c:pt idx="1312">
                  <c:v>21.979579999999999</c:v>
                </c:pt>
                <c:pt idx="1313">
                  <c:v>21.99625</c:v>
                </c:pt>
                <c:pt idx="1314">
                  <c:v>22.012920000000001</c:v>
                </c:pt>
                <c:pt idx="1315">
                  <c:v>22.029579999999999</c:v>
                </c:pt>
                <c:pt idx="1316">
                  <c:v>22.046250000000001</c:v>
                </c:pt>
                <c:pt idx="1317">
                  <c:v>22.062919999999998</c:v>
                </c:pt>
                <c:pt idx="1318">
                  <c:v>22.07958</c:v>
                </c:pt>
                <c:pt idx="1319">
                  <c:v>22.096250000000001</c:v>
                </c:pt>
                <c:pt idx="1320">
                  <c:v>22.112919999999999</c:v>
                </c:pt>
                <c:pt idx="1321">
                  <c:v>22.129580000000001</c:v>
                </c:pt>
                <c:pt idx="1322">
                  <c:v>22.146249999999998</c:v>
                </c:pt>
                <c:pt idx="1323">
                  <c:v>22.16292</c:v>
                </c:pt>
                <c:pt idx="1324">
                  <c:v>22.179580000000001</c:v>
                </c:pt>
                <c:pt idx="1325">
                  <c:v>22.196249999999999</c:v>
                </c:pt>
                <c:pt idx="1326">
                  <c:v>22.21292</c:v>
                </c:pt>
                <c:pt idx="1327">
                  <c:v>22.229579999999999</c:v>
                </c:pt>
                <c:pt idx="1328">
                  <c:v>22.24625</c:v>
                </c:pt>
                <c:pt idx="1329">
                  <c:v>22.262920000000001</c:v>
                </c:pt>
                <c:pt idx="1330">
                  <c:v>22.279579999999999</c:v>
                </c:pt>
                <c:pt idx="1331">
                  <c:v>22.296250000000001</c:v>
                </c:pt>
                <c:pt idx="1332">
                  <c:v>22.312919999999998</c:v>
                </c:pt>
                <c:pt idx="1333">
                  <c:v>22.32958</c:v>
                </c:pt>
                <c:pt idx="1334">
                  <c:v>22.346250000000001</c:v>
                </c:pt>
                <c:pt idx="1335">
                  <c:v>22.362919999999999</c:v>
                </c:pt>
                <c:pt idx="1336">
                  <c:v>22.379580000000001</c:v>
                </c:pt>
                <c:pt idx="1337">
                  <c:v>22.396249999999998</c:v>
                </c:pt>
                <c:pt idx="1338">
                  <c:v>22.41292</c:v>
                </c:pt>
                <c:pt idx="1339">
                  <c:v>22.429580000000001</c:v>
                </c:pt>
                <c:pt idx="1340">
                  <c:v>22.446249999999999</c:v>
                </c:pt>
                <c:pt idx="1341">
                  <c:v>22.46292</c:v>
                </c:pt>
                <c:pt idx="1342">
                  <c:v>22.479579999999999</c:v>
                </c:pt>
                <c:pt idx="1343">
                  <c:v>22.49625</c:v>
                </c:pt>
                <c:pt idx="1344">
                  <c:v>22.512920000000001</c:v>
                </c:pt>
                <c:pt idx="1345">
                  <c:v>22.529579999999999</c:v>
                </c:pt>
                <c:pt idx="1346">
                  <c:v>22.546250000000001</c:v>
                </c:pt>
                <c:pt idx="1347">
                  <c:v>22.562919999999998</c:v>
                </c:pt>
                <c:pt idx="1348">
                  <c:v>22.57958</c:v>
                </c:pt>
                <c:pt idx="1349">
                  <c:v>22.596250000000001</c:v>
                </c:pt>
                <c:pt idx="1350">
                  <c:v>22.612919999999999</c:v>
                </c:pt>
                <c:pt idx="1351">
                  <c:v>22.629580000000001</c:v>
                </c:pt>
                <c:pt idx="1352">
                  <c:v>22.646249999999998</c:v>
                </c:pt>
                <c:pt idx="1353">
                  <c:v>22.66292</c:v>
                </c:pt>
                <c:pt idx="1354">
                  <c:v>22.679580000000001</c:v>
                </c:pt>
                <c:pt idx="1355">
                  <c:v>22.696249999999999</c:v>
                </c:pt>
                <c:pt idx="1356">
                  <c:v>22.71292</c:v>
                </c:pt>
                <c:pt idx="1357">
                  <c:v>22.729579999999999</c:v>
                </c:pt>
                <c:pt idx="1358">
                  <c:v>22.74625</c:v>
                </c:pt>
                <c:pt idx="1359">
                  <c:v>22.762920000000001</c:v>
                </c:pt>
                <c:pt idx="1360">
                  <c:v>22.779579999999999</c:v>
                </c:pt>
                <c:pt idx="1361">
                  <c:v>22.796250000000001</c:v>
                </c:pt>
                <c:pt idx="1362">
                  <c:v>22.812919999999998</c:v>
                </c:pt>
                <c:pt idx="1363">
                  <c:v>22.82958</c:v>
                </c:pt>
                <c:pt idx="1364">
                  <c:v>22.846250000000001</c:v>
                </c:pt>
                <c:pt idx="1365">
                  <c:v>22.862919999999999</c:v>
                </c:pt>
                <c:pt idx="1366">
                  <c:v>22.879580000000001</c:v>
                </c:pt>
                <c:pt idx="1367">
                  <c:v>22.896249999999998</c:v>
                </c:pt>
                <c:pt idx="1368">
                  <c:v>22.91292</c:v>
                </c:pt>
                <c:pt idx="1369">
                  <c:v>22.929580000000001</c:v>
                </c:pt>
                <c:pt idx="1370">
                  <c:v>22.946249999999999</c:v>
                </c:pt>
                <c:pt idx="1371">
                  <c:v>22.96292</c:v>
                </c:pt>
                <c:pt idx="1372">
                  <c:v>22.979579999999999</c:v>
                </c:pt>
                <c:pt idx="1373">
                  <c:v>22.99625</c:v>
                </c:pt>
                <c:pt idx="1374">
                  <c:v>23.012920000000001</c:v>
                </c:pt>
                <c:pt idx="1375">
                  <c:v>23.029579999999999</c:v>
                </c:pt>
                <c:pt idx="1376">
                  <c:v>23.046250000000001</c:v>
                </c:pt>
                <c:pt idx="1377">
                  <c:v>23.062919999999998</c:v>
                </c:pt>
                <c:pt idx="1378">
                  <c:v>23.07958</c:v>
                </c:pt>
                <c:pt idx="1379">
                  <c:v>23.096250000000001</c:v>
                </c:pt>
                <c:pt idx="1380">
                  <c:v>23.112919999999999</c:v>
                </c:pt>
                <c:pt idx="1381">
                  <c:v>23.129580000000001</c:v>
                </c:pt>
                <c:pt idx="1382">
                  <c:v>23.146249999999998</c:v>
                </c:pt>
                <c:pt idx="1383">
                  <c:v>23.16292</c:v>
                </c:pt>
                <c:pt idx="1384">
                  <c:v>23.179580000000001</c:v>
                </c:pt>
                <c:pt idx="1385">
                  <c:v>23.196249999999999</c:v>
                </c:pt>
                <c:pt idx="1386">
                  <c:v>23.21292</c:v>
                </c:pt>
                <c:pt idx="1387">
                  <c:v>23.229579999999999</c:v>
                </c:pt>
                <c:pt idx="1388">
                  <c:v>23.24625</c:v>
                </c:pt>
                <c:pt idx="1389">
                  <c:v>23.262920000000001</c:v>
                </c:pt>
                <c:pt idx="1390">
                  <c:v>23.279579999999999</c:v>
                </c:pt>
                <c:pt idx="1391">
                  <c:v>23.296250000000001</c:v>
                </c:pt>
                <c:pt idx="1392">
                  <c:v>23.312919999999998</c:v>
                </c:pt>
                <c:pt idx="1393">
                  <c:v>23.32958</c:v>
                </c:pt>
                <c:pt idx="1394">
                  <c:v>23.346250000000001</c:v>
                </c:pt>
                <c:pt idx="1395">
                  <c:v>23.362919999999999</c:v>
                </c:pt>
                <c:pt idx="1396">
                  <c:v>23.379580000000001</c:v>
                </c:pt>
                <c:pt idx="1397">
                  <c:v>23.396249999999998</c:v>
                </c:pt>
                <c:pt idx="1398">
                  <c:v>23.41292</c:v>
                </c:pt>
                <c:pt idx="1399">
                  <c:v>23.429580000000001</c:v>
                </c:pt>
                <c:pt idx="1400">
                  <c:v>23.446249999999999</c:v>
                </c:pt>
                <c:pt idx="1401">
                  <c:v>23.46292</c:v>
                </c:pt>
                <c:pt idx="1402">
                  <c:v>23.479579999999999</c:v>
                </c:pt>
                <c:pt idx="1403">
                  <c:v>23.49625</c:v>
                </c:pt>
                <c:pt idx="1404">
                  <c:v>23.512920000000001</c:v>
                </c:pt>
                <c:pt idx="1405">
                  <c:v>23.529579999999999</c:v>
                </c:pt>
                <c:pt idx="1406">
                  <c:v>23.546250000000001</c:v>
                </c:pt>
                <c:pt idx="1407">
                  <c:v>23.562919999999998</c:v>
                </c:pt>
                <c:pt idx="1408">
                  <c:v>23.57958</c:v>
                </c:pt>
                <c:pt idx="1409">
                  <c:v>23.596250000000001</c:v>
                </c:pt>
                <c:pt idx="1410">
                  <c:v>23.612919999999999</c:v>
                </c:pt>
                <c:pt idx="1411">
                  <c:v>23.629580000000001</c:v>
                </c:pt>
                <c:pt idx="1412">
                  <c:v>23.646249999999998</c:v>
                </c:pt>
                <c:pt idx="1413">
                  <c:v>23.66292</c:v>
                </c:pt>
                <c:pt idx="1414">
                  <c:v>23.679580000000001</c:v>
                </c:pt>
                <c:pt idx="1415">
                  <c:v>23.696249999999999</c:v>
                </c:pt>
                <c:pt idx="1416">
                  <c:v>23.71292</c:v>
                </c:pt>
                <c:pt idx="1417">
                  <c:v>23.729579999999999</c:v>
                </c:pt>
                <c:pt idx="1418">
                  <c:v>23.74625</c:v>
                </c:pt>
                <c:pt idx="1419">
                  <c:v>23.762920000000001</c:v>
                </c:pt>
                <c:pt idx="1420">
                  <c:v>23.779579999999999</c:v>
                </c:pt>
                <c:pt idx="1421">
                  <c:v>23.796250000000001</c:v>
                </c:pt>
                <c:pt idx="1422">
                  <c:v>23.812919999999998</c:v>
                </c:pt>
                <c:pt idx="1423">
                  <c:v>23.82958</c:v>
                </c:pt>
                <c:pt idx="1424">
                  <c:v>23.846250000000001</c:v>
                </c:pt>
                <c:pt idx="1425">
                  <c:v>23.862919999999999</c:v>
                </c:pt>
                <c:pt idx="1426">
                  <c:v>23.879580000000001</c:v>
                </c:pt>
                <c:pt idx="1427">
                  <c:v>23.896249999999998</c:v>
                </c:pt>
                <c:pt idx="1428">
                  <c:v>23.91292</c:v>
                </c:pt>
                <c:pt idx="1429">
                  <c:v>23.929580000000001</c:v>
                </c:pt>
                <c:pt idx="1430">
                  <c:v>23.946249999999999</c:v>
                </c:pt>
                <c:pt idx="1431">
                  <c:v>23.96292</c:v>
                </c:pt>
                <c:pt idx="1432">
                  <c:v>23.979579999999999</c:v>
                </c:pt>
                <c:pt idx="1433">
                  <c:v>23.99625</c:v>
                </c:pt>
                <c:pt idx="1434">
                  <c:v>24.012920000000001</c:v>
                </c:pt>
                <c:pt idx="1435">
                  <c:v>24.029579999999999</c:v>
                </c:pt>
                <c:pt idx="1436">
                  <c:v>24.046250000000001</c:v>
                </c:pt>
                <c:pt idx="1437">
                  <c:v>24.062919999999998</c:v>
                </c:pt>
                <c:pt idx="1438">
                  <c:v>24.07958</c:v>
                </c:pt>
                <c:pt idx="1439">
                  <c:v>24.096250000000001</c:v>
                </c:pt>
                <c:pt idx="1440">
                  <c:v>24.112919999999999</c:v>
                </c:pt>
                <c:pt idx="1441">
                  <c:v>24.129580000000001</c:v>
                </c:pt>
                <c:pt idx="1442">
                  <c:v>24.146249999999998</c:v>
                </c:pt>
                <c:pt idx="1443">
                  <c:v>24.16292</c:v>
                </c:pt>
                <c:pt idx="1444">
                  <c:v>24.179580000000001</c:v>
                </c:pt>
                <c:pt idx="1445">
                  <c:v>24.196249999999999</c:v>
                </c:pt>
                <c:pt idx="1446">
                  <c:v>24.21292</c:v>
                </c:pt>
                <c:pt idx="1447">
                  <c:v>24.229579999999999</c:v>
                </c:pt>
                <c:pt idx="1448">
                  <c:v>24.24625</c:v>
                </c:pt>
                <c:pt idx="1449">
                  <c:v>24.262920000000001</c:v>
                </c:pt>
                <c:pt idx="1450">
                  <c:v>24.279579999999999</c:v>
                </c:pt>
                <c:pt idx="1451">
                  <c:v>24.296250000000001</c:v>
                </c:pt>
                <c:pt idx="1452">
                  <c:v>24.312919999999998</c:v>
                </c:pt>
                <c:pt idx="1453">
                  <c:v>24.32958</c:v>
                </c:pt>
                <c:pt idx="1454">
                  <c:v>24.346250000000001</c:v>
                </c:pt>
                <c:pt idx="1455">
                  <c:v>24.362919999999999</c:v>
                </c:pt>
                <c:pt idx="1456">
                  <c:v>24.379580000000001</c:v>
                </c:pt>
                <c:pt idx="1457">
                  <c:v>24.396249999999998</c:v>
                </c:pt>
                <c:pt idx="1458">
                  <c:v>24.41292</c:v>
                </c:pt>
                <c:pt idx="1459">
                  <c:v>24.429580000000001</c:v>
                </c:pt>
                <c:pt idx="1460">
                  <c:v>24.446249999999999</c:v>
                </c:pt>
                <c:pt idx="1461">
                  <c:v>24.46292</c:v>
                </c:pt>
                <c:pt idx="1462">
                  <c:v>24.479579999999999</c:v>
                </c:pt>
                <c:pt idx="1463">
                  <c:v>24.49625</c:v>
                </c:pt>
                <c:pt idx="1464">
                  <c:v>24.512920000000001</c:v>
                </c:pt>
                <c:pt idx="1465">
                  <c:v>24.529579999999999</c:v>
                </c:pt>
                <c:pt idx="1466">
                  <c:v>24.546250000000001</c:v>
                </c:pt>
                <c:pt idx="1467">
                  <c:v>24.562919999999998</c:v>
                </c:pt>
                <c:pt idx="1468">
                  <c:v>24.57958</c:v>
                </c:pt>
                <c:pt idx="1469">
                  <c:v>24.596250000000001</c:v>
                </c:pt>
                <c:pt idx="1470">
                  <c:v>24.612919999999999</c:v>
                </c:pt>
                <c:pt idx="1471">
                  <c:v>24.629580000000001</c:v>
                </c:pt>
                <c:pt idx="1472">
                  <c:v>24.646249999999998</c:v>
                </c:pt>
                <c:pt idx="1473">
                  <c:v>24.66292</c:v>
                </c:pt>
                <c:pt idx="1474">
                  <c:v>24.679580000000001</c:v>
                </c:pt>
                <c:pt idx="1475">
                  <c:v>24.696249999999999</c:v>
                </c:pt>
                <c:pt idx="1476">
                  <c:v>24.71292</c:v>
                </c:pt>
                <c:pt idx="1477">
                  <c:v>24.729579999999999</c:v>
                </c:pt>
                <c:pt idx="1478">
                  <c:v>24.74625</c:v>
                </c:pt>
                <c:pt idx="1479">
                  <c:v>24.762920000000001</c:v>
                </c:pt>
                <c:pt idx="1480">
                  <c:v>24.779579999999999</c:v>
                </c:pt>
                <c:pt idx="1481">
                  <c:v>24.796250000000001</c:v>
                </c:pt>
                <c:pt idx="1482">
                  <c:v>24.812919999999998</c:v>
                </c:pt>
                <c:pt idx="1483">
                  <c:v>24.82958</c:v>
                </c:pt>
                <c:pt idx="1484">
                  <c:v>24.846250000000001</c:v>
                </c:pt>
                <c:pt idx="1485">
                  <c:v>24.862919999999999</c:v>
                </c:pt>
                <c:pt idx="1486">
                  <c:v>24.879580000000001</c:v>
                </c:pt>
                <c:pt idx="1487">
                  <c:v>24.896249999999998</c:v>
                </c:pt>
                <c:pt idx="1488">
                  <c:v>24.91292</c:v>
                </c:pt>
                <c:pt idx="1489">
                  <c:v>24.929580000000001</c:v>
                </c:pt>
                <c:pt idx="1490">
                  <c:v>24.946249999999999</c:v>
                </c:pt>
                <c:pt idx="1491">
                  <c:v>24.96292</c:v>
                </c:pt>
                <c:pt idx="1492">
                  <c:v>24.979579999999999</c:v>
                </c:pt>
                <c:pt idx="1493">
                  <c:v>24.99625</c:v>
                </c:pt>
                <c:pt idx="1494">
                  <c:v>25.012920000000001</c:v>
                </c:pt>
                <c:pt idx="1495">
                  <c:v>25.029579999999999</c:v>
                </c:pt>
                <c:pt idx="1496">
                  <c:v>25.046250000000001</c:v>
                </c:pt>
                <c:pt idx="1497">
                  <c:v>25.062919999999998</c:v>
                </c:pt>
                <c:pt idx="1498">
                  <c:v>25.07958</c:v>
                </c:pt>
                <c:pt idx="1499">
                  <c:v>25.096250000000001</c:v>
                </c:pt>
                <c:pt idx="1500">
                  <c:v>25.112919999999999</c:v>
                </c:pt>
                <c:pt idx="1501">
                  <c:v>25.129580000000001</c:v>
                </c:pt>
                <c:pt idx="1502">
                  <c:v>25.146249999999998</c:v>
                </c:pt>
                <c:pt idx="1503">
                  <c:v>25.16292</c:v>
                </c:pt>
                <c:pt idx="1504">
                  <c:v>25.179580000000001</c:v>
                </c:pt>
                <c:pt idx="1505">
                  <c:v>25.196249999999999</c:v>
                </c:pt>
                <c:pt idx="1506">
                  <c:v>25.21292</c:v>
                </c:pt>
                <c:pt idx="1507">
                  <c:v>25.229579999999999</c:v>
                </c:pt>
                <c:pt idx="1508">
                  <c:v>25.24625</c:v>
                </c:pt>
                <c:pt idx="1509">
                  <c:v>25.262920000000001</c:v>
                </c:pt>
                <c:pt idx="1510">
                  <c:v>25.279579999999999</c:v>
                </c:pt>
                <c:pt idx="1511">
                  <c:v>25.296250000000001</c:v>
                </c:pt>
                <c:pt idx="1512">
                  <c:v>25.312919999999998</c:v>
                </c:pt>
                <c:pt idx="1513">
                  <c:v>25.32958</c:v>
                </c:pt>
                <c:pt idx="1514">
                  <c:v>25.346250000000001</c:v>
                </c:pt>
                <c:pt idx="1515">
                  <c:v>25.362919999999999</c:v>
                </c:pt>
                <c:pt idx="1516">
                  <c:v>25.379580000000001</c:v>
                </c:pt>
                <c:pt idx="1517">
                  <c:v>25.396249999999998</c:v>
                </c:pt>
                <c:pt idx="1518">
                  <c:v>25.41292</c:v>
                </c:pt>
                <c:pt idx="1519">
                  <c:v>25.429580000000001</c:v>
                </c:pt>
                <c:pt idx="1520">
                  <c:v>25.446249999999999</c:v>
                </c:pt>
                <c:pt idx="1521">
                  <c:v>25.46292</c:v>
                </c:pt>
                <c:pt idx="1522">
                  <c:v>25.479579999999999</c:v>
                </c:pt>
                <c:pt idx="1523">
                  <c:v>25.49625</c:v>
                </c:pt>
                <c:pt idx="1524">
                  <c:v>25.512920000000001</c:v>
                </c:pt>
                <c:pt idx="1525">
                  <c:v>25.529579999999999</c:v>
                </c:pt>
                <c:pt idx="1526">
                  <c:v>25.546250000000001</c:v>
                </c:pt>
                <c:pt idx="1527">
                  <c:v>25.562919999999998</c:v>
                </c:pt>
                <c:pt idx="1528">
                  <c:v>25.57958</c:v>
                </c:pt>
                <c:pt idx="1529">
                  <c:v>25.596250000000001</c:v>
                </c:pt>
                <c:pt idx="1530">
                  <c:v>25.612919999999999</c:v>
                </c:pt>
                <c:pt idx="1531">
                  <c:v>25.629580000000001</c:v>
                </c:pt>
                <c:pt idx="1532">
                  <c:v>25.646249999999998</c:v>
                </c:pt>
                <c:pt idx="1533">
                  <c:v>25.66292</c:v>
                </c:pt>
                <c:pt idx="1534">
                  <c:v>25.679580000000001</c:v>
                </c:pt>
                <c:pt idx="1535">
                  <c:v>25.696249999999999</c:v>
                </c:pt>
                <c:pt idx="1536">
                  <c:v>25.71292</c:v>
                </c:pt>
                <c:pt idx="1537">
                  <c:v>25.729579999999999</c:v>
                </c:pt>
                <c:pt idx="1538">
                  <c:v>25.74625</c:v>
                </c:pt>
                <c:pt idx="1539">
                  <c:v>25.762920000000001</c:v>
                </c:pt>
                <c:pt idx="1540">
                  <c:v>25.779579999999999</c:v>
                </c:pt>
                <c:pt idx="1541">
                  <c:v>25.796250000000001</c:v>
                </c:pt>
                <c:pt idx="1542">
                  <c:v>25.812919999999998</c:v>
                </c:pt>
                <c:pt idx="1543">
                  <c:v>25.82958</c:v>
                </c:pt>
                <c:pt idx="1544">
                  <c:v>25.846250000000001</c:v>
                </c:pt>
                <c:pt idx="1545">
                  <c:v>25.862919999999999</c:v>
                </c:pt>
                <c:pt idx="1546">
                  <c:v>25.879580000000001</c:v>
                </c:pt>
                <c:pt idx="1547">
                  <c:v>25.896249999999998</c:v>
                </c:pt>
                <c:pt idx="1548">
                  <c:v>25.91292</c:v>
                </c:pt>
                <c:pt idx="1549">
                  <c:v>25.929580000000001</c:v>
                </c:pt>
                <c:pt idx="1550">
                  <c:v>25.946249999999999</c:v>
                </c:pt>
                <c:pt idx="1551">
                  <c:v>25.96292</c:v>
                </c:pt>
                <c:pt idx="1552">
                  <c:v>25.979579999999999</c:v>
                </c:pt>
                <c:pt idx="1553">
                  <c:v>25.99625</c:v>
                </c:pt>
                <c:pt idx="1554">
                  <c:v>26.012920000000001</c:v>
                </c:pt>
                <c:pt idx="1555">
                  <c:v>26.029579999999999</c:v>
                </c:pt>
                <c:pt idx="1556">
                  <c:v>26.046250000000001</c:v>
                </c:pt>
                <c:pt idx="1557">
                  <c:v>26.062919999999998</c:v>
                </c:pt>
                <c:pt idx="1558">
                  <c:v>26.07958</c:v>
                </c:pt>
                <c:pt idx="1559">
                  <c:v>26.096250000000001</c:v>
                </c:pt>
                <c:pt idx="1560">
                  <c:v>26.112919999999999</c:v>
                </c:pt>
                <c:pt idx="1561">
                  <c:v>26.129580000000001</c:v>
                </c:pt>
                <c:pt idx="1562">
                  <c:v>26.146249999999998</c:v>
                </c:pt>
                <c:pt idx="1563">
                  <c:v>26.16292</c:v>
                </c:pt>
                <c:pt idx="1564">
                  <c:v>26.179580000000001</c:v>
                </c:pt>
                <c:pt idx="1565">
                  <c:v>26.196249999999999</c:v>
                </c:pt>
                <c:pt idx="1566">
                  <c:v>26.21292</c:v>
                </c:pt>
                <c:pt idx="1567">
                  <c:v>26.229579999999999</c:v>
                </c:pt>
                <c:pt idx="1568">
                  <c:v>26.24625</c:v>
                </c:pt>
                <c:pt idx="1569">
                  <c:v>26.262920000000001</c:v>
                </c:pt>
                <c:pt idx="1570">
                  <c:v>26.279579999999999</c:v>
                </c:pt>
                <c:pt idx="1571">
                  <c:v>26.296250000000001</c:v>
                </c:pt>
                <c:pt idx="1572">
                  <c:v>26.312919999999998</c:v>
                </c:pt>
                <c:pt idx="1573">
                  <c:v>26.32958</c:v>
                </c:pt>
                <c:pt idx="1574">
                  <c:v>26.346250000000001</c:v>
                </c:pt>
                <c:pt idx="1575">
                  <c:v>26.362919999999999</c:v>
                </c:pt>
                <c:pt idx="1576">
                  <c:v>26.379580000000001</c:v>
                </c:pt>
                <c:pt idx="1577">
                  <c:v>26.396249999999998</c:v>
                </c:pt>
                <c:pt idx="1578">
                  <c:v>26.41292</c:v>
                </c:pt>
                <c:pt idx="1579">
                  <c:v>26.429580000000001</c:v>
                </c:pt>
                <c:pt idx="1580">
                  <c:v>26.446249999999999</c:v>
                </c:pt>
                <c:pt idx="1581">
                  <c:v>26.46292</c:v>
                </c:pt>
                <c:pt idx="1582">
                  <c:v>26.479579999999999</c:v>
                </c:pt>
                <c:pt idx="1583">
                  <c:v>26.49625</c:v>
                </c:pt>
                <c:pt idx="1584">
                  <c:v>26.512920000000001</c:v>
                </c:pt>
                <c:pt idx="1585">
                  <c:v>26.529579999999999</c:v>
                </c:pt>
                <c:pt idx="1586">
                  <c:v>26.546250000000001</c:v>
                </c:pt>
                <c:pt idx="1587">
                  <c:v>26.562919999999998</c:v>
                </c:pt>
                <c:pt idx="1588">
                  <c:v>26.57958</c:v>
                </c:pt>
                <c:pt idx="1589">
                  <c:v>26.596250000000001</c:v>
                </c:pt>
                <c:pt idx="1590">
                  <c:v>26.612919999999999</c:v>
                </c:pt>
                <c:pt idx="1591">
                  <c:v>26.629580000000001</c:v>
                </c:pt>
                <c:pt idx="1592">
                  <c:v>26.646249999999998</c:v>
                </c:pt>
                <c:pt idx="1593">
                  <c:v>26.66292</c:v>
                </c:pt>
                <c:pt idx="1594">
                  <c:v>26.679580000000001</c:v>
                </c:pt>
                <c:pt idx="1595">
                  <c:v>26.696249999999999</c:v>
                </c:pt>
                <c:pt idx="1596">
                  <c:v>26.71292</c:v>
                </c:pt>
                <c:pt idx="1597">
                  <c:v>26.729579999999999</c:v>
                </c:pt>
                <c:pt idx="1598">
                  <c:v>26.74625</c:v>
                </c:pt>
                <c:pt idx="1599">
                  <c:v>26.762920000000001</c:v>
                </c:pt>
                <c:pt idx="1600">
                  <c:v>26.779579999999999</c:v>
                </c:pt>
                <c:pt idx="1601">
                  <c:v>26.796250000000001</c:v>
                </c:pt>
                <c:pt idx="1602">
                  <c:v>26.812919999999998</c:v>
                </c:pt>
                <c:pt idx="1603">
                  <c:v>26.82958</c:v>
                </c:pt>
                <c:pt idx="1604">
                  <c:v>26.846250000000001</c:v>
                </c:pt>
                <c:pt idx="1605">
                  <c:v>26.862919999999999</c:v>
                </c:pt>
                <c:pt idx="1606">
                  <c:v>26.879580000000001</c:v>
                </c:pt>
                <c:pt idx="1607">
                  <c:v>26.896249999999998</c:v>
                </c:pt>
                <c:pt idx="1608">
                  <c:v>26.91292</c:v>
                </c:pt>
                <c:pt idx="1609">
                  <c:v>26.929580000000001</c:v>
                </c:pt>
                <c:pt idx="1610">
                  <c:v>26.946249999999999</c:v>
                </c:pt>
                <c:pt idx="1611">
                  <c:v>26.96292</c:v>
                </c:pt>
                <c:pt idx="1612">
                  <c:v>26.979579999999999</c:v>
                </c:pt>
                <c:pt idx="1613">
                  <c:v>26.99625</c:v>
                </c:pt>
                <c:pt idx="1614">
                  <c:v>27.012920000000001</c:v>
                </c:pt>
                <c:pt idx="1615">
                  <c:v>27.029579999999999</c:v>
                </c:pt>
                <c:pt idx="1616">
                  <c:v>27.046250000000001</c:v>
                </c:pt>
                <c:pt idx="1617">
                  <c:v>27.062919999999998</c:v>
                </c:pt>
                <c:pt idx="1618">
                  <c:v>27.07958</c:v>
                </c:pt>
                <c:pt idx="1619">
                  <c:v>27.096250000000001</c:v>
                </c:pt>
                <c:pt idx="1620">
                  <c:v>27.112919999999999</c:v>
                </c:pt>
                <c:pt idx="1621">
                  <c:v>27.129580000000001</c:v>
                </c:pt>
                <c:pt idx="1622">
                  <c:v>27.146249999999998</c:v>
                </c:pt>
                <c:pt idx="1623">
                  <c:v>27.16292</c:v>
                </c:pt>
                <c:pt idx="1624">
                  <c:v>27.179580000000001</c:v>
                </c:pt>
                <c:pt idx="1625">
                  <c:v>27.196249999999999</c:v>
                </c:pt>
                <c:pt idx="1626">
                  <c:v>27.21292</c:v>
                </c:pt>
                <c:pt idx="1627">
                  <c:v>27.229579999999999</c:v>
                </c:pt>
                <c:pt idx="1628">
                  <c:v>27.24625</c:v>
                </c:pt>
                <c:pt idx="1629">
                  <c:v>27.262920000000001</c:v>
                </c:pt>
                <c:pt idx="1630">
                  <c:v>27.279579999999999</c:v>
                </c:pt>
                <c:pt idx="1631">
                  <c:v>27.296250000000001</c:v>
                </c:pt>
                <c:pt idx="1632">
                  <c:v>27.312919999999998</c:v>
                </c:pt>
                <c:pt idx="1633">
                  <c:v>27.32958</c:v>
                </c:pt>
                <c:pt idx="1634">
                  <c:v>27.346250000000001</c:v>
                </c:pt>
                <c:pt idx="1635">
                  <c:v>27.362919999999999</c:v>
                </c:pt>
                <c:pt idx="1636">
                  <c:v>27.379580000000001</c:v>
                </c:pt>
                <c:pt idx="1637">
                  <c:v>27.396249999999998</c:v>
                </c:pt>
                <c:pt idx="1638">
                  <c:v>27.41292</c:v>
                </c:pt>
                <c:pt idx="1639">
                  <c:v>27.429580000000001</c:v>
                </c:pt>
                <c:pt idx="1640">
                  <c:v>27.446249999999999</c:v>
                </c:pt>
                <c:pt idx="1641">
                  <c:v>27.46292</c:v>
                </c:pt>
                <c:pt idx="1642">
                  <c:v>27.479579999999999</c:v>
                </c:pt>
                <c:pt idx="1643">
                  <c:v>27.49625</c:v>
                </c:pt>
                <c:pt idx="1644">
                  <c:v>27.512920000000001</c:v>
                </c:pt>
                <c:pt idx="1645">
                  <c:v>27.529579999999999</c:v>
                </c:pt>
                <c:pt idx="1646">
                  <c:v>27.546250000000001</c:v>
                </c:pt>
                <c:pt idx="1647">
                  <c:v>27.562919999999998</c:v>
                </c:pt>
                <c:pt idx="1648">
                  <c:v>27.57958</c:v>
                </c:pt>
                <c:pt idx="1649">
                  <c:v>27.596250000000001</c:v>
                </c:pt>
                <c:pt idx="1650">
                  <c:v>27.612919999999999</c:v>
                </c:pt>
                <c:pt idx="1651">
                  <c:v>27.629580000000001</c:v>
                </c:pt>
                <c:pt idx="1652">
                  <c:v>27.646249999999998</c:v>
                </c:pt>
                <c:pt idx="1653">
                  <c:v>27.66292</c:v>
                </c:pt>
                <c:pt idx="1654">
                  <c:v>27.679580000000001</c:v>
                </c:pt>
                <c:pt idx="1655">
                  <c:v>27.696249999999999</c:v>
                </c:pt>
                <c:pt idx="1656">
                  <c:v>27.71292</c:v>
                </c:pt>
                <c:pt idx="1657">
                  <c:v>27.729579999999999</c:v>
                </c:pt>
                <c:pt idx="1658">
                  <c:v>27.74625</c:v>
                </c:pt>
                <c:pt idx="1659">
                  <c:v>27.762920000000001</c:v>
                </c:pt>
                <c:pt idx="1660">
                  <c:v>27.779579999999999</c:v>
                </c:pt>
                <c:pt idx="1661">
                  <c:v>27.796250000000001</c:v>
                </c:pt>
                <c:pt idx="1662">
                  <c:v>27.812919999999998</c:v>
                </c:pt>
                <c:pt idx="1663">
                  <c:v>27.82958</c:v>
                </c:pt>
                <c:pt idx="1664">
                  <c:v>27.846250000000001</c:v>
                </c:pt>
                <c:pt idx="1665">
                  <c:v>27.862919999999999</c:v>
                </c:pt>
                <c:pt idx="1666">
                  <c:v>27.879580000000001</c:v>
                </c:pt>
                <c:pt idx="1667">
                  <c:v>27.896249999999998</c:v>
                </c:pt>
                <c:pt idx="1668">
                  <c:v>27.91292</c:v>
                </c:pt>
                <c:pt idx="1669">
                  <c:v>27.929580000000001</c:v>
                </c:pt>
                <c:pt idx="1670">
                  <c:v>27.946249999999999</c:v>
                </c:pt>
                <c:pt idx="1671">
                  <c:v>27.96292</c:v>
                </c:pt>
                <c:pt idx="1672">
                  <c:v>27.979579999999999</c:v>
                </c:pt>
                <c:pt idx="1673">
                  <c:v>27.99625</c:v>
                </c:pt>
                <c:pt idx="1674">
                  <c:v>28.012920000000001</c:v>
                </c:pt>
                <c:pt idx="1675">
                  <c:v>28.029579999999999</c:v>
                </c:pt>
                <c:pt idx="1676">
                  <c:v>28.046250000000001</c:v>
                </c:pt>
                <c:pt idx="1677">
                  <c:v>28.062919999999998</c:v>
                </c:pt>
                <c:pt idx="1678">
                  <c:v>28.07958</c:v>
                </c:pt>
                <c:pt idx="1679">
                  <c:v>28.096250000000001</c:v>
                </c:pt>
                <c:pt idx="1680">
                  <c:v>28.112919999999999</c:v>
                </c:pt>
                <c:pt idx="1681">
                  <c:v>28.129580000000001</c:v>
                </c:pt>
                <c:pt idx="1682">
                  <c:v>28.146249999999998</c:v>
                </c:pt>
                <c:pt idx="1683">
                  <c:v>28.16292</c:v>
                </c:pt>
                <c:pt idx="1684">
                  <c:v>28.179580000000001</c:v>
                </c:pt>
                <c:pt idx="1685">
                  <c:v>28.196249999999999</c:v>
                </c:pt>
                <c:pt idx="1686">
                  <c:v>28.21292</c:v>
                </c:pt>
                <c:pt idx="1687">
                  <c:v>28.229579999999999</c:v>
                </c:pt>
                <c:pt idx="1688">
                  <c:v>28.24625</c:v>
                </c:pt>
                <c:pt idx="1689">
                  <c:v>28.262920000000001</c:v>
                </c:pt>
                <c:pt idx="1690">
                  <c:v>28.279579999999999</c:v>
                </c:pt>
                <c:pt idx="1691">
                  <c:v>28.296250000000001</c:v>
                </c:pt>
                <c:pt idx="1692">
                  <c:v>28.312919999999998</c:v>
                </c:pt>
                <c:pt idx="1693">
                  <c:v>28.32958</c:v>
                </c:pt>
                <c:pt idx="1694">
                  <c:v>28.346250000000001</c:v>
                </c:pt>
                <c:pt idx="1695">
                  <c:v>28.362919999999999</c:v>
                </c:pt>
                <c:pt idx="1696">
                  <c:v>28.379580000000001</c:v>
                </c:pt>
                <c:pt idx="1697">
                  <c:v>28.396249999999998</c:v>
                </c:pt>
                <c:pt idx="1698">
                  <c:v>28.41292</c:v>
                </c:pt>
                <c:pt idx="1699">
                  <c:v>28.429580000000001</c:v>
                </c:pt>
                <c:pt idx="1700">
                  <c:v>28.446249999999999</c:v>
                </c:pt>
                <c:pt idx="1701">
                  <c:v>28.46292</c:v>
                </c:pt>
                <c:pt idx="1702">
                  <c:v>28.479579999999999</c:v>
                </c:pt>
                <c:pt idx="1703">
                  <c:v>28.49625</c:v>
                </c:pt>
                <c:pt idx="1704">
                  <c:v>28.512920000000001</c:v>
                </c:pt>
                <c:pt idx="1705">
                  <c:v>28.529579999999999</c:v>
                </c:pt>
                <c:pt idx="1706">
                  <c:v>28.546250000000001</c:v>
                </c:pt>
                <c:pt idx="1707">
                  <c:v>28.562919999999998</c:v>
                </c:pt>
                <c:pt idx="1708">
                  <c:v>28.57958</c:v>
                </c:pt>
                <c:pt idx="1709">
                  <c:v>28.596250000000001</c:v>
                </c:pt>
                <c:pt idx="1710">
                  <c:v>28.612919999999999</c:v>
                </c:pt>
                <c:pt idx="1711">
                  <c:v>28.629580000000001</c:v>
                </c:pt>
                <c:pt idx="1712">
                  <c:v>28.646249999999998</c:v>
                </c:pt>
                <c:pt idx="1713">
                  <c:v>28.66292</c:v>
                </c:pt>
                <c:pt idx="1714">
                  <c:v>28.679580000000001</c:v>
                </c:pt>
                <c:pt idx="1715">
                  <c:v>28.696249999999999</c:v>
                </c:pt>
                <c:pt idx="1716">
                  <c:v>28.71292</c:v>
                </c:pt>
                <c:pt idx="1717">
                  <c:v>28.729579999999999</c:v>
                </c:pt>
                <c:pt idx="1718">
                  <c:v>28.74625</c:v>
                </c:pt>
                <c:pt idx="1719">
                  <c:v>28.762920000000001</c:v>
                </c:pt>
                <c:pt idx="1720">
                  <c:v>28.779579999999999</c:v>
                </c:pt>
                <c:pt idx="1721">
                  <c:v>28.796250000000001</c:v>
                </c:pt>
                <c:pt idx="1722">
                  <c:v>28.812919999999998</c:v>
                </c:pt>
                <c:pt idx="1723">
                  <c:v>28.82958</c:v>
                </c:pt>
                <c:pt idx="1724">
                  <c:v>28.846250000000001</c:v>
                </c:pt>
                <c:pt idx="1725">
                  <c:v>28.862919999999999</c:v>
                </c:pt>
                <c:pt idx="1726">
                  <c:v>28.879580000000001</c:v>
                </c:pt>
                <c:pt idx="1727">
                  <c:v>28.896249999999998</c:v>
                </c:pt>
                <c:pt idx="1728">
                  <c:v>28.91292</c:v>
                </c:pt>
                <c:pt idx="1729">
                  <c:v>28.929580000000001</c:v>
                </c:pt>
                <c:pt idx="1730">
                  <c:v>28.946249999999999</c:v>
                </c:pt>
                <c:pt idx="1731">
                  <c:v>28.96292</c:v>
                </c:pt>
                <c:pt idx="1732">
                  <c:v>28.979579999999999</c:v>
                </c:pt>
                <c:pt idx="1733">
                  <c:v>28.99625</c:v>
                </c:pt>
                <c:pt idx="1734">
                  <c:v>29.012920000000001</c:v>
                </c:pt>
                <c:pt idx="1735">
                  <c:v>29.029579999999999</c:v>
                </c:pt>
                <c:pt idx="1736">
                  <c:v>29.046250000000001</c:v>
                </c:pt>
                <c:pt idx="1737">
                  <c:v>29.062919999999998</c:v>
                </c:pt>
                <c:pt idx="1738">
                  <c:v>29.07958</c:v>
                </c:pt>
                <c:pt idx="1739">
                  <c:v>29.096250000000001</c:v>
                </c:pt>
                <c:pt idx="1740">
                  <c:v>29.112919999999999</c:v>
                </c:pt>
                <c:pt idx="1741">
                  <c:v>29.129580000000001</c:v>
                </c:pt>
                <c:pt idx="1742">
                  <c:v>29.146249999999998</c:v>
                </c:pt>
                <c:pt idx="1743">
                  <c:v>29.16292</c:v>
                </c:pt>
                <c:pt idx="1744">
                  <c:v>29.179580000000001</c:v>
                </c:pt>
                <c:pt idx="1745">
                  <c:v>29.196249999999999</c:v>
                </c:pt>
                <c:pt idx="1746">
                  <c:v>29.21292</c:v>
                </c:pt>
                <c:pt idx="1747">
                  <c:v>29.229579999999999</c:v>
                </c:pt>
                <c:pt idx="1748">
                  <c:v>29.24625</c:v>
                </c:pt>
                <c:pt idx="1749">
                  <c:v>29.262920000000001</c:v>
                </c:pt>
                <c:pt idx="1750">
                  <c:v>29.279579999999999</c:v>
                </c:pt>
                <c:pt idx="1751">
                  <c:v>29.296250000000001</c:v>
                </c:pt>
                <c:pt idx="1752">
                  <c:v>29.312919999999998</c:v>
                </c:pt>
                <c:pt idx="1753">
                  <c:v>29.32958</c:v>
                </c:pt>
                <c:pt idx="1754">
                  <c:v>29.346250000000001</c:v>
                </c:pt>
                <c:pt idx="1755">
                  <c:v>29.362919999999999</c:v>
                </c:pt>
                <c:pt idx="1756">
                  <c:v>29.379580000000001</c:v>
                </c:pt>
                <c:pt idx="1757">
                  <c:v>29.396249999999998</c:v>
                </c:pt>
                <c:pt idx="1758">
                  <c:v>29.41292</c:v>
                </c:pt>
                <c:pt idx="1759">
                  <c:v>29.429580000000001</c:v>
                </c:pt>
                <c:pt idx="1760">
                  <c:v>29.446249999999999</c:v>
                </c:pt>
                <c:pt idx="1761">
                  <c:v>29.46292</c:v>
                </c:pt>
                <c:pt idx="1762">
                  <c:v>29.479579999999999</c:v>
                </c:pt>
                <c:pt idx="1763">
                  <c:v>29.49625</c:v>
                </c:pt>
                <c:pt idx="1764">
                  <c:v>29.512920000000001</c:v>
                </c:pt>
                <c:pt idx="1765">
                  <c:v>29.529579999999999</c:v>
                </c:pt>
                <c:pt idx="1766">
                  <c:v>29.546250000000001</c:v>
                </c:pt>
                <c:pt idx="1767">
                  <c:v>29.562919999999998</c:v>
                </c:pt>
                <c:pt idx="1768">
                  <c:v>29.57958</c:v>
                </c:pt>
                <c:pt idx="1769">
                  <c:v>29.596250000000001</c:v>
                </c:pt>
                <c:pt idx="1770">
                  <c:v>29.612919999999999</c:v>
                </c:pt>
                <c:pt idx="1771">
                  <c:v>29.629580000000001</c:v>
                </c:pt>
                <c:pt idx="1772">
                  <c:v>29.646249999999998</c:v>
                </c:pt>
                <c:pt idx="1773">
                  <c:v>29.66292</c:v>
                </c:pt>
                <c:pt idx="1774">
                  <c:v>29.679580000000001</c:v>
                </c:pt>
                <c:pt idx="1775">
                  <c:v>29.696249999999999</c:v>
                </c:pt>
                <c:pt idx="1776">
                  <c:v>29.71292</c:v>
                </c:pt>
                <c:pt idx="1777">
                  <c:v>29.729579999999999</c:v>
                </c:pt>
                <c:pt idx="1778">
                  <c:v>29.74625</c:v>
                </c:pt>
                <c:pt idx="1779">
                  <c:v>29.762920000000001</c:v>
                </c:pt>
                <c:pt idx="1780">
                  <c:v>29.779579999999999</c:v>
                </c:pt>
                <c:pt idx="1781">
                  <c:v>29.796250000000001</c:v>
                </c:pt>
                <c:pt idx="1782">
                  <c:v>29.812919999999998</c:v>
                </c:pt>
                <c:pt idx="1783">
                  <c:v>29.82958</c:v>
                </c:pt>
                <c:pt idx="1784">
                  <c:v>29.846250000000001</c:v>
                </c:pt>
                <c:pt idx="1785">
                  <c:v>29.862919999999999</c:v>
                </c:pt>
                <c:pt idx="1786">
                  <c:v>29.879580000000001</c:v>
                </c:pt>
                <c:pt idx="1787">
                  <c:v>29.896249999999998</c:v>
                </c:pt>
                <c:pt idx="1788">
                  <c:v>29.91292</c:v>
                </c:pt>
                <c:pt idx="1789">
                  <c:v>29.929580000000001</c:v>
                </c:pt>
                <c:pt idx="1790">
                  <c:v>29.946249999999999</c:v>
                </c:pt>
                <c:pt idx="1791">
                  <c:v>29.96292</c:v>
                </c:pt>
                <c:pt idx="1792">
                  <c:v>29.979579999999999</c:v>
                </c:pt>
                <c:pt idx="1793">
                  <c:v>29.99625</c:v>
                </c:pt>
                <c:pt idx="1794">
                  <c:v>30.012920000000001</c:v>
                </c:pt>
                <c:pt idx="1795">
                  <c:v>30.029579999999999</c:v>
                </c:pt>
                <c:pt idx="1796">
                  <c:v>30.046250000000001</c:v>
                </c:pt>
                <c:pt idx="1797">
                  <c:v>30.062919999999998</c:v>
                </c:pt>
                <c:pt idx="1798">
                  <c:v>30.07958</c:v>
                </c:pt>
                <c:pt idx="1799">
                  <c:v>30.096250000000001</c:v>
                </c:pt>
                <c:pt idx="1800">
                  <c:v>30.112919999999999</c:v>
                </c:pt>
                <c:pt idx="1801">
                  <c:v>30.129580000000001</c:v>
                </c:pt>
                <c:pt idx="1802">
                  <c:v>30.146249999999998</c:v>
                </c:pt>
                <c:pt idx="1803">
                  <c:v>30.16292</c:v>
                </c:pt>
                <c:pt idx="1804">
                  <c:v>30.179580000000001</c:v>
                </c:pt>
                <c:pt idx="1805">
                  <c:v>30.196249999999999</c:v>
                </c:pt>
                <c:pt idx="1806">
                  <c:v>30.21292</c:v>
                </c:pt>
                <c:pt idx="1807">
                  <c:v>30.229579999999999</c:v>
                </c:pt>
                <c:pt idx="1808">
                  <c:v>30.24625</c:v>
                </c:pt>
                <c:pt idx="1809">
                  <c:v>30.262920000000001</c:v>
                </c:pt>
                <c:pt idx="1810">
                  <c:v>30.279579999999999</c:v>
                </c:pt>
                <c:pt idx="1811">
                  <c:v>30.296250000000001</c:v>
                </c:pt>
                <c:pt idx="1812">
                  <c:v>30.312919999999998</c:v>
                </c:pt>
                <c:pt idx="1813">
                  <c:v>30.32958</c:v>
                </c:pt>
                <c:pt idx="1814">
                  <c:v>30.346250000000001</c:v>
                </c:pt>
                <c:pt idx="1815">
                  <c:v>30.362919999999999</c:v>
                </c:pt>
                <c:pt idx="1816">
                  <c:v>30.379580000000001</c:v>
                </c:pt>
                <c:pt idx="1817">
                  <c:v>30.396249999999998</c:v>
                </c:pt>
                <c:pt idx="1818">
                  <c:v>30.41292</c:v>
                </c:pt>
                <c:pt idx="1819">
                  <c:v>30.429580000000001</c:v>
                </c:pt>
                <c:pt idx="1820">
                  <c:v>30.446249999999999</c:v>
                </c:pt>
                <c:pt idx="1821">
                  <c:v>30.46292</c:v>
                </c:pt>
                <c:pt idx="1822">
                  <c:v>30.479579999999999</c:v>
                </c:pt>
                <c:pt idx="1823">
                  <c:v>30.49625</c:v>
                </c:pt>
                <c:pt idx="1824">
                  <c:v>30.512920000000001</c:v>
                </c:pt>
                <c:pt idx="1825">
                  <c:v>30.529579999999999</c:v>
                </c:pt>
                <c:pt idx="1826">
                  <c:v>30.546250000000001</c:v>
                </c:pt>
                <c:pt idx="1827">
                  <c:v>30.562919999999998</c:v>
                </c:pt>
                <c:pt idx="1828">
                  <c:v>30.57958</c:v>
                </c:pt>
                <c:pt idx="1829">
                  <c:v>30.596250000000001</c:v>
                </c:pt>
                <c:pt idx="1830">
                  <c:v>30.612919999999999</c:v>
                </c:pt>
                <c:pt idx="1831">
                  <c:v>30.629580000000001</c:v>
                </c:pt>
                <c:pt idx="1832">
                  <c:v>30.646249999999998</c:v>
                </c:pt>
                <c:pt idx="1833">
                  <c:v>30.66292</c:v>
                </c:pt>
                <c:pt idx="1834">
                  <c:v>30.679580000000001</c:v>
                </c:pt>
                <c:pt idx="1835">
                  <c:v>30.696249999999999</c:v>
                </c:pt>
                <c:pt idx="1836">
                  <c:v>30.71292</c:v>
                </c:pt>
                <c:pt idx="1837">
                  <c:v>30.729579999999999</c:v>
                </c:pt>
                <c:pt idx="1838">
                  <c:v>30.74625</c:v>
                </c:pt>
                <c:pt idx="1839">
                  <c:v>30.762920000000001</c:v>
                </c:pt>
                <c:pt idx="1840">
                  <c:v>30.779579999999999</c:v>
                </c:pt>
                <c:pt idx="1841">
                  <c:v>30.796250000000001</c:v>
                </c:pt>
                <c:pt idx="1842">
                  <c:v>30.812919999999998</c:v>
                </c:pt>
                <c:pt idx="1843">
                  <c:v>30.82958</c:v>
                </c:pt>
                <c:pt idx="1844">
                  <c:v>30.846250000000001</c:v>
                </c:pt>
                <c:pt idx="1845">
                  <c:v>30.862919999999999</c:v>
                </c:pt>
                <c:pt idx="1846">
                  <c:v>30.879580000000001</c:v>
                </c:pt>
                <c:pt idx="1847">
                  <c:v>30.896249999999998</c:v>
                </c:pt>
                <c:pt idx="1848">
                  <c:v>30.91292</c:v>
                </c:pt>
                <c:pt idx="1849">
                  <c:v>30.929580000000001</c:v>
                </c:pt>
                <c:pt idx="1850">
                  <c:v>30.946249999999999</c:v>
                </c:pt>
                <c:pt idx="1851">
                  <c:v>30.96292</c:v>
                </c:pt>
                <c:pt idx="1852">
                  <c:v>30.979579999999999</c:v>
                </c:pt>
                <c:pt idx="1853">
                  <c:v>30.99625</c:v>
                </c:pt>
                <c:pt idx="1854">
                  <c:v>31.012920000000001</c:v>
                </c:pt>
                <c:pt idx="1855">
                  <c:v>31.029579999999999</c:v>
                </c:pt>
                <c:pt idx="1856">
                  <c:v>31.046250000000001</c:v>
                </c:pt>
                <c:pt idx="1857">
                  <c:v>31.062919999999998</c:v>
                </c:pt>
                <c:pt idx="1858">
                  <c:v>31.07958</c:v>
                </c:pt>
                <c:pt idx="1859">
                  <c:v>31.096250000000001</c:v>
                </c:pt>
                <c:pt idx="1860">
                  <c:v>31.112919999999999</c:v>
                </c:pt>
                <c:pt idx="1861">
                  <c:v>31.129580000000001</c:v>
                </c:pt>
                <c:pt idx="1862">
                  <c:v>31.146249999999998</c:v>
                </c:pt>
                <c:pt idx="1863">
                  <c:v>31.16292</c:v>
                </c:pt>
                <c:pt idx="1864">
                  <c:v>31.179580000000001</c:v>
                </c:pt>
                <c:pt idx="1865">
                  <c:v>31.196249999999999</c:v>
                </c:pt>
                <c:pt idx="1866">
                  <c:v>31.21292</c:v>
                </c:pt>
                <c:pt idx="1867">
                  <c:v>31.229579999999999</c:v>
                </c:pt>
                <c:pt idx="1868">
                  <c:v>31.24625</c:v>
                </c:pt>
                <c:pt idx="1869">
                  <c:v>31.262920000000001</c:v>
                </c:pt>
                <c:pt idx="1870">
                  <c:v>31.279579999999999</c:v>
                </c:pt>
                <c:pt idx="1871">
                  <c:v>31.296250000000001</c:v>
                </c:pt>
                <c:pt idx="1872">
                  <c:v>31.312919999999998</c:v>
                </c:pt>
                <c:pt idx="1873">
                  <c:v>31.32958</c:v>
                </c:pt>
                <c:pt idx="1874">
                  <c:v>31.346250000000001</c:v>
                </c:pt>
                <c:pt idx="1875">
                  <c:v>31.362919999999999</c:v>
                </c:pt>
                <c:pt idx="1876">
                  <c:v>31.379580000000001</c:v>
                </c:pt>
                <c:pt idx="1877">
                  <c:v>31.396249999999998</c:v>
                </c:pt>
                <c:pt idx="1878">
                  <c:v>31.41292</c:v>
                </c:pt>
                <c:pt idx="1879">
                  <c:v>31.429580000000001</c:v>
                </c:pt>
                <c:pt idx="1880">
                  <c:v>31.446249999999999</c:v>
                </c:pt>
                <c:pt idx="1881">
                  <c:v>31.46292</c:v>
                </c:pt>
                <c:pt idx="1882">
                  <c:v>31.479579999999999</c:v>
                </c:pt>
                <c:pt idx="1883">
                  <c:v>31.49625</c:v>
                </c:pt>
                <c:pt idx="1884">
                  <c:v>31.512920000000001</c:v>
                </c:pt>
                <c:pt idx="1885">
                  <c:v>31.529579999999999</c:v>
                </c:pt>
                <c:pt idx="1886">
                  <c:v>31.546250000000001</c:v>
                </c:pt>
                <c:pt idx="1887">
                  <c:v>31.562919999999998</c:v>
                </c:pt>
                <c:pt idx="1888">
                  <c:v>31.57958</c:v>
                </c:pt>
                <c:pt idx="1889">
                  <c:v>31.596250000000001</c:v>
                </c:pt>
                <c:pt idx="1890">
                  <c:v>31.612919999999999</c:v>
                </c:pt>
                <c:pt idx="1891">
                  <c:v>31.629580000000001</c:v>
                </c:pt>
                <c:pt idx="1892">
                  <c:v>31.646249999999998</c:v>
                </c:pt>
                <c:pt idx="1893">
                  <c:v>31.66292</c:v>
                </c:pt>
                <c:pt idx="1894">
                  <c:v>31.679580000000001</c:v>
                </c:pt>
                <c:pt idx="1895">
                  <c:v>31.696249999999999</c:v>
                </c:pt>
                <c:pt idx="1896">
                  <c:v>31.71292</c:v>
                </c:pt>
                <c:pt idx="1897">
                  <c:v>31.729579999999999</c:v>
                </c:pt>
                <c:pt idx="1898">
                  <c:v>31.74625</c:v>
                </c:pt>
                <c:pt idx="1899">
                  <c:v>31.762920000000001</c:v>
                </c:pt>
                <c:pt idx="1900">
                  <c:v>31.779579999999999</c:v>
                </c:pt>
                <c:pt idx="1901">
                  <c:v>31.796250000000001</c:v>
                </c:pt>
                <c:pt idx="1902">
                  <c:v>31.812919999999998</c:v>
                </c:pt>
                <c:pt idx="1903">
                  <c:v>31.82958</c:v>
                </c:pt>
                <c:pt idx="1904">
                  <c:v>31.846250000000001</c:v>
                </c:pt>
                <c:pt idx="1905">
                  <c:v>31.862919999999999</c:v>
                </c:pt>
                <c:pt idx="1906">
                  <c:v>31.879580000000001</c:v>
                </c:pt>
                <c:pt idx="1907">
                  <c:v>31.896249999999998</c:v>
                </c:pt>
                <c:pt idx="1908">
                  <c:v>31.91292</c:v>
                </c:pt>
                <c:pt idx="1909">
                  <c:v>31.929580000000001</c:v>
                </c:pt>
                <c:pt idx="1910">
                  <c:v>31.946249999999999</c:v>
                </c:pt>
                <c:pt idx="1911">
                  <c:v>31.96292</c:v>
                </c:pt>
                <c:pt idx="1912">
                  <c:v>31.979579999999999</c:v>
                </c:pt>
                <c:pt idx="1913">
                  <c:v>31.99625</c:v>
                </c:pt>
                <c:pt idx="1914">
                  <c:v>32.012920000000001</c:v>
                </c:pt>
                <c:pt idx="1915">
                  <c:v>32.029580000000003</c:v>
                </c:pt>
                <c:pt idx="1916">
                  <c:v>32.046250000000001</c:v>
                </c:pt>
                <c:pt idx="1917">
                  <c:v>32.062919999999998</c:v>
                </c:pt>
                <c:pt idx="1918">
                  <c:v>32.07958</c:v>
                </c:pt>
                <c:pt idx="1919">
                  <c:v>32.096249999999998</c:v>
                </c:pt>
                <c:pt idx="1920">
                  <c:v>32.112920000000003</c:v>
                </c:pt>
                <c:pt idx="1921">
                  <c:v>32.129579999999997</c:v>
                </c:pt>
                <c:pt idx="1922">
                  <c:v>32.146250000000002</c:v>
                </c:pt>
                <c:pt idx="1923">
                  <c:v>32.16292</c:v>
                </c:pt>
                <c:pt idx="1924">
                  <c:v>32.179580000000001</c:v>
                </c:pt>
                <c:pt idx="1925">
                  <c:v>32.196249999999999</c:v>
                </c:pt>
                <c:pt idx="1926">
                  <c:v>32.212919999999997</c:v>
                </c:pt>
                <c:pt idx="1927">
                  <c:v>32.229579999999999</c:v>
                </c:pt>
                <c:pt idx="1928">
                  <c:v>32.246250000000003</c:v>
                </c:pt>
                <c:pt idx="1929">
                  <c:v>32.262920000000001</c:v>
                </c:pt>
                <c:pt idx="1930">
                  <c:v>32.279580000000003</c:v>
                </c:pt>
                <c:pt idx="1931">
                  <c:v>32.296250000000001</c:v>
                </c:pt>
                <c:pt idx="1932">
                  <c:v>32.312919999999998</c:v>
                </c:pt>
                <c:pt idx="1933">
                  <c:v>32.32958</c:v>
                </c:pt>
                <c:pt idx="1934">
                  <c:v>32.346249999999998</c:v>
                </c:pt>
                <c:pt idx="1935">
                  <c:v>32.362920000000003</c:v>
                </c:pt>
                <c:pt idx="1936">
                  <c:v>32.379579999999997</c:v>
                </c:pt>
                <c:pt idx="1937">
                  <c:v>32.396250000000002</c:v>
                </c:pt>
                <c:pt idx="1938">
                  <c:v>32.41292</c:v>
                </c:pt>
                <c:pt idx="1939">
                  <c:v>32.429580000000001</c:v>
                </c:pt>
                <c:pt idx="1940">
                  <c:v>32.446249999999999</c:v>
                </c:pt>
                <c:pt idx="1941">
                  <c:v>32.462919999999997</c:v>
                </c:pt>
                <c:pt idx="1942">
                  <c:v>32.479579999999999</c:v>
                </c:pt>
                <c:pt idx="1943">
                  <c:v>32.496250000000003</c:v>
                </c:pt>
                <c:pt idx="1944">
                  <c:v>32.512920000000001</c:v>
                </c:pt>
                <c:pt idx="1945">
                  <c:v>32.529580000000003</c:v>
                </c:pt>
                <c:pt idx="1946">
                  <c:v>32.546250000000001</c:v>
                </c:pt>
                <c:pt idx="1947">
                  <c:v>32.562919999999998</c:v>
                </c:pt>
                <c:pt idx="1948">
                  <c:v>32.57958</c:v>
                </c:pt>
                <c:pt idx="1949">
                  <c:v>32.596249999999998</c:v>
                </c:pt>
                <c:pt idx="1950">
                  <c:v>32.612920000000003</c:v>
                </c:pt>
                <c:pt idx="1951">
                  <c:v>32.629579999999997</c:v>
                </c:pt>
                <c:pt idx="1952">
                  <c:v>32.646250000000002</c:v>
                </c:pt>
                <c:pt idx="1953">
                  <c:v>32.66292</c:v>
                </c:pt>
                <c:pt idx="1954">
                  <c:v>32.679580000000001</c:v>
                </c:pt>
                <c:pt idx="1955">
                  <c:v>32.696249999999999</c:v>
                </c:pt>
                <c:pt idx="1956">
                  <c:v>32.712919999999997</c:v>
                </c:pt>
                <c:pt idx="1957">
                  <c:v>32.729579999999999</c:v>
                </c:pt>
                <c:pt idx="1958">
                  <c:v>32.746250000000003</c:v>
                </c:pt>
                <c:pt idx="1959">
                  <c:v>32.762920000000001</c:v>
                </c:pt>
                <c:pt idx="1960">
                  <c:v>32.779580000000003</c:v>
                </c:pt>
                <c:pt idx="1961">
                  <c:v>32.796250000000001</c:v>
                </c:pt>
                <c:pt idx="1962">
                  <c:v>32.812919999999998</c:v>
                </c:pt>
                <c:pt idx="1963">
                  <c:v>32.82958</c:v>
                </c:pt>
                <c:pt idx="1964">
                  <c:v>32.846249999999998</c:v>
                </c:pt>
                <c:pt idx="1965">
                  <c:v>32.862920000000003</c:v>
                </c:pt>
                <c:pt idx="1966">
                  <c:v>32.879579999999997</c:v>
                </c:pt>
                <c:pt idx="1967">
                  <c:v>32.896250000000002</c:v>
                </c:pt>
                <c:pt idx="1968">
                  <c:v>32.91292</c:v>
                </c:pt>
                <c:pt idx="1969">
                  <c:v>32.929580000000001</c:v>
                </c:pt>
                <c:pt idx="1970">
                  <c:v>32.946249999999999</c:v>
                </c:pt>
                <c:pt idx="1971">
                  <c:v>32.962919999999997</c:v>
                </c:pt>
                <c:pt idx="1972">
                  <c:v>32.979579999999999</c:v>
                </c:pt>
                <c:pt idx="1973">
                  <c:v>32.996250000000003</c:v>
                </c:pt>
                <c:pt idx="1974">
                  <c:v>33.012920000000001</c:v>
                </c:pt>
                <c:pt idx="1975">
                  <c:v>33.029580000000003</c:v>
                </c:pt>
                <c:pt idx="1976">
                  <c:v>33.046250000000001</c:v>
                </c:pt>
                <c:pt idx="1977">
                  <c:v>33.062919999999998</c:v>
                </c:pt>
                <c:pt idx="1978">
                  <c:v>33.07958</c:v>
                </c:pt>
                <c:pt idx="1979">
                  <c:v>33.096249999999998</c:v>
                </c:pt>
                <c:pt idx="1980">
                  <c:v>33.112920000000003</c:v>
                </c:pt>
                <c:pt idx="1981">
                  <c:v>33.129579999999997</c:v>
                </c:pt>
                <c:pt idx="1982">
                  <c:v>33.146250000000002</c:v>
                </c:pt>
                <c:pt idx="1983">
                  <c:v>33.16292</c:v>
                </c:pt>
                <c:pt idx="1984">
                  <c:v>33.179580000000001</c:v>
                </c:pt>
                <c:pt idx="1985">
                  <c:v>33.196249999999999</c:v>
                </c:pt>
                <c:pt idx="1986">
                  <c:v>33.212919999999997</c:v>
                </c:pt>
                <c:pt idx="1987">
                  <c:v>33.229579999999999</c:v>
                </c:pt>
                <c:pt idx="1988">
                  <c:v>33.246250000000003</c:v>
                </c:pt>
                <c:pt idx="1989">
                  <c:v>33.262920000000001</c:v>
                </c:pt>
                <c:pt idx="1990">
                  <c:v>33.279580000000003</c:v>
                </c:pt>
                <c:pt idx="1991">
                  <c:v>33.296250000000001</c:v>
                </c:pt>
                <c:pt idx="1992">
                  <c:v>33.312919999999998</c:v>
                </c:pt>
                <c:pt idx="1993">
                  <c:v>33.32958</c:v>
                </c:pt>
                <c:pt idx="1994">
                  <c:v>33.346249999999998</c:v>
                </c:pt>
                <c:pt idx="1995">
                  <c:v>33.362920000000003</c:v>
                </c:pt>
                <c:pt idx="1996">
                  <c:v>33.379579999999997</c:v>
                </c:pt>
                <c:pt idx="1997">
                  <c:v>33.396250000000002</c:v>
                </c:pt>
                <c:pt idx="1998">
                  <c:v>33.41292</c:v>
                </c:pt>
                <c:pt idx="1999">
                  <c:v>33.429580000000001</c:v>
                </c:pt>
                <c:pt idx="2000">
                  <c:v>33.446249999999999</c:v>
                </c:pt>
                <c:pt idx="2001">
                  <c:v>33.462919999999997</c:v>
                </c:pt>
                <c:pt idx="2002">
                  <c:v>33.479579999999999</c:v>
                </c:pt>
                <c:pt idx="2003">
                  <c:v>33.496250000000003</c:v>
                </c:pt>
                <c:pt idx="2004">
                  <c:v>33.512920000000001</c:v>
                </c:pt>
                <c:pt idx="2005">
                  <c:v>33.529580000000003</c:v>
                </c:pt>
                <c:pt idx="2006">
                  <c:v>33.546250000000001</c:v>
                </c:pt>
                <c:pt idx="2007">
                  <c:v>33.562919999999998</c:v>
                </c:pt>
                <c:pt idx="2008">
                  <c:v>33.57958</c:v>
                </c:pt>
                <c:pt idx="2009">
                  <c:v>33.596249999999998</c:v>
                </c:pt>
                <c:pt idx="2010">
                  <c:v>33.612920000000003</c:v>
                </c:pt>
                <c:pt idx="2011">
                  <c:v>33.629579999999997</c:v>
                </c:pt>
                <c:pt idx="2012">
                  <c:v>33.646250000000002</c:v>
                </c:pt>
                <c:pt idx="2013">
                  <c:v>33.66292</c:v>
                </c:pt>
                <c:pt idx="2014">
                  <c:v>33.679580000000001</c:v>
                </c:pt>
                <c:pt idx="2015">
                  <c:v>33.696249999999999</c:v>
                </c:pt>
                <c:pt idx="2016">
                  <c:v>33.712919999999997</c:v>
                </c:pt>
                <c:pt idx="2017">
                  <c:v>33.729579999999999</c:v>
                </c:pt>
                <c:pt idx="2018">
                  <c:v>33.746250000000003</c:v>
                </c:pt>
                <c:pt idx="2019">
                  <c:v>33.762920000000001</c:v>
                </c:pt>
                <c:pt idx="2020">
                  <c:v>33.779580000000003</c:v>
                </c:pt>
                <c:pt idx="2021">
                  <c:v>33.796250000000001</c:v>
                </c:pt>
                <c:pt idx="2022">
                  <c:v>33.812919999999998</c:v>
                </c:pt>
                <c:pt idx="2023">
                  <c:v>33.82958</c:v>
                </c:pt>
                <c:pt idx="2024">
                  <c:v>33.846249999999998</c:v>
                </c:pt>
                <c:pt idx="2025">
                  <c:v>33.862920000000003</c:v>
                </c:pt>
                <c:pt idx="2026">
                  <c:v>33.879579999999997</c:v>
                </c:pt>
                <c:pt idx="2027">
                  <c:v>33.896250000000002</c:v>
                </c:pt>
                <c:pt idx="2028">
                  <c:v>33.91292</c:v>
                </c:pt>
                <c:pt idx="2029">
                  <c:v>33.929580000000001</c:v>
                </c:pt>
                <c:pt idx="2030">
                  <c:v>33.946249999999999</c:v>
                </c:pt>
                <c:pt idx="2031">
                  <c:v>33.962919999999997</c:v>
                </c:pt>
                <c:pt idx="2032">
                  <c:v>33.979579999999999</c:v>
                </c:pt>
                <c:pt idx="2033">
                  <c:v>33.996250000000003</c:v>
                </c:pt>
                <c:pt idx="2034">
                  <c:v>34.012920000000001</c:v>
                </c:pt>
                <c:pt idx="2035">
                  <c:v>34.029580000000003</c:v>
                </c:pt>
                <c:pt idx="2036">
                  <c:v>34.046250000000001</c:v>
                </c:pt>
                <c:pt idx="2037">
                  <c:v>34.062919999999998</c:v>
                </c:pt>
                <c:pt idx="2038">
                  <c:v>34.07958</c:v>
                </c:pt>
                <c:pt idx="2039">
                  <c:v>34.096249999999998</c:v>
                </c:pt>
                <c:pt idx="2040">
                  <c:v>34.112920000000003</c:v>
                </c:pt>
                <c:pt idx="2041">
                  <c:v>34.129579999999997</c:v>
                </c:pt>
                <c:pt idx="2042">
                  <c:v>34.146250000000002</c:v>
                </c:pt>
                <c:pt idx="2043">
                  <c:v>34.16292</c:v>
                </c:pt>
                <c:pt idx="2044">
                  <c:v>34.179580000000001</c:v>
                </c:pt>
                <c:pt idx="2045">
                  <c:v>34.196249999999999</c:v>
                </c:pt>
                <c:pt idx="2046">
                  <c:v>34.212919999999997</c:v>
                </c:pt>
                <c:pt idx="2047">
                  <c:v>34.229579999999999</c:v>
                </c:pt>
                <c:pt idx="2048">
                  <c:v>34.246250000000003</c:v>
                </c:pt>
                <c:pt idx="2049">
                  <c:v>34.262920000000001</c:v>
                </c:pt>
                <c:pt idx="2050">
                  <c:v>34.279580000000003</c:v>
                </c:pt>
                <c:pt idx="2051">
                  <c:v>34.296250000000001</c:v>
                </c:pt>
                <c:pt idx="2052">
                  <c:v>34.312919999999998</c:v>
                </c:pt>
                <c:pt idx="2053">
                  <c:v>34.32958</c:v>
                </c:pt>
                <c:pt idx="2054">
                  <c:v>34.346249999999998</c:v>
                </c:pt>
                <c:pt idx="2055">
                  <c:v>34.362920000000003</c:v>
                </c:pt>
                <c:pt idx="2056">
                  <c:v>34.379579999999997</c:v>
                </c:pt>
                <c:pt idx="2057">
                  <c:v>34.396250000000002</c:v>
                </c:pt>
                <c:pt idx="2058">
                  <c:v>34.41292</c:v>
                </c:pt>
                <c:pt idx="2059">
                  <c:v>34.429580000000001</c:v>
                </c:pt>
                <c:pt idx="2060">
                  <c:v>34.446249999999999</c:v>
                </c:pt>
                <c:pt idx="2061">
                  <c:v>34.462919999999997</c:v>
                </c:pt>
                <c:pt idx="2062">
                  <c:v>34.479579999999999</c:v>
                </c:pt>
                <c:pt idx="2063">
                  <c:v>34.496250000000003</c:v>
                </c:pt>
                <c:pt idx="2064">
                  <c:v>34.512920000000001</c:v>
                </c:pt>
                <c:pt idx="2065">
                  <c:v>34.529580000000003</c:v>
                </c:pt>
                <c:pt idx="2066">
                  <c:v>34.546250000000001</c:v>
                </c:pt>
                <c:pt idx="2067">
                  <c:v>34.562919999999998</c:v>
                </c:pt>
                <c:pt idx="2068">
                  <c:v>34.57958</c:v>
                </c:pt>
                <c:pt idx="2069">
                  <c:v>34.596249999999998</c:v>
                </c:pt>
                <c:pt idx="2070">
                  <c:v>34.612920000000003</c:v>
                </c:pt>
                <c:pt idx="2071">
                  <c:v>34.629579999999997</c:v>
                </c:pt>
                <c:pt idx="2072">
                  <c:v>34.646250000000002</c:v>
                </c:pt>
                <c:pt idx="2073">
                  <c:v>34.66292</c:v>
                </c:pt>
                <c:pt idx="2074">
                  <c:v>34.679580000000001</c:v>
                </c:pt>
                <c:pt idx="2075">
                  <c:v>34.696249999999999</c:v>
                </c:pt>
                <c:pt idx="2076">
                  <c:v>34.712919999999997</c:v>
                </c:pt>
                <c:pt idx="2077">
                  <c:v>34.729579999999999</c:v>
                </c:pt>
                <c:pt idx="2078">
                  <c:v>34.746250000000003</c:v>
                </c:pt>
                <c:pt idx="2079">
                  <c:v>34.762920000000001</c:v>
                </c:pt>
                <c:pt idx="2080">
                  <c:v>34.779580000000003</c:v>
                </c:pt>
                <c:pt idx="2081">
                  <c:v>34.796250000000001</c:v>
                </c:pt>
                <c:pt idx="2082">
                  <c:v>34.812919999999998</c:v>
                </c:pt>
                <c:pt idx="2083">
                  <c:v>34.82958</c:v>
                </c:pt>
                <c:pt idx="2084">
                  <c:v>34.846249999999998</c:v>
                </c:pt>
                <c:pt idx="2085">
                  <c:v>34.862920000000003</c:v>
                </c:pt>
                <c:pt idx="2086">
                  <c:v>34.879579999999997</c:v>
                </c:pt>
                <c:pt idx="2087">
                  <c:v>34.896250000000002</c:v>
                </c:pt>
                <c:pt idx="2088">
                  <c:v>34.91292</c:v>
                </c:pt>
                <c:pt idx="2089">
                  <c:v>34.929580000000001</c:v>
                </c:pt>
                <c:pt idx="2090">
                  <c:v>34.946249999999999</c:v>
                </c:pt>
                <c:pt idx="2091">
                  <c:v>34.962919999999997</c:v>
                </c:pt>
                <c:pt idx="2092">
                  <c:v>34.979579999999999</c:v>
                </c:pt>
                <c:pt idx="2093">
                  <c:v>34.996250000000003</c:v>
                </c:pt>
                <c:pt idx="2094">
                  <c:v>35.012920000000001</c:v>
                </c:pt>
                <c:pt idx="2095">
                  <c:v>35.029580000000003</c:v>
                </c:pt>
                <c:pt idx="2096">
                  <c:v>35.046250000000001</c:v>
                </c:pt>
                <c:pt idx="2097">
                  <c:v>35.062919999999998</c:v>
                </c:pt>
                <c:pt idx="2098">
                  <c:v>35.07958</c:v>
                </c:pt>
                <c:pt idx="2099">
                  <c:v>35.096249999999998</c:v>
                </c:pt>
                <c:pt idx="2100">
                  <c:v>35.112920000000003</c:v>
                </c:pt>
                <c:pt idx="2101">
                  <c:v>35.129579999999997</c:v>
                </c:pt>
                <c:pt idx="2102">
                  <c:v>35.146250000000002</c:v>
                </c:pt>
                <c:pt idx="2103">
                  <c:v>35.16292</c:v>
                </c:pt>
                <c:pt idx="2104">
                  <c:v>35.179580000000001</c:v>
                </c:pt>
                <c:pt idx="2105">
                  <c:v>35.196249999999999</c:v>
                </c:pt>
                <c:pt idx="2106">
                  <c:v>35.212919999999997</c:v>
                </c:pt>
                <c:pt idx="2107">
                  <c:v>35.229579999999999</c:v>
                </c:pt>
                <c:pt idx="2108">
                  <c:v>35.246250000000003</c:v>
                </c:pt>
                <c:pt idx="2109">
                  <c:v>35.262920000000001</c:v>
                </c:pt>
                <c:pt idx="2110">
                  <c:v>35.279580000000003</c:v>
                </c:pt>
                <c:pt idx="2111">
                  <c:v>35.296250000000001</c:v>
                </c:pt>
                <c:pt idx="2112">
                  <c:v>35.312919999999998</c:v>
                </c:pt>
                <c:pt idx="2113">
                  <c:v>35.32958</c:v>
                </c:pt>
                <c:pt idx="2114">
                  <c:v>35.346249999999998</c:v>
                </c:pt>
                <c:pt idx="2115">
                  <c:v>35.362920000000003</c:v>
                </c:pt>
                <c:pt idx="2116">
                  <c:v>35.379579999999997</c:v>
                </c:pt>
                <c:pt idx="2117">
                  <c:v>35.396250000000002</c:v>
                </c:pt>
                <c:pt idx="2118">
                  <c:v>35.41292</c:v>
                </c:pt>
                <c:pt idx="2119">
                  <c:v>35.429580000000001</c:v>
                </c:pt>
                <c:pt idx="2120">
                  <c:v>35.446249999999999</c:v>
                </c:pt>
                <c:pt idx="2121">
                  <c:v>35.462919999999997</c:v>
                </c:pt>
                <c:pt idx="2122">
                  <c:v>35.479579999999999</c:v>
                </c:pt>
                <c:pt idx="2123">
                  <c:v>35.496250000000003</c:v>
                </c:pt>
                <c:pt idx="2124">
                  <c:v>35.512920000000001</c:v>
                </c:pt>
                <c:pt idx="2125">
                  <c:v>35.529580000000003</c:v>
                </c:pt>
                <c:pt idx="2126">
                  <c:v>35.546250000000001</c:v>
                </c:pt>
                <c:pt idx="2127">
                  <c:v>35.562919999999998</c:v>
                </c:pt>
                <c:pt idx="2128">
                  <c:v>35.57958</c:v>
                </c:pt>
                <c:pt idx="2129">
                  <c:v>35.596249999999998</c:v>
                </c:pt>
                <c:pt idx="2130">
                  <c:v>35.612920000000003</c:v>
                </c:pt>
                <c:pt idx="2131">
                  <c:v>35.629579999999997</c:v>
                </c:pt>
                <c:pt idx="2132">
                  <c:v>35.646250000000002</c:v>
                </c:pt>
                <c:pt idx="2133">
                  <c:v>35.66292</c:v>
                </c:pt>
                <c:pt idx="2134">
                  <c:v>35.679580000000001</c:v>
                </c:pt>
                <c:pt idx="2135">
                  <c:v>35.696249999999999</c:v>
                </c:pt>
                <c:pt idx="2136">
                  <c:v>35.712919999999997</c:v>
                </c:pt>
                <c:pt idx="2137">
                  <c:v>35.729579999999999</c:v>
                </c:pt>
                <c:pt idx="2138">
                  <c:v>35.746250000000003</c:v>
                </c:pt>
                <c:pt idx="2139">
                  <c:v>35.762920000000001</c:v>
                </c:pt>
                <c:pt idx="2140">
                  <c:v>35.779580000000003</c:v>
                </c:pt>
                <c:pt idx="2141">
                  <c:v>35.796250000000001</c:v>
                </c:pt>
                <c:pt idx="2142">
                  <c:v>35.812919999999998</c:v>
                </c:pt>
                <c:pt idx="2143">
                  <c:v>35.82958</c:v>
                </c:pt>
                <c:pt idx="2144">
                  <c:v>35.846249999999998</c:v>
                </c:pt>
                <c:pt idx="2145">
                  <c:v>35.862920000000003</c:v>
                </c:pt>
                <c:pt idx="2146">
                  <c:v>35.879579999999997</c:v>
                </c:pt>
                <c:pt idx="2147">
                  <c:v>35.896250000000002</c:v>
                </c:pt>
                <c:pt idx="2148">
                  <c:v>35.91292</c:v>
                </c:pt>
                <c:pt idx="2149">
                  <c:v>35.929580000000001</c:v>
                </c:pt>
                <c:pt idx="2150">
                  <c:v>35.946249999999999</c:v>
                </c:pt>
                <c:pt idx="2151">
                  <c:v>35.962919999999997</c:v>
                </c:pt>
                <c:pt idx="2152">
                  <c:v>35.979579999999999</c:v>
                </c:pt>
                <c:pt idx="2153">
                  <c:v>35.996250000000003</c:v>
                </c:pt>
                <c:pt idx="2154">
                  <c:v>36.012920000000001</c:v>
                </c:pt>
                <c:pt idx="2155">
                  <c:v>36.029580000000003</c:v>
                </c:pt>
                <c:pt idx="2156">
                  <c:v>36.046250000000001</c:v>
                </c:pt>
                <c:pt idx="2157">
                  <c:v>36.062919999999998</c:v>
                </c:pt>
                <c:pt idx="2158">
                  <c:v>36.07958</c:v>
                </c:pt>
                <c:pt idx="2159">
                  <c:v>36.096249999999998</c:v>
                </c:pt>
                <c:pt idx="2160">
                  <c:v>36.112920000000003</c:v>
                </c:pt>
                <c:pt idx="2161">
                  <c:v>36.129579999999997</c:v>
                </c:pt>
                <c:pt idx="2162">
                  <c:v>36.146250000000002</c:v>
                </c:pt>
                <c:pt idx="2163">
                  <c:v>36.16292</c:v>
                </c:pt>
                <c:pt idx="2164">
                  <c:v>36.179580000000001</c:v>
                </c:pt>
                <c:pt idx="2165">
                  <c:v>36.196249999999999</c:v>
                </c:pt>
                <c:pt idx="2166">
                  <c:v>36.212919999999997</c:v>
                </c:pt>
                <c:pt idx="2167">
                  <c:v>36.229579999999999</c:v>
                </c:pt>
                <c:pt idx="2168">
                  <c:v>36.246250000000003</c:v>
                </c:pt>
                <c:pt idx="2169">
                  <c:v>36.262920000000001</c:v>
                </c:pt>
                <c:pt idx="2170">
                  <c:v>36.279580000000003</c:v>
                </c:pt>
                <c:pt idx="2171">
                  <c:v>36.296250000000001</c:v>
                </c:pt>
                <c:pt idx="2172">
                  <c:v>36.312919999999998</c:v>
                </c:pt>
                <c:pt idx="2173">
                  <c:v>36.32958</c:v>
                </c:pt>
                <c:pt idx="2174">
                  <c:v>36.346249999999998</c:v>
                </c:pt>
                <c:pt idx="2175">
                  <c:v>36.362920000000003</c:v>
                </c:pt>
                <c:pt idx="2176">
                  <c:v>36.379579999999997</c:v>
                </c:pt>
                <c:pt idx="2177">
                  <c:v>36.396250000000002</c:v>
                </c:pt>
                <c:pt idx="2178">
                  <c:v>36.41292</c:v>
                </c:pt>
                <c:pt idx="2179">
                  <c:v>36.429580000000001</c:v>
                </c:pt>
                <c:pt idx="2180">
                  <c:v>36.446249999999999</c:v>
                </c:pt>
                <c:pt idx="2181">
                  <c:v>36.462919999999997</c:v>
                </c:pt>
                <c:pt idx="2182">
                  <c:v>36.479579999999999</c:v>
                </c:pt>
                <c:pt idx="2183">
                  <c:v>36.496250000000003</c:v>
                </c:pt>
                <c:pt idx="2184">
                  <c:v>36.512920000000001</c:v>
                </c:pt>
                <c:pt idx="2185">
                  <c:v>36.529580000000003</c:v>
                </c:pt>
                <c:pt idx="2186">
                  <c:v>36.546250000000001</c:v>
                </c:pt>
                <c:pt idx="2187">
                  <c:v>36.562919999999998</c:v>
                </c:pt>
                <c:pt idx="2188">
                  <c:v>36.57958</c:v>
                </c:pt>
                <c:pt idx="2189">
                  <c:v>36.596249999999998</c:v>
                </c:pt>
                <c:pt idx="2190">
                  <c:v>36.612920000000003</c:v>
                </c:pt>
                <c:pt idx="2191">
                  <c:v>36.629579999999997</c:v>
                </c:pt>
                <c:pt idx="2192">
                  <c:v>36.646250000000002</c:v>
                </c:pt>
                <c:pt idx="2193">
                  <c:v>36.66292</c:v>
                </c:pt>
                <c:pt idx="2194">
                  <c:v>36.679580000000001</c:v>
                </c:pt>
                <c:pt idx="2195">
                  <c:v>36.696249999999999</c:v>
                </c:pt>
                <c:pt idx="2196">
                  <c:v>36.712919999999997</c:v>
                </c:pt>
                <c:pt idx="2197">
                  <c:v>36.729579999999999</c:v>
                </c:pt>
                <c:pt idx="2198">
                  <c:v>36.746250000000003</c:v>
                </c:pt>
                <c:pt idx="2199">
                  <c:v>36.762920000000001</c:v>
                </c:pt>
                <c:pt idx="2200">
                  <c:v>36.779580000000003</c:v>
                </c:pt>
                <c:pt idx="2201">
                  <c:v>36.796250000000001</c:v>
                </c:pt>
                <c:pt idx="2202">
                  <c:v>36.812919999999998</c:v>
                </c:pt>
                <c:pt idx="2203">
                  <c:v>36.82958</c:v>
                </c:pt>
                <c:pt idx="2204">
                  <c:v>36.846249999999998</c:v>
                </c:pt>
                <c:pt idx="2205">
                  <c:v>36.862920000000003</c:v>
                </c:pt>
                <c:pt idx="2206">
                  <c:v>36.879579999999997</c:v>
                </c:pt>
                <c:pt idx="2207">
                  <c:v>36.896250000000002</c:v>
                </c:pt>
                <c:pt idx="2208">
                  <c:v>36.91292</c:v>
                </c:pt>
                <c:pt idx="2209">
                  <c:v>36.929580000000001</c:v>
                </c:pt>
                <c:pt idx="2210">
                  <c:v>36.946249999999999</c:v>
                </c:pt>
                <c:pt idx="2211">
                  <c:v>36.962919999999997</c:v>
                </c:pt>
                <c:pt idx="2212">
                  <c:v>36.979579999999999</c:v>
                </c:pt>
                <c:pt idx="2213">
                  <c:v>36.996250000000003</c:v>
                </c:pt>
                <c:pt idx="2214">
                  <c:v>37.012920000000001</c:v>
                </c:pt>
                <c:pt idx="2215">
                  <c:v>37.029580000000003</c:v>
                </c:pt>
                <c:pt idx="2216">
                  <c:v>37.046250000000001</c:v>
                </c:pt>
                <c:pt idx="2217">
                  <c:v>37.062919999999998</c:v>
                </c:pt>
                <c:pt idx="2218">
                  <c:v>37.07958</c:v>
                </c:pt>
                <c:pt idx="2219">
                  <c:v>37.096249999999998</c:v>
                </c:pt>
                <c:pt idx="2220">
                  <c:v>37.112920000000003</c:v>
                </c:pt>
                <c:pt idx="2221">
                  <c:v>37.129579999999997</c:v>
                </c:pt>
                <c:pt idx="2222">
                  <c:v>37.146250000000002</c:v>
                </c:pt>
                <c:pt idx="2223">
                  <c:v>37.16292</c:v>
                </c:pt>
                <c:pt idx="2224">
                  <c:v>37.179580000000001</c:v>
                </c:pt>
                <c:pt idx="2225">
                  <c:v>37.196249999999999</c:v>
                </c:pt>
                <c:pt idx="2226">
                  <c:v>37.212919999999997</c:v>
                </c:pt>
                <c:pt idx="2227">
                  <c:v>37.229500000000002</c:v>
                </c:pt>
                <c:pt idx="2228">
                  <c:v>37.246250000000003</c:v>
                </c:pt>
                <c:pt idx="2229">
                  <c:v>37.262920000000001</c:v>
                </c:pt>
                <c:pt idx="2230">
                  <c:v>37.279580000000003</c:v>
                </c:pt>
                <c:pt idx="2231">
                  <c:v>37.296250000000001</c:v>
                </c:pt>
                <c:pt idx="2232">
                  <c:v>37.312919999999998</c:v>
                </c:pt>
                <c:pt idx="2233">
                  <c:v>37.329500000000003</c:v>
                </c:pt>
                <c:pt idx="2234">
                  <c:v>37.346170000000001</c:v>
                </c:pt>
                <c:pt idx="2235">
                  <c:v>37.362920000000003</c:v>
                </c:pt>
                <c:pt idx="2236">
                  <c:v>37.379579999999997</c:v>
                </c:pt>
                <c:pt idx="2237">
                  <c:v>37.396250000000002</c:v>
                </c:pt>
                <c:pt idx="2238">
                  <c:v>37.41283</c:v>
                </c:pt>
                <c:pt idx="2239">
                  <c:v>37.429580000000001</c:v>
                </c:pt>
                <c:pt idx="2240">
                  <c:v>37.446249999999999</c:v>
                </c:pt>
                <c:pt idx="2241">
                  <c:v>37.462919999999997</c:v>
                </c:pt>
                <c:pt idx="2242">
                  <c:v>37.479579999999999</c:v>
                </c:pt>
                <c:pt idx="2243">
                  <c:v>37.496169999999999</c:v>
                </c:pt>
                <c:pt idx="2244">
                  <c:v>37.512830000000001</c:v>
                </c:pt>
                <c:pt idx="2245">
                  <c:v>37.529580000000003</c:v>
                </c:pt>
                <c:pt idx="2246">
                  <c:v>37.546250000000001</c:v>
                </c:pt>
                <c:pt idx="2247">
                  <c:v>37.562829999999998</c:v>
                </c:pt>
                <c:pt idx="2248">
                  <c:v>37.579500000000003</c:v>
                </c:pt>
                <c:pt idx="2249">
                  <c:v>37.596170000000001</c:v>
                </c:pt>
                <c:pt idx="2250">
                  <c:v>37.612920000000003</c:v>
                </c:pt>
                <c:pt idx="2251">
                  <c:v>37.629579999999997</c:v>
                </c:pt>
                <c:pt idx="2252">
                  <c:v>37.646169999999998</c:v>
                </c:pt>
                <c:pt idx="2253">
                  <c:v>37.66283</c:v>
                </c:pt>
                <c:pt idx="2254">
                  <c:v>37.679499999999997</c:v>
                </c:pt>
                <c:pt idx="2255">
                  <c:v>37.696249999999999</c:v>
                </c:pt>
                <c:pt idx="2256">
                  <c:v>37.712829999999997</c:v>
                </c:pt>
                <c:pt idx="2257">
                  <c:v>37.729500000000002</c:v>
                </c:pt>
                <c:pt idx="2258">
                  <c:v>37.746169999999999</c:v>
                </c:pt>
                <c:pt idx="2259">
                  <c:v>37.762920000000001</c:v>
                </c:pt>
                <c:pt idx="2260">
                  <c:v>37.779580000000003</c:v>
                </c:pt>
                <c:pt idx="2261">
                  <c:v>37.796169999999996</c:v>
                </c:pt>
                <c:pt idx="2262">
                  <c:v>37.812829999999998</c:v>
                </c:pt>
                <c:pt idx="2263">
                  <c:v>37.829500000000003</c:v>
                </c:pt>
                <c:pt idx="2264">
                  <c:v>37.846170000000001</c:v>
                </c:pt>
                <c:pt idx="2265">
                  <c:v>37.862830000000002</c:v>
                </c:pt>
                <c:pt idx="2266">
                  <c:v>37.8795</c:v>
                </c:pt>
                <c:pt idx="2267">
                  <c:v>37.896169999999998</c:v>
                </c:pt>
                <c:pt idx="2268">
                  <c:v>37.91283</c:v>
                </c:pt>
                <c:pt idx="2269">
                  <c:v>37.929580000000001</c:v>
                </c:pt>
                <c:pt idx="2270">
                  <c:v>37.946170000000002</c:v>
                </c:pt>
                <c:pt idx="2271">
                  <c:v>37.962829999999997</c:v>
                </c:pt>
                <c:pt idx="2272">
                  <c:v>37.979500000000002</c:v>
                </c:pt>
                <c:pt idx="2273">
                  <c:v>37.996169999999999</c:v>
                </c:pt>
                <c:pt idx="2274">
                  <c:v>38.012830000000001</c:v>
                </c:pt>
                <c:pt idx="2275">
                  <c:v>38.029499999999999</c:v>
                </c:pt>
                <c:pt idx="2276">
                  <c:v>38.046169999999996</c:v>
                </c:pt>
                <c:pt idx="2277">
                  <c:v>38.062829999999998</c:v>
                </c:pt>
                <c:pt idx="2278">
                  <c:v>38.079500000000003</c:v>
                </c:pt>
                <c:pt idx="2279">
                  <c:v>38.096170000000001</c:v>
                </c:pt>
                <c:pt idx="2280">
                  <c:v>38.112830000000002</c:v>
                </c:pt>
                <c:pt idx="2281">
                  <c:v>38.1295</c:v>
                </c:pt>
                <c:pt idx="2282">
                  <c:v>38.146169999999998</c:v>
                </c:pt>
                <c:pt idx="2283">
                  <c:v>38.16283</c:v>
                </c:pt>
                <c:pt idx="2284">
                  <c:v>38.179499999999997</c:v>
                </c:pt>
                <c:pt idx="2285">
                  <c:v>38.196170000000002</c:v>
                </c:pt>
                <c:pt idx="2286">
                  <c:v>38.212829999999997</c:v>
                </c:pt>
                <c:pt idx="2287">
                  <c:v>38.229500000000002</c:v>
                </c:pt>
                <c:pt idx="2288">
                  <c:v>38.246169999999999</c:v>
                </c:pt>
                <c:pt idx="2289">
                  <c:v>38.262830000000001</c:v>
                </c:pt>
                <c:pt idx="2290">
                  <c:v>38.279499999999999</c:v>
                </c:pt>
                <c:pt idx="2291">
                  <c:v>38.296169999999996</c:v>
                </c:pt>
                <c:pt idx="2292">
                  <c:v>38.312829999999998</c:v>
                </c:pt>
                <c:pt idx="2293">
                  <c:v>38.329500000000003</c:v>
                </c:pt>
                <c:pt idx="2294">
                  <c:v>38.346170000000001</c:v>
                </c:pt>
                <c:pt idx="2295">
                  <c:v>38.362830000000002</c:v>
                </c:pt>
                <c:pt idx="2296">
                  <c:v>38.3795</c:v>
                </c:pt>
                <c:pt idx="2297">
                  <c:v>38.396169999999998</c:v>
                </c:pt>
                <c:pt idx="2298">
                  <c:v>38.41283</c:v>
                </c:pt>
                <c:pt idx="2299">
                  <c:v>38.429499999999997</c:v>
                </c:pt>
                <c:pt idx="2300">
                  <c:v>38.446170000000002</c:v>
                </c:pt>
                <c:pt idx="2301">
                  <c:v>38.462829999999997</c:v>
                </c:pt>
                <c:pt idx="2302">
                  <c:v>38.479500000000002</c:v>
                </c:pt>
                <c:pt idx="2303">
                  <c:v>38.496169999999999</c:v>
                </c:pt>
                <c:pt idx="2304">
                  <c:v>38.512830000000001</c:v>
                </c:pt>
                <c:pt idx="2305">
                  <c:v>38.529499999999999</c:v>
                </c:pt>
                <c:pt idx="2306">
                  <c:v>38.546169999999996</c:v>
                </c:pt>
                <c:pt idx="2307">
                  <c:v>38.562829999999998</c:v>
                </c:pt>
                <c:pt idx="2308">
                  <c:v>38.579500000000003</c:v>
                </c:pt>
                <c:pt idx="2309">
                  <c:v>38.596170000000001</c:v>
                </c:pt>
                <c:pt idx="2310">
                  <c:v>38.612830000000002</c:v>
                </c:pt>
                <c:pt idx="2311">
                  <c:v>38.6295</c:v>
                </c:pt>
                <c:pt idx="2312">
                  <c:v>38.646169999999998</c:v>
                </c:pt>
                <c:pt idx="2313">
                  <c:v>38.66283</c:v>
                </c:pt>
                <c:pt idx="2314">
                  <c:v>38.679499999999997</c:v>
                </c:pt>
                <c:pt idx="2315">
                  <c:v>38.696170000000002</c:v>
                </c:pt>
                <c:pt idx="2316">
                  <c:v>38.712829999999997</c:v>
                </c:pt>
                <c:pt idx="2317">
                  <c:v>38.729500000000002</c:v>
                </c:pt>
                <c:pt idx="2318">
                  <c:v>38.746169999999999</c:v>
                </c:pt>
                <c:pt idx="2319">
                  <c:v>38.762830000000001</c:v>
                </c:pt>
                <c:pt idx="2320">
                  <c:v>38.779499999999999</c:v>
                </c:pt>
                <c:pt idx="2321">
                  <c:v>38.796169999999996</c:v>
                </c:pt>
                <c:pt idx="2322">
                  <c:v>38.812829999999998</c:v>
                </c:pt>
                <c:pt idx="2323">
                  <c:v>38.829500000000003</c:v>
                </c:pt>
                <c:pt idx="2324">
                  <c:v>38.846170000000001</c:v>
                </c:pt>
                <c:pt idx="2325">
                  <c:v>38.862830000000002</c:v>
                </c:pt>
                <c:pt idx="2326">
                  <c:v>38.8795</c:v>
                </c:pt>
                <c:pt idx="2327">
                  <c:v>38.896169999999998</c:v>
                </c:pt>
                <c:pt idx="2328">
                  <c:v>38.91283</c:v>
                </c:pt>
                <c:pt idx="2329">
                  <c:v>38.929499999999997</c:v>
                </c:pt>
                <c:pt idx="2330">
                  <c:v>38.946170000000002</c:v>
                </c:pt>
                <c:pt idx="2331">
                  <c:v>38.962829999999997</c:v>
                </c:pt>
                <c:pt idx="2332">
                  <c:v>38.979500000000002</c:v>
                </c:pt>
                <c:pt idx="2333">
                  <c:v>38.996169999999999</c:v>
                </c:pt>
                <c:pt idx="2334">
                  <c:v>39.012830000000001</c:v>
                </c:pt>
                <c:pt idx="2335">
                  <c:v>39.029499999999999</c:v>
                </c:pt>
                <c:pt idx="2336">
                  <c:v>39.046169999999996</c:v>
                </c:pt>
                <c:pt idx="2337">
                  <c:v>39.062829999999998</c:v>
                </c:pt>
                <c:pt idx="2338">
                  <c:v>39.079500000000003</c:v>
                </c:pt>
                <c:pt idx="2339">
                  <c:v>39.096170000000001</c:v>
                </c:pt>
                <c:pt idx="2340">
                  <c:v>39.112830000000002</c:v>
                </c:pt>
                <c:pt idx="2341">
                  <c:v>39.1295</c:v>
                </c:pt>
                <c:pt idx="2342">
                  <c:v>39.146169999999998</c:v>
                </c:pt>
                <c:pt idx="2343">
                  <c:v>39.16283</c:v>
                </c:pt>
                <c:pt idx="2344">
                  <c:v>39.179499999999997</c:v>
                </c:pt>
                <c:pt idx="2345">
                  <c:v>39.196170000000002</c:v>
                </c:pt>
                <c:pt idx="2346">
                  <c:v>39.212829999999997</c:v>
                </c:pt>
                <c:pt idx="2347">
                  <c:v>39.229500000000002</c:v>
                </c:pt>
                <c:pt idx="2348">
                  <c:v>39.246169999999999</c:v>
                </c:pt>
                <c:pt idx="2349">
                  <c:v>39.262830000000001</c:v>
                </c:pt>
                <c:pt idx="2350">
                  <c:v>39.279499999999999</c:v>
                </c:pt>
                <c:pt idx="2351">
                  <c:v>39.296169999999996</c:v>
                </c:pt>
                <c:pt idx="2352">
                  <c:v>39.312829999999998</c:v>
                </c:pt>
                <c:pt idx="2353">
                  <c:v>39.329500000000003</c:v>
                </c:pt>
                <c:pt idx="2354">
                  <c:v>39.346170000000001</c:v>
                </c:pt>
                <c:pt idx="2355">
                  <c:v>39.362830000000002</c:v>
                </c:pt>
                <c:pt idx="2356">
                  <c:v>39.3795</c:v>
                </c:pt>
                <c:pt idx="2357">
                  <c:v>39.396169999999998</c:v>
                </c:pt>
                <c:pt idx="2358">
                  <c:v>39.41283</c:v>
                </c:pt>
                <c:pt idx="2359">
                  <c:v>39.429499999999997</c:v>
                </c:pt>
                <c:pt idx="2360">
                  <c:v>39.446170000000002</c:v>
                </c:pt>
                <c:pt idx="2361">
                  <c:v>39.462829999999997</c:v>
                </c:pt>
                <c:pt idx="2362">
                  <c:v>39.479500000000002</c:v>
                </c:pt>
                <c:pt idx="2363">
                  <c:v>39.496169999999999</c:v>
                </c:pt>
                <c:pt idx="2364">
                  <c:v>39.512830000000001</c:v>
                </c:pt>
                <c:pt idx="2365">
                  <c:v>39.529499999999999</c:v>
                </c:pt>
                <c:pt idx="2366">
                  <c:v>39.546169999999996</c:v>
                </c:pt>
                <c:pt idx="2367">
                  <c:v>39.562829999999998</c:v>
                </c:pt>
                <c:pt idx="2368">
                  <c:v>39.579500000000003</c:v>
                </c:pt>
                <c:pt idx="2369">
                  <c:v>39.596170000000001</c:v>
                </c:pt>
                <c:pt idx="2370">
                  <c:v>39.612830000000002</c:v>
                </c:pt>
                <c:pt idx="2371">
                  <c:v>39.6295</c:v>
                </c:pt>
                <c:pt idx="2372">
                  <c:v>39.646169999999998</c:v>
                </c:pt>
                <c:pt idx="2373">
                  <c:v>39.66283</c:v>
                </c:pt>
                <c:pt idx="2374">
                  <c:v>39.679499999999997</c:v>
                </c:pt>
                <c:pt idx="2375">
                  <c:v>39.696170000000002</c:v>
                </c:pt>
                <c:pt idx="2376">
                  <c:v>39.712829999999997</c:v>
                </c:pt>
                <c:pt idx="2377">
                  <c:v>39.729500000000002</c:v>
                </c:pt>
                <c:pt idx="2378">
                  <c:v>39.746169999999999</c:v>
                </c:pt>
                <c:pt idx="2379">
                  <c:v>39.762830000000001</c:v>
                </c:pt>
                <c:pt idx="2380">
                  <c:v>39.779499999999999</c:v>
                </c:pt>
                <c:pt idx="2381">
                  <c:v>39.796169999999996</c:v>
                </c:pt>
                <c:pt idx="2382">
                  <c:v>39.812829999999998</c:v>
                </c:pt>
                <c:pt idx="2383">
                  <c:v>39.829500000000003</c:v>
                </c:pt>
                <c:pt idx="2384">
                  <c:v>39.846170000000001</c:v>
                </c:pt>
                <c:pt idx="2385">
                  <c:v>39.862830000000002</c:v>
                </c:pt>
                <c:pt idx="2386">
                  <c:v>39.8795</c:v>
                </c:pt>
                <c:pt idx="2387">
                  <c:v>39.896169999999998</c:v>
                </c:pt>
                <c:pt idx="2388">
                  <c:v>39.91283</c:v>
                </c:pt>
                <c:pt idx="2389">
                  <c:v>39.929499999999997</c:v>
                </c:pt>
                <c:pt idx="2390">
                  <c:v>39.946170000000002</c:v>
                </c:pt>
                <c:pt idx="2391">
                  <c:v>39.962829999999997</c:v>
                </c:pt>
                <c:pt idx="2392">
                  <c:v>39.979500000000002</c:v>
                </c:pt>
                <c:pt idx="2393">
                  <c:v>39.996169999999999</c:v>
                </c:pt>
                <c:pt idx="2394">
                  <c:v>40.012830000000001</c:v>
                </c:pt>
                <c:pt idx="2395">
                  <c:v>40.029499999999999</c:v>
                </c:pt>
                <c:pt idx="2396">
                  <c:v>40.046169999999996</c:v>
                </c:pt>
                <c:pt idx="2397">
                  <c:v>40.062829999999998</c:v>
                </c:pt>
                <c:pt idx="2398">
                  <c:v>40.079500000000003</c:v>
                </c:pt>
                <c:pt idx="2399">
                  <c:v>40.096170000000001</c:v>
                </c:pt>
                <c:pt idx="2400">
                  <c:v>40.112830000000002</c:v>
                </c:pt>
                <c:pt idx="2401">
                  <c:v>40.1295</c:v>
                </c:pt>
                <c:pt idx="2402">
                  <c:v>40.146169999999998</c:v>
                </c:pt>
                <c:pt idx="2403">
                  <c:v>40.16283</c:v>
                </c:pt>
                <c:pt idx="2404">
                  <c:v>40.179499999999997</c:v>
                </c:pt>
                <c:pt idx="2405">
                  <c:v>40.196170000000002</c:v>
                </c:pt>
                <c:pt idx="2406">
                  <c:v>40.212829999999997</c:v>
                </c:pt>
                <c:pt idx="2407">
                  <c:v>40.229500000000002</c:v>
                </c:pt>
                <c:pt idx="2408">
                  <c:v>40.246169999999999</c:v>
                </c:pt>
                <c:pt idx="2409">
                  <c:v>40.262830000000001</c:v>
                </c:pt>
                <c:pt idx="2410">
                  <c:v>40.279499999999999</c:v>
                </c:pt>
                <c:pt idx="2411">
                  <c:v>40.296169999999996</c:v>
                </c:pt>
                <c:pt idx="2412">
                  <c:v>40.312829999999998</c:v>
                </c:pt>
                <c:pt idx="2413">
                  <c:v>40.329500000000003</c:v>
                </c:pt>
                <c:pt idx="2414">
                  <c:v>40.346170000000001</c:v>
                </c:pt>
                <c:pt idx="2415">
                  <c:v>40.362830000000002</c:v>
                </c:pt>
                <c:pt idx="2416">
                  <c:v>40.3795</c:v>
                </c:pt>
                <c:pt idx="2417">
                  <c:v>40.396169999999998</c:v>
                </c:pt>
                <c:pt idx="2418">
                  <c:v>40.41283</c:v>
                </c:pt>
                <c:pt idx="2419">
                  <c:v>40.429499999999997</c:v>
                </c:pt>
                <c:pt idx="2420">
                  <c:v>40.446170000000002</c:v>
                </c:pt>
                <c:pt idx="2421">
                  <c:v>40.462829999999997</c:v>
                </c:pt>
                <c:pt idx="2422">
                  <c:v>40.479500000000002</c:v>
                </c:pt>
                <c:pt idx="2423">
                  <c:v>40.496169999999999</c:v>
                </c:pt>
                <c:pt idx="2424">
                  <c:v>40.512830000000001</c:v>
                </c:pt>
                <c:pt idx="2425">
                  <c:v>40.529499999999999</c:v>
                </c:pt>
                <c:pt idx="2426">
                  <c:v>40.546169999999996</c:v>
                </c:pt>
                <c:pt idx="2427">
                  <c:v>40.562829999999998</c:v>
                </c:pt>
                <c:pt idx="2428">
                  <c:v>40.579500000000003</c:v>
                </c:pt>
                <c:pt idx="2429">
                  <c:v>40.596170000000001</c:v>
                </c:pt>
                <c:pt idx="2430">
                  <c:v>40.612830000000002</c:v>
                </c:pt>
                <c:pt idx="2431">
                  <c:v>40.6295</c:v>
                </c:pt>
                <c:pt idx="2432">
                  <c:v>40.646169999999998</c:v>
                </c:pt>
                <c:pt idx="2433">
                  <c:v>40.66283</c:v>
                </c:pt>
                <c:pt idx="2434">
                  <c:v>40.679499999999997</c:v>
                </c:pt>
                <c:pt idx="2435">
                  <c:v>40.696170000000002</c:v>
                </c:pt>
                <c:pt idx="2436">
                  <c:v>40.712829999999997</c:v>
                </c:pt>
                <c:pt idx="2437">
                  <c:v>40.729500000000002</c:v>
                </c:pt>
                <c:pt idx="2438">
                  <c:v>40.746169999999999</c:v>
                </c:pt>
                <c:pt idx="2439">
                  <c:v>40.762830000000001</c:v>
                </c:pt>
                <c:pt idx="2440">
                  <c:v>40.779499999999999</c:v>
                </c:pt>
                <c:pt idx="2441">
                  <c:v>40.796169999999996</c:v>
                </c:pt>
                <c:pt idx="2442">
                  <c:v>40.812829999999998</c:v>
                </c:pt>
                <c:pt idx="2443">
                  <c:v>40.829500000000003</c:v>
                </c:pt>
                <c:pt idx="2444">
                  <c:v>40.846170000000001</c:v>
                </c:pt>
                <c:pt idx="2445">
                  <c:v>40.862830000000002</c:v>
                </c:pt>
                <c:pt idx="2446">
                  <c:v>40.8795</c:v>
                </c:pt>
                <c:pt idx="2447">
                  <c:v>40.896169999999998</c:v>
                </c:pt>
                <c:pt idx="2448">
                  <c:v>40.91283</c:v>
                </c:pt>
                <c:pt idx="2449">
                  <c:v>40.929499999999997</c:v>
                </c:pt>
                <c:pt idx="2450">
                  <c:v>40.946170000000002</c:v>
                </c:pt>
                <c:pt idx="2451">
                  <c:v>40.962829999999997</c:v>
                </c:pt>
                <c:pt idx="2452">
                  <c:v>40.979500000000002</c:v>
                </c:pt>
                <c:pt idx="2453">
                  <c:v>40.996169999999999</c:v>
                </c:pt>
                <c:pt idx="2454">
                  <c:v>41.012830000000001</c:v>
                </c:pt>
                <c:pt idx="2455">
                  <c:v>41.029499999999999</c:v>
                </c:pt>
                <c:pt idx="2456">
                  <c:v>41.046169999999996</c:v>
                </c:pt>
                <c:pt idx="2457">
                  <c:v>41.062829999999998</c:v>
                </c:pt>
                <c:pt idx="2458">
                  <c:v>41.079500000000003</c:v>
                </c:pt>
                <c:pt idx="2459">
                  <c:v>41.096170000000001</c:v>
                </c:pt>
                <c:pt idx="2460">
                  <c:v>41.112830000000002</c:v>
                </c:pt>
                <c:pt idx="2461">
                  <c:v>41.1295</c:v>
                </c:pt>
                <c:pt idx="2462">
                  <c:v>41.146169999999998</c:v>
                </c:pt>
                <c:pt idx="2463">
                  <c:v>41.16283</c:v>
                </c:pt>
                <c:pt idx="2464">
                  <c:v>41.179499999999997</c:v>
                </c:pt>
                <c:pt idx="2465">
                  <c:v>41.196170000000002</c:v>
                </c:pt>
                <c:pt idx="2466">
                  <c:v>41.212829999999997</c:v>
                </c:pt>
                <c:pt idx="2467">
                  <c:v>41.229500000000002</c:v>
                </c:pt>
                <c:pt idx="2468">
                  <c:v>41.246169999999999</c:v>
                </c:pt>
                <c:pt idx="2469">
                  <c:v>41.262830000000001</c:v>
                </c:pt>
                <c:pt idx="2470">
                  <c:v>41.279499999999999</c:v>
                </c:pt>
                <c:pt idx="2471">
                  <c:v>41.296169999999996</c:v>
                </c:pt>
                <c:pt idx="2472">
                  <c:v>41.312829999999998</c:v>
                </c:pt>
                <c:pt idx="2473">
                  <c:v>41.329500000000003</c:v>
                </c:pt>
                <c:pt idx="2474">
                  <c:v>41.346170000000001</c:v>
                </c:pt>
                <c:pt idx="2475">
                  <c:v>41.362830000000002</c:v>
                </c:pt>
                <c:pt idx="2476">
                  <c:v>41.3795</c:v>
                </c:pt>
                <c:pt idx="2477">
                  <c:v>41.396169999999998</c:v>
                </c:pt>
                <c:pt idx="2478">
                  <c:v>41.41283</c:v>
                </c:pt>
                <c:pt idx="2479">
                  <c:v>41.429499999999997</c:v>
                </c:pt>
                <c:pt idx="2480">
                  <c:v>41.446170000000002</c:v>
                </c:pt>
                <c:pt idx="2481">
                  <c:v>41.462829999999997</c:v>
                </c:pt>
                <c:pt idx="2482">
                  <c:v>41.479500000000002</c:v>
                </c:pt>
                <c:pt idx="2483">
                  <c:v>41.496169999999999</c:v>
                </c:pt>
                <c:pt idx="2484">
                  <c:v>41.512830000000001</c:v>
                </c:pt>
                <c:pt idx="2485">
                  <c:v>41.529499999999999</c:v>
                </c:pt>
                <c:pt idx="2486">
                  <c:v>41.546169999999996</c:v>
                </c:pt>
                <c:pt idx="2487">
                  <c:v>41.562829999999998</c:v>
                </c:pt>
                <c:pt idx="2488">
                  <c:v>41.579500000000003</c:v>
                </c:pt>
                <c:pt idx="2489">
                  <c:v>41.596170000000001</c:v>
                </c:pt>
                <c:pt idx="2490">
                  <c:v>41.612830000000002</c:v>
                </c:pt>
                <c:pt idx="2491">
                  <c:v>41.6295</c:v>
                </c:pt>
                <c:pt idx="2492">
                  <c:v>41.646169999999998</c:v>
                </c:pt>
                <c:pt idx="2493">
                  <c:v>41.66283</c:v>
                </c:pt>
                <c:pt idx="2494">
                  <c:v>41.679499999999997</c:v>
                </c:pt>
                <c:pt idx="2495">
                  <c:v>41.696170000000002</c:v>
                </c:pt>
                <c:pt idx="2496">
                  <c:v>41.712829999999997</c:v>
                </c:pt>
                <c:pt idx="2497">
                  <c:v>41.729500000000002</c:v>
                </c:pt>
                <c:pt idx="2498">
                  <c:v>41.746169999999999</c:v>
                </c:pt>
                <c:pt idx="2499">
                  <c:v>41.762830000000001</c:v>
                </c:pt>
                <c:pt idx="2500">
                  <c:v>41.779499999999999</c:v>
                </c:pt>
                <c:pt idx="2501">
                  <c:v>41.796169999999996</c:v>
                </c:pt>
                <c:pt idx="2502">
                  <c:v>41.812829999999998</c:v>
                </c:pt>
                <c:pt idx="2503">
                  <c:v>41.829500000000003</c:v>
                </c:pt>
                <c:pt idx="2504">
                  <c:v>41.846170000000001</c:v>
                </c:pt>
                <c:pt idx="2505">
                  <c:v>41.862830000000002</c:v>
                </c:pt>
                <c:pt idx="2506">
                  <c:v>41.8795</c:v>
                </c:pt>
                <c:pt idx="2507">
                  <c:v>41.896169999999998</c:v>
                </c:pt>
                <c:pt idx="2508">
                  <c:v>41.91283</c:v>
                </c:pt>
                <c:pt idx="2509">
                  <c:v>41.929499999999997</c:v>
                </c:pt>
                <c:pt idx="2510">
                  <c:v>41.946170000000002</c:v>
                </c:pt>
                <c:pt idx="2511">
                  <c:v>41.962829999999997</c:v>
                </c:pt>
                <c:pt idx="2512">
                  <c:v>41.979500000000002</c:v>
                </c:pt>
                <c:pt idx="2513">
                  <c:v>41.996169999999999</c:v>
                </c:pt>
                <c:pt idx="2514">
                  <c:v>42.012830000000001</c:v>
                </c:pt>
                <c:pt idx="2515">
                  <c:v>42.029499999999999</c:v>
                </c:pt>
                <c:pt idx="2516">
                  <c:v>42.046169999999996</c:v>
                </c:pt>
                <c:pt idx="2517">
                  <c:v>42.062829999999998</c:v>
                </c:pt>
                <c:pt idx="2518">
                  <c:v>42.079500000000003</c:v>
                </c:pt>
                <c:pt idx="2519">
                  <c:v>42.096170000000001</c:v>
                </c:pt>
                <c:pt idx="2520">
                  <c:v>42.112830000000002</c:v>
                </c:pt>
                <c:pt idx="2521">
                  <c:v>42.1295</c:v>
                </c:pt>
                <c:pt idx="2522">
                  <c:v>42.146169999999998</c:v>
                </c:pt>
                <c:pt idx="2523">
                  <c:v>42.16283</c:v>
                </c:pt>
                <c:pt idx="2524">
                  <c:v>42.179499999999997</c:v>
                </c:pt>
                <c:pt idx="2525">
                  <c:v>42.196170000000002</c:v>
                </c:pt>
                <c:pt idx="2526">
                  <c:v>42.212829999999997</c:v>
                </c:pt>
                <c:pt idx="2527">
                  <c:v>42.229500000000002</c:v>
                </c:pt>
                <c:pt idx="2528">
                  <c:v>42.246169999999999</c:v>
                </c:pt>
                <c:pt idx="2529">
                  <c:v>42.262830000000001</c:v>
                </c:pt>
                <c:pt idx="2530">
                  <c:v>42.279499999999999</c:v>
                </c:pt>
                <c:pt idx="2531">
                  <c:v>42.296169999999996</c:v>
                </c:pt>
                <c:pt idx="2532">
                  <c:v>42.312829999999998</c:v>
                </c:pt>
                <c:pt idx="2533">
                  <c:v>42.329500000000003</c:v>
                </c:pt>
                <c:pt idx="2534">
                  <c:v>42.346170000000001</c:v>
                </c:pt>
                <c:pt idx="2535">
                  <c:v>42.362830000000002</c:v>
                </c:pt>
                <c:pt idx="2536">
                  <c:v>42.3795</c:v>
                </c:pt>
                <c:pt idx="2537">
                  <c:v>42.396169999999998</c:v>
                </c:pt>
                <c:pt idx="2538">
                  <c:v>42.41283</c:v>
                </c:pt>
                <c:pt idx="2539">
                  <c:v>42.429499999999997</c:v>
                </c:pt>
                <c:pt idx="2540">
                  <c:v>42.446170000000002</c:v>
                </c:pt>
                <c:pt idx="2541">
                  <c:v>42.462829999999997</c:v>
                </c:pt>
                <c:pt idx="2542">
                  <c:v>42.479500000000002</c:v>
                </c:pt>
                <c:pt idx="2543">
                  <c:v>42.496169999999999</c:v>
                </c:pt>
                <c:pt idx="2544">
                  <c:v>42.512830000000001</c:v>
                </c:pt>
                <c:pt idx="2545">
                  <c:v>42.529499999999999</c:v>
                </c:pt>
                <c:pt idx="2546">
                  <c:v>42.546169999999996</c:v>
                </c:pt>
                <c:pt idx="2547">
                  <c:v>42.562829999999998</c:v>
                </c:pt>
                <c:pt idx="2548">
                  <c:v>42.579500000000003</c:v>
                </c:pt>
                <c:pt idx="2549">
                  <c:v>42.596170000000001</c:v>
                </c:pt>
                <c:pt idx="2550">
                  <c:v>42.612830000000002</c:v>
                </c:pt>
                <c:pt idx="2551">
                  <c:v>42.6295</c:v>
                </c:pt>
                <c:pt idx="2552">
                  <c:v>42.646169999999998</c:v>
                </c:pt>
                <c:pt idx="2553">
                  <c:v>42.66283</c:v>
                </c:pt>
                <c:pt idx="2554">
                  <c:v>42.679499999999997</c:v>
                </c:pt>
                <c:pt idx="2555">
                  <c:v>42.696170000000002</c:v>
                </c:pt>
                <c:pt idx="2556">
                  <c:v>42.712829999999997</c:v>
                </c:pt>
                <c:pt idx="2557">
                  <c:v>42.729500000000002</c:v>
                </c:pt>
                <c:pt idx="2558">
                  <c:v>42.746169999999999</c:v>
                </c:pt>
                <c:pt idx="2559">
                  <c:v>42.762830000000001</c:v>
                </c:pt>
                <c:pt idx="2560">
                  <c:v>42.779499999999999</c:v>
                </c:pt>
                <c:pt idx="2561">
                  <c:v>42.796169999999996</c:v>
                </c:pt>
                <c:pt idx="2562">
                  <c:v>42.812829999999998</c:v>
                </c:pt>
                <c:pt idx="2563">
                  <c:v>42.829500000000003</c:v>
                </c:pt>
                <c:pt idx="2564">
                  <c:v>42.846170000000001</c:v>
                </c:pt>
                <c:pt idx="2565">
                  <c:v>42.862830000000002</c:v>
                </c:pt>
                <c:pt idx="2566">
                  <c:v>42.8795</c:v>
                </c:pt>
                <c:pt idx="2567">
                  <c:v>42.896169999999998</c:v>
                </c:pt>
                <c:pt idx="2568">
                  <c:v>42.91283</c:v>
                </c:pt>
                <c:pt idx="2569">
                  <c:v>42.929499999999997</c:v>
                </c:pt>
                <c:pt idx="2570">
                  <c:v>42.946170000000002</c:v>
                </c:pt>
                <c:pt idx="2571">
                  <c:v>42.962829999999997</c:v>
                </c:pt>
                <c:pt idx="2572">
                  <c:v>42.979500000000002</c:v>
                </c:pt>
                <c:pt idx="2573">
                  <c:v>42.996169999999999</c:v>
                </c:pt>
                <c:pt idx="2574">
                  <c:v>43.012830000000001</c:v>
                </c:pt>
                <c:pt idx="2575">
                  <c:v>43.029499999999999</c:v>
                </c:pt>
                <c:pt idx="2576">
                  <c:v>43.046169999999996</c:v>
                </c:pt>
                <c:pt idx="2577">
                  <c:v>43.062829999999998</c:v>
                </c:pt>
                <c:pt idx="2578">
                  <c:v>43.079500000000003</c:v>
                </c:pt>
                <c:pt idx="2579">
                  <c:v>43.096170000000001</c:v>
                </c:pt>
                <c:pt idx="2580">
                  <c:v>43.112830000000002</c:v>
                </c:pt>
                <c:pt idx="2581">
                  <c:v>43.1295</c:v>
                </c:pt>
                <c:pt idx="2582">
                  <c:v>43.146169999999998</c:v>
                </c:pt>
                <c:pt idx="2583">
                  <c:v>43.16283</c:v>
                </c:pt>
                <c:pt idx="2584">
                  <c:v>43.179499999999997</c:v>
                </c:pt>
                <c:pt idx="2585">
                  <c:v>43.196170000000002</c:v>
                </c:pt>
                <c:pt idx="2586">
                  <c:v>43.212829999999997</c:v>
                </c:pt>
                <c:pt idx="2587">
                  <c:v>43.229500000000002</c:v>
                </c:pt>
                <c:pt idx="2588">
                  <c:v>43.246169999999999</c:v>
                </c:pt>
                <c:pt idx="2589">
                  <c:v>43.262830000000001</c:v>
                </c:pt>
                <c:pt idx="2590">
                  <c:v>43.279499999999999</c:v>
                </c:pt>
                <c:pt idx="2591">
                  <c:v>43.296169999999996</c:v>
                </c:pt>
                <c:pt idx="2592">
                  <c:v>43.312829999999998</c:v>
                </c:pt>
                <c:pt idx="2593">
                  <c:v>43.329500000000003</c:v>
                </c:pt>
                <c:pt idx="2594">
                  <c:v>43.346170000000001</c:v>
                </c:pt>
                <c:pt idx="2595">
                  <c:v>43.362830000000002</c:v>
                </c:pt>
                <c:pt idx="2596">
                  <c:v>43.3795</c:v>
                </c:pt>
                <c:pt idx="2597">
                  <c:v>43.396169999999998</c:v>
                </c:pt>
                <c:pt idx="2598">
                  <c:v>43.41283</c:v>
                </c:pt>
                <c:pt idx="2599">
                  <c:v>43.429499999999997</c:v>
                </c:pt>
                <c:pt idx="2600">
                  <c:v>43.446170000000002</c:v>
                </c:pt>
                <c:pt idx="2601">
                  <c:v>43.462829999999997</c:v>
                </c:pt>
                <c:pt idx="2602">
                  <c:v>43.479500000000002</c:v>
                </c:pt>
                <c:pt idx="2603">
                  <c:v>43.496169999999999</c:v>
                </c:pt>
                <c:pt idx="2604">
                  <c:v>43.512830000000001</c:v>
                </c:pt>
                <c:pt idx="2605">
                  <c:v>43.529499999999999</c:v>
                </c:pt>
                <c:pt idx="2606">
                  <c:v>43.546169999999996</c:v>
                </c:pt>
                <c:pt idx="2607">
                  <c:v>43.562829999999998</c:v>
                </c:pt>
                <c:pt idx="2608">
                  <c:v>43.579500000000003</c:v>
                </c:pt>
                <c:pt idx="2609">
                  <c:v>43.596170000000001</c:v>
                </c:pt>
                <c:pt idx="2610">
                  <c:v>43.612830000000002</c:v>
                </c:pt>
                <c:pt idx="2611">
                  <c:v>43.6295</c:v>
                </c:pt>
                <c:pt idx="2612">
                  <c:v>43.646169999999998</c:v>
                </c:pt>
                <c:pt idx="2613">
                  <c:v>43.66283</c:v>
                </c:pt>
                <c:pt idx="2614">
                  <c:v>43.679499999999997</c:v>
                </c:pt>
                <c:pt idx="2615">
                  <c:v>43.696170000000002</c:v>
                </c:pt>
                <c:pt idx="2616">
                  <c:v>43.712829999999997</c:v>
                </c:pt>
                <c:pt idx="2617">
                  <c:v>43.729500000000002</c:v>
                </c:pt>
                <c:pt idx="2618">
                  <c:v>43.746169999999999</c:v>
                </c:pt>
                <c:pt idx="2619">
                  <c:v>43.762830000000001</c:v>
                </c:pt>
                <c:pt idx="2620">
                  <c:v>43.779499999999999</c:v>
                </c:pt>
                <c:pt idx="2621">
                  <c:v>43.796169999999996</c:v>
                </c:pt>
                <c:pt idx="2622">
                  <c:v>43.812829999999998</c:v>
                </c:pt>
                <c:pt idx="2623">
                  <c:v>43.829500000000003</c:v>
                </c:pt>
                <c:pt idx="2624">
                  <c:v>43.846170000000001</c:v>
                </c:pt>
                <c:pt idx="2625">
                  <c:v>43.862830000000002</c:v>
                </c:pt>
                <c:pt idx="2626">
                  <c:v>43.8795</c:v>
                </c:pt>
                <c:pt idx="2627">
                  <c:v>43.896169999999998</c:v>
                </c:pt>
                <c:pt idx="2628">
                  <c:v>43.91283</c:v>
                </c:pt>
                <c:pt idx="2629">
                  <c:v>43.929499999999997</c:v>
                </c:pt>
                <c:pt idx="2630">
                  <c:v>43.946170000000002</c:v>
                </c:pt>
                <c:pt idx="2631">
                  <c:v>43.962829999999997</c:v>
                </c:pt>
                <c:pt idx="2632">
                  <c:v>43.979500000000002</c:v>
                </c:pt>
                <c:pt idx="2633">
                  <c:v>43.996169999999999</c:v>
                </c:pt>
                <c:pt idx="2634">
                  <c:v>44.012830000000001</c:v>
                </c:pt>
                <c:pt idx="2635">
                  <c:v>44.029499999999999</c:v>
                </c:pt>
                <c:pt idx="2636">
                  <c:v>44.046169999999996</c:v>
                </c:pt>
                <c:pt idx="2637">
                  <c:v>44.062829999999998</c:v>
                </c:pt>
                <c:pt idx="2638">
                  <c:v>44.079500000000003</c:v>
                </c:pt>
                <c:pt idx="2639">
                  <c:v>44.096170000000001</c:v>
                </c:pt>
                <c:pt idx="2640">
                  <c:v>44.112830000000002</c:v>
                </c:pt>
                <c:pt idx="2641">
                  <c:v>44.1295</c:v>
                </c:pt>
                <c:pt idx="2642">
                  <c:v>44.146169999999998</c:v>
                </c:pt>
                <c:pt idx="2643">
                  <c:v>44.16283</c:v>
                </c:pt>
                <c:pt idx="2644">
                  <c:v>44.179499999999997</c:v>
                </c:pt>
                <c:pt idx="2645">
                  <c:v>44.196170000000002</c:v>
                </c:pt>
                <c:pt idx="2646">
                  <c:v>44.212829999999997</c:v>
                </c:pt>
                <c:pt idx="2647">
                  <c:v>44.229500000000002</c:v>
                </c:pt>
                <c:pt idx="2648">
                  <c:v>44.246169999999999</c:v>
                </c:pt>
                <c:pt idx="2649">
                  <c:v>44.262830000000001</c:v>
                </c:pt>
                <c:pt idx="2650">
                  <c:v>44.279499999999999</c:v>
                </c:pt>
                <c:pt idx="2651">
                  <c:v>44.296169999999996</c:v>
                </c:pt>
                <c:pt idx="2652">
                  <c:v>44.312829999999998</c:v>
                </c:pt>
                <c:pt idx="2653">
                  <c:v>44.329500000000003</c:v>
                </c:pt>
                <c:pt idx="2654">
                  <c:v>44.346170000000001</c:v>
                </c:pt>
                <c:pt idx="2655">
                  <c:v>44.362830000000002</c:v>
                </c:pt>
                <c:pt idx="2656">
                  <c:v>44.3795</c:v>
                </c:pt>
                <c:pt idx="2657">
                  <c:v>44.396169999999998</c:v>
                </c:pt>
                <c:pt idx="2658">
                  <c:v>44.41283</c:v>
                </c:pt>
                <c:pt idx="2659">
                  <c:v>44.429499999999997</c:v>
                </c:pt>
                <c:pt idx="2660">
                  <c:v>44.446170000000002</c:v>
                </c:pt>
                <c:pt idx="2661">
                  <c:v>44.462829999999997</c:v>
                </c:pt>
                <c:pt idx="2662">
                  <c:v>44.479500000000002</c:v>
                </c:pt>
                <c:pt idx="2663">
                  <c:v>44.496169999999999</c:v>
                </c:pt>
                <c:pt idx="2664">
                  <c:v>44.512830000000001</c:v>
                </c:pt>
                <c:pt idx="2665">
                  <c:v>44.529499999999999</c:v>
                </c:pt>
                <c:pt idx="2666">
                  <c:v>44.546169999999996</c:v>
                </c:pt>
                <c:pt idx="2667">
                  <c:v>44.562829999999998</c:v>
                </c:pt>
                <c:pt idx="2668">
                  <c:v>44.579500000000003</c:v>
                </c:pt>
                <c:pt idx="2669">
                  <c:v>44.596170000000001</c:v>
                </c:pt>
                <c:pt idx="2670">
                  <c:v>44.612830000000002</c:v>
                </c:pt>
                <c:pt idx="2671">
                  <c:v>44.6295</c:v>
                </c:pt>
                <c:pt idx="2672">
                  <c:v>44.646169999999998</c:v>
                </c:pt>
                <c:pt idx="2673">
                  <c:v>44.66283</c:v>
                </c:pt>
                <c:pt idx="2674">
                  <c:v>44.679499999999997</c:v>
                </c:pt>
                <c:pt idx="2675">
                  <c:v>44.696170000000002</c:v>
                </c:pt>
                <c:pt idx="2676">
                  <c:v>44.712829999999997</c:v>
                </c:pt>
                <c:pt idx="2677">
                  <c:v>44.729500000000002</c:v>
                </c:pt>
                <c:pt idx="2678">
                  <c:v>44.746169999999999</c:v>
                </c:pt>
                <c:pt idx="2679">
                  <c:v>44.762830000000001</c:v>
                </c:pt>
                <c:pt idx="2680">
                  <c:v>44.779499999999999</c:v>
                </c:pt>
                <c:pt idx="2681">
                  <c:v>44.796169999999996</c:v>
                </c:pt>
                <c:pt idx="2682">
                  <c:v>44.812829999999998</c:v>
                </c:pt>
                <c:pt idx="2683">
                  <c:v>44.829500000000003</c:v>
                </c:pt>
                <c:pt idx="2684">
                  <c:v>44.846170000000001</c:v>
                </c:pt>
                <c:pt idx="2685">
                  <c:v>44.862830000000002</c:v>
                </c:pt>
                <c:pt idx="2686">
                  <c:v>44.8795</c:v>
                </c:pt>
                <c:pt idx="2687">
                  <c:v>44.896169999999998</c:v>
                </c:pt>
                <c:pt idx="2688">
                  <c:v>44.91283</c:v>
                </c:pt>
                <c:pt idx="2689">
                  <c:v>44.929499999999997</c:v>
                </c:pt>
                <c:pt idx="2690">
                  <c:v>44.946170000000002</c:v>
                </c:pt>
                <c:pt idx="2691">
                  <c:v>44.962829999999997</c:v>
                </c:pt>
                <c:pt idx="2692">
                  <c:v>44.979500000000002</c:v>
                </c:pt>
                <c:pt idx="2693">
                  <c:v>44.996169999999999</c:v>
                </c:pt>
                <c:pt idx="2694">
                  <c:v>45.012830000000001</c:v>
                </c:pt>
                <c:pt idx="2695">
                  <c:v>45.029499999999999</c:v>
                </c:pt>
                <c:pt idx="2696">
                  <c:v>45.046169999999996</c:v>
                </c:pt>
                <c:pt idx="2697">
                  <c:v>45.062829999999998</c:v>
                </c:pt>
                <c:pt idx="2698">
                  <c:v>45.079500000000003</c:v>
                </c:pt>
                <c:pt idx="2699">
                  <c:v>45.096170000000001</c:v>
                </c:pt>
                <c:pt idx="2700">
                  <c:v>45.112830000000002</c:v>
                </c:pt>
                <c:pt idx="2701">
                  <c:v>45.1295</c:v>
                </c:pt>
                <c:pt idx="2702">
                  <c:v>45.146169999999998</c:v>
                </c:pt>
                <c:pt idx="2703">
                  <c:v>45.16283</c:v>
                </c:pt>
                <c:pt idx="2704">
                  <c:v>45.179499999999997</c:v>
                </c:pt>
                <c:pt idx="2705">
                  <c:v>45.196170000000002</c:v>
                </c:pt>
                <c:pt idx="2706">
                  <c:v>45.212829999999997</c:v>
                </c:pt>
                <c:pt idx="2707">
                  <c:v>45.229500000000002</c:v>
                </c:pt>
                <c:pt idx="2708">
                  <c:v>45.246169999999999</c:v>
                </c:pt>
                <c:pt idx="2709">
                  <c:v>45.262830000000001</c:v>
                </c:pt>
                <c:pt idx="2710">
                  <c:v>45.279499999999999</c:v>
                </c:pt>
                <c:pt idx="2711">
                  <c:v>45.296169999999996</c:v>
                </c:pt>
                <c:pt idx="2712">
                  <c:v>45.312829999999998</c:v>
                </c:pt>
                <c:pt idx="2713">
                  <c:v>45.329500000000003</c:v>
                </c:pt>
                <c:pt idx="2714">
                  <c:v>45.346170000000001</c:v>
                </c:pt>
                <c:pt idx="2715">
                  <c:v>45.362830000000002</c:v>
                </c:pt>
                <c:pt idx="2716">
                  <c:v>45.3795</c:v>
                </c:pt>
                <c:pt idx="2717">
                  <c:v>45.396169999999998</c:v>
                </c:pt>
                <c:pt idx="2718">
                  <c:v>45.41283</c:v>
                </c:pt>
                <c:pt idx="2719">
                  <c:v>45.429499999999997</c:v>
                </c:pt>
                <c:pt idx="2720">
                  <c:v>45.446170000000002</c:v>
                </c:pt>
                <c:pt idx="2721">
                  <c:v>45.462829999999997</c:v>
                </c:pt>
                <c:pt idx="2722">
                  <c:v>45.479500000000002</c:v>
                </c:pt>
                <c:pt idx="2723">
                  <c:v>45.496169999999999</c:v>
                </c:pt>
                <c:pt idx="2724">
                  <c:v>45.512830000000001</c:v>
                </c:pt>
                <c:pt idx="2725">
                  <c:v>45.529499999999999</c:v>
                </c:pt>
                <c:pt idx="2726">
                  <c:v>45.546169999999996</c:v>
                </c:pt>
                <c:pt idx="2727">
                  <c:v>45.562829999999998</c:v>
                </c:pt>
                <c:pt idx="2728">
                  <c:v>45.579500000000003</c:v>
                </c:pt>
                <c:pt idx="2729">
                  <c:v>45.596170000000001</c:v>
                </c:pt>
                <c:pt idx="2730">
                  <c:v>45.612830000000002</c:v>
                </c:pt>
                <c:pt idx="2731">
                  <c:v>45.6295</c:v>
                </c:pt>
                <c:pt idx="2732">
                  <c:v>45.646169999999998</c:v>
                </c:pt>
                <c:pt idx="2733">
                  <c:v>45.66283</c:v>
                </c:pt>
                <c:pt idx="2734">
                  <c:v>45.679499999999997</c:v>
                </c:pt>
                <c:pt idx="2735">
                  <c:v>45.696170000000002</c:v>
                </c:pt>
                <c:pt idx="2736">
                  <c:v>45.712829999999997</c:v>
                </c:pt>
                <c:pt idx="2737">
                  <c:v>45.729500000000002</c:v>
                </c:pt>
                <c:pt idx="2738">
                  <c:v>45.746169999999999</c:v>
                </c:pt>
                <c:pt idx="2739">
                  <c:v>45.762830000000001</c:v>
                </c:pt>
                <c:pt idx="2740">
                  <c:v>45.779499999999999</c:v>
                </c:pt>
                <c:pt idx="2741">
                  <c:v>45.796169999999996</c:v>
                </c:pt>
                <c:pt idx="2742">
                  <c:v>45.812829999999998</c:v>
                </c:pt>
                <c:pt idx="2743">
                  <c:v>45.829500000000003</c:v>
                </c:pt>
                <c:pt idx="2744">
                  <c:v>45.846170000000001</c:v>
                </c:pt>
                <c:pt idx="2745">
                  <c:v>45.862830000000002</c:v>
                </c:pt>
                <c:pt idx="2746">
                  <c:v>45.8795</c:v>
                </c:pt>
                <c:pt idx="2747">
                  <c:v>45.896169999999998</c:v>
                </c:pt>
                <c:pt idx="2748">
                  <c:v>45.91283</c:v>
                </c:pt>
                <c:pt idx="2749">
                  <c:v>45.929499999999997</c:v>
                </c:pt>
                <c:pt idx="2750">
                  <c:v>45.946170000000002</c:v>
                </c:pt>
                <c:pt idx="2751">
                  <c:v>45.962829999999997</c:v>
                </c:pt>
                <c:pt idx="2752">
                  <c:v>45.979500000000002</c:v>
                </c:pt>
                <c:pt idx="2753">
                  <c:v>45.996169999999999</c:v>
                </c:pt>
                <c:pt idx="2754">
                  <c:v>46.012830000000001</c:v>
                </c:pt>
                <c:pt idx="2755">
                  <c:v>46.029499999999999</c:v>
                </c:pt>
                <c:pt idx="2756">
                  <c:v>46.046169999999996</c:v>
                </c:pt>
                <c:pt idx="2757">
                  <c:v>46.062829999999998</c:v>
                </c:pt>
                <c:pt idx="2758">
                  <c:v>46.079500000000003</c:v>
                </c:pt>
                <c:pt idx="2759">
                  <c:v>46.096170000000001</c:v>
                </c:pt>
                <c:pt idx="2760">
                  <c:v>46.112830000000002</c:v>
                </c:pt>
                <c:pt idx="2761">
                  <c:v>46.1295</c:v>
                </c:pt>
                <c:pt idx="2762">
                  <c:v>46.146169999999998</c:v>
                </c:pt>
                <c:pt idx="2763">
                  <c:v>46.16283</c:v>
                </c:pt>
                <c:pt idx="2764">
                  <c:v>46.179499999999997</c:v>
                </c:pt>
                <c:pt idx="2765">
                  <c:v>46.196170000000002</c:v>
                </c:pt>
                <c:pt idx="2766">
                  <c:v>46.212829999999997</c:v>
                </c:pt>
                <c:pt idx="2767">
                  <c:v>46.229500000000002</c:v>
                </c:pt>
                <c:pt idx="2768">
                  <c:v>46.246169999999999</c:v>
                </c:pt>
                <c:pt idx="2769">
                  <c:v>46.262830000000001</c:v>
                </c:pt>
                <c:pt idx="2770">
                  <c:v>46.279499999999999</c:v>
                </c:pt>
                <c:pt idx="2771">
                  <c:v>46.296169999999996</c:v>
                </c:pt>
                <c:pt idx="2772">
                  <c:v>46.312829999999998</c:v>
                </c:pt>
                <c:pt idx="2773">
                  <c:v>46.329500000000003</c:v>
                </c:pt>
                <c:pt idx="2774">
                  <c:v>46.346170000000001</c:v>
                </c:pt>
                <c:pt idx="2775">
                  <c:v>46.362830000000002</c:v>
                </c:pt>
                <c:pt idx="2776">
                  <c:v>46.3795</c:v>
                </c:pt>
                <c:pt idx="2777">
                  <c:v>46.396169999999998</c:v>
                </c:pt>
                <c:pt idx="2778">
                  <c:v>46.41283</c:v>
                </c:pt>
                <c:pt idx="2779">
                  <c:v>46.429499999999997</c:v>
                </c:pt>
                <c:pt idx="2780">
                  <c:v>46.446170000000002</c:v>
                </c:pt>
                <c:pt idx="2781">
                  <c:v>46.462829999999997</c:v>
                </c:pt>
                <c:pt idx="2782">
                  <c:v>46.479500000000002</c:v>
                </c:pt>
                <c:pt idx="2783">
                  <c:v>46.496169999999999</c:v>
                </c:pt>
                <c:pt idx="2784">
                  <c:v>46.512830000000001</c:v>
                </c:pt>
                <c:pt idx="2785">
                  <c:v>46.529499999999999</c:v>
                </c:pt>
                <c:pt idx="2786">
                  <c:v>46.546169999999996</c:v>
                </c:pt>
                <c:pt idx="2787">
                  <c:v>46.562829999999998</c:v>
                </c:pt>
                <c:pt idx="2788">
                  <c:v>46.579500000000003</c:v>
                </c:pt>
                <c:pt idx="2789">
                  <c:v>46.596170000000001</c:v>
                </c:pt>
                <c:pt idx="2790">
                  <c:v>46.612830000000002</c:v>
                </c:pt>
                <c:pt idx="2791">
                  <c:v>46.6295</c:v>
                </c:pt>
                <c:pt idx="2792">
                  <c:v>46.646169999999998</c:v>
                </c:pt>
                <c:pt idx="2793">
                  <c:v>46.66283</c:v>
                </c:pt>
                <c:pt idx="2794">
                  <c:v>46.679499999999997</c:v>
                </c:pt>
                <c:pt idx="2795">
                  <c:v>46.696170000000002</c:v>
                </c:pt>
                <c:pt idx="2796">
                  <c:v>46.712829999999997</c:v>
                </c:pt>
                <c:pt idx="2797">
                  <c:v>46.729500000000002</c:v>
                </c:pt>
                <c:pt idx="2798">
                  <c:v>46.746169999999999</c:v>
                </c:pt>
                <c:pt idx="2799">
                  <c:v>46.762830000000001</c:v>
                </c:pt>
                <c:pt idx="2800">
                  <c:v>46.779499999999999</c:v>
                </c:pt>
                <c:pt idx="2801">
                  <c:v>46.796169999999996</c:v>
                </c:pt>
                <c:pt idx="2802">
                  <c:v>46.812829999999998</c:v>
                </c:pt>
                <c:pt idx="2803">
                  <c:v>46.829500000000003</c:v>
                </c:pt>
                <c:pt idx="2804">
                  <c:v>46.846170000000001</c:v>
                </c:pt>
                <c:pt idx="2805">
                  <c:v>46.862830000000002</c:v>
                </c:pt>
                <c:pt idx="2806">
                  <c:v>46.8795</c:v>
                </c:pt>
                <c:pt idx="2807">
                  <c:v>46.896169999999998</c:v>
                </c:pt>
                <c:pt idx="2808">
                  <c:v>46.91283</c:v>
                </c:pt>
                <c:pt idx="2809">
                  <c:v>46.929499999999997</c:v>
                </c:pt>
                <c:pt idx="2810">
                  <c:v>46.946170000000002</c:v>
                </c:pt>
                <c:pt idx="2811">
                  <c:v>46.962829999999997</c:v>
                </c:pt>
                <c:pt idx="2812">
                  <c:v>46.979500000000002</c:v>
                </c:pt>
                <c:pt idx="2813">
                  <c:v>46.996169999999999</c:v>
                </c:pt>
                <c:pt idx="2814">
                  <c:v>47.012830000000001</c:v>
                </c:pt>
                <c:pt idx="2815">
                  <c:v>47.029499999999999</c:v>
                </c:pt>
                <c:pt idx="2816">
                  <c:v>47.046169999999996</c:v>
                </c:pt>
                <c:pt idx="2817">
                  <c:v>47.062829999999998</c:v>
                </c:pt>
                <c:pt idx="2818">
                  <c:v>47.079500000000003</c:v>
                </c:pt>
                <c:pt idx="2819">
                  <c:v>47.096170000000001</c:v>
                </c:pt>
                <c:pt idx="2820">
                  <c:v>47.112830000000002</c:v>
                </c:pt>
                <c:pt idx="2821">
                  <c:v>47.1295</c:v>
                </c:pt>
                <c:pt idx="2822">
                  <c:v>47.146169999999998</c:v>
                </c:pt>
                <c:pt idx="2823">
                  <c:v>47.16283</c:v>
                </c:pt>
                <c:pt idx="2824">
                  <c:v>47.179499999999997</c:v>
                </c:pt>
                <c:pt idx="2825">
                  <c:v>47.196170000000002</c:v>
                </c:pt>
                <c:pt idx="2826">
                  <c:v>47.212829999999997</c:v>
                </c:pt>
                <c:pt idx="2827">
                  <c:v>47.229500000000002</c:v>
                </c:pt>
                <c:pt idx="2828">
                  <c:v>47.246169999999999</c:v>
                </c:pt>
                <c:pt idx="2829">
                  <c:v>47.262830000000001</c:v>
                </c:pt>
                <c:pt idx="2830">
                  <c:v>47.279499999999999</c:v>
                </c:pt>
                <c:pt idx="2831">
                  <c:v>47.296169999999996</c:v>
                </c:pt>
                <c:pt idx="2832">
                  <c:v>47.312829999999998</c:v>
                </c:pt>
                <c:pt idx="2833">
                  <c:v>47.329500000000003</c:v>
                </c:pt>
                <c:pt idx="2834">
                  <c:v>47.346170000000001</c:v>
                </c:pt>
                <c:pt idx="2835">
                  <c:v>47.362830000000002</c:v>
                </c:pt>
                <c:pt idx="2836">
                  <c:v>47.3795</c:v>
                </c:pt>
                <c:pt idx="2837">
                  <c:v>47.396169999999998</c:v>
                </c:pt>
                <c:pt idx="2838">
                  <c:v>47.41283</c:v>
                </c:pt>
                <c:pt idx="2839">
                  <c:v>47.429499999999997</c:v>
                </c:pt>
                <c:pt idx="2840">
                  <c:v>47.446170000000002</c:v>
                </c:pt>
                <c:pt idx="2841">
                  <c:v>47.462829999999997</c:v>
                </c:pt>
                <c:pt idx="2842">
                  <c:v>47.479500000000002</c:v>
                </c:pt>
                <c:pt idx="2843">
                  <c:v>47.496169999999999</c:v>
                </c:pt>
                <c:pt idx="2844">
                  <c:v>47.512830000000001</c:v>
                </c:pt>
                <c:pt idx="2845">
                  <c:v>47.529499999999999</c:v>
                </c:pt>
                <c:pt idx="2846">
                  <c:v>47.546169999999996</c:v>
                </c:pt>
                <c:pt idx="2847">
                  <c:v>47.562829999999998</c:v>
                </c:pt>
                <c:pt idx="2848">
                  <c:v>47.579500000000003</c:v>
                </c:pt>
                <c:pt idx="2849">
                  <c:v>47.596170000000001</c:v>
                </c:pt>
                <c:pt idx="2850">
                  <c:v>47.612830000000002</c:v>
                </c:pt>
                <c:pt idx="2851">
                  <c:v>47.6295</c:v>
                </c:pt>
                <c:pt idx="2852">
                  <c:v>47.646169999999998</c:v>
                </c:pt>
                <c:pt idx="2853">
                  <c:v>47.66283</c:v>
                </c:pt>
                <c:pt idx="2854">
                  <c:v>47.679499999999997</c:v>
                </c:pt>
                <c:pt idx="2855">
                  <c:v>47.696170000000002</c:v>
                </c:pt>
                <c:pt idx="2856">
                  <c:v>47.712829999999997</c:v>
                </c:pt>
                <c:pt idx="2857">
                  <c:v>47.729500000000002</c:v>
                </c:pt>
                <c:pt idx="2858">
                  <c:v>47.746169999999999</c:v>
                </c:pt>
                <c:pt idx="2859">
                  <c:v>47.762830000000001</c:v>
                </c:pt>
                <c:pt idx="2860">
                  <c:v>47.779499999999999</c:v>
                </c:pt>
                <c:pt idx="2861">
                  <c:v>47.796169999999996</c:v>
                </c:pt>
                <c:pt idx="2862">
                  <c:v>47.812829999999998</c:v>
                </c:pt>
                <c:pt idx="2863">
                  <c:v>47.829500000000003</c:v>
                </c:pt>
                <c:pt idx="2864">
                  <c:v>47.846170000000001</c:v>
                </c:pt>
                <c:pt idx="2865">
                  <c:v>47.862830000000002</c:v>
                </c:pt>
                <c:pt idx="2866">
                  <c:v>47.8795</c:v>
                </c:pt>
                <c:pt idx="2867">
                  <c:v>47.896169999999998</c:v>
                </c:pt>
                <c:pt idx="2868">
                  <c:v>47.91283</c:v>
                </c:pt>
                <c:pt idx="2869">
                  <c:v>47.929499999999997</c:v>
                </c:pt>
                <c:pt idx="2870">
                  <c:v>47.946170000000002</c:v>
                </c:pt>
                <c:pt idx="2871">
                  <c:v>47.962829999999997</c:v>
                </c:pt>
                <c:pt idx="2872">
                  <c:v>47.979500000000002</c:v>
                </c:pt>
                <c:pt idx="2873">
                  <c:v>47.996169999999999</c:v>
                </c:pt>
                <c:pt idx="2874">
                  <c:v>48.012830000000001</c:v>
                </c:pt>
                <c:pt idx="2875">
                  <c:v>48.029499999999999</c:v>
                </c:pt>
                <c:pt idx="2876">
                  <c:v>48.046169999999996</c:v>
                </c:pt>
                <c:pt idx="2877">
                  <c:v>48.062829999999998</c:v>
                </c:pt>
                <c:pt idx="2878">
                  <c:v>48.079500000000003</c:v>
                </c:pt>
                <c:pt idx="2879">
                  <c:v>48.096170000000001</c:v>
                </c:pt>
                <c:pt idx="2880">
                  <c:v>48.112830000000002</c:v>
                </c:pt>
                <c:pt idx="2881">
                  <c:v>48.1295</c:v>
                </c:pt>
                <c:pt idx="2882">
                  <c:v>48.146169999999998</c:v>
                </c:pt>
                <c:pt idx="2883">
                  <c:v>48.16283</c:v>
                </c:pt>
                <c:pt idx="2884">
                  <c:v>48.179499999999997</c:v>
                </c:pt>
                <c:pt idx="2885">
                  <c:v>48.196170000000002</c:v>
                </c:pt>
                <c:pt idx="2886">
                  <c:v>48.212829999999997</c:v>
                </c:pt>
                <c:pt idx="2887">
                  <c:v>48.229500000000002</c:v>
                </c:pt>
                <c:pt idx="2888">
                  <c:v>48.246169999999999</c:v>
                </c:pt>
                <c:pt idx="2889">
                  <c:v>48.262830000000001</c:v>
                </c:pt>
                <c:pt idx="2890">
                  <c:v>48.279499999999999</c:v>
                </c:pt>
                <c:pt idx="2891">
                  <c:v>48.296169999999996</c:v>
                </c:pt>
                <c:pt idx="2892">
                  <c:v>48.312829999999998</c:v>
                </c:pt>
                <c:pt idx="2893">
                  <c:v>48.329500000000003</c:v>
                </c:pt>
                <c:pt idx="2894">
                  <c:v>48.346170000000001</c:v>
                </c:pt>
                <c:pt idx="2895">
                  <c:v>48.362830000000002</c:v>
                </c:pt>
                <c:pt idx="2896">
                  <c:v>48.3795</c:v>
                </c:pt>
                <c:pt idx="2897">
                  <c:v>48.396169999999998</c:v>
                </c:pt>
                <c:pt idx="2898">
                  <c:v>48.41283</c:v>
                </c:pt>
                <c:pt idx="2899">
                  <c:v>48.429499999999997</c:v>
                </c:pt>
                <c:pt idx="2900">
                  <c:v>48.446170000000002</c:v>
                </c:pt>
                <c:pt idx="2901">
                  <c:v>48.462829999999997</c:v>
                </c:pt>
                <c:pt idx="2902">
                  <c:v>48.479500000000002</c:v>
                </c:pt>
                <c:pt idx="2903">
                  <c:v>48.496169999999999</c:v>
                </c:pt>
                <c:pt idx="2904">
                  <c:v>48.512830000000001</c:v>
                </c:pt>
                <c:pt idx="2905">
                  <c:v>48.529499999999999</c:v>
                </c:pt>
                <c:pt idx="2906">
                  <c:v>48.546169999999996</c:v>
                </c:pt>
                <c:pt idx="2907">
                  <c:v>48.562829999999998</c:v>
                </c:pt>
                <c:pt idx="2908">
                  <c:v>48.579500000000003</c:v>
                </c:pt>
                <c:pt idx="2909">
                  <c:v>48.596170000000001</c:v>
                </c:pt>
                <c:pt idx="2910">
                  <c:v>48.612830000000002</c:v>
                </c:pt>
                <c:pt idx="2911">
                  <c:v>48.6295</c:v>
                </c:pt>
                <c:pt idx="2912">
                  <c:v>48.646169999999998</c:v>
                </c:pt>
                <c:pt idx="2913">
                  <c:v>48.66283</c:v>
                </c:pt>
                <c:pt idx="2914">
                  <c:v>48.679499999999997</c:v>
                </c:pt>
                <c:pt idx="2915">
                  <c:v>48.696170000000002</c:v>
                </c:pt>
                <c:pt idx="2916">
                  <c:v>48.712829999999997</c:v>
                </c:pt>
                <c:pt idx="2917">
                  <c:v>48.729500000000002</c:v>
                </c:pt>
                <c:pt idx="2918">
                  <c:v>48.746169999999999</c:v>
                </c:pt>
                <c:pt idx="2919">
                  <c:v>48.762830000000001</c:v>
                </c:pt>
                <c:pt idx="2920">
                  <c:v>48.779499999999999</c:v>
                </c:pt>
                <c:pt idx="2921">
                  <c:v>48.796169999999996</c:v>
                </c:pt>
                <c:pt idx="2922">
                  <c:v>48.812829999999998</c:v>
                </c:pt>
                <c:pt idx="2923">
                  <c:v>48.829500000000003</c:v>
                </c:pt>
                <c:pt idx="2924">
                  <c:v>48.846170000000001</c:v>
                </c:pt>
                <c:pt idx="2925">
                  <c:v>48.862830000000002</c:v>
                </c:pt>
                <c:pt idx="2926">
                  <c:v>48.8795</c:v>
                </c:pt>
                <c:pt idx="2927">
                  <c:v>48.896169999999998</c:v>
                </c:pt>
                <c:pt idx="2928">
                  <c:v>48.91283</c:v>
                </c:pt>
                <c:pt idx="2929">
                  <c:v>48.929499999999997</c:v>
                </c:pt>
                <c:pt idx="2930">
                  <c:v>48.946170000000002</c:v>
                </c:pt>
                <c:pt idx="2931">
                  <c:v>48.962829999999997</c:v>
                </c:pt>
                <c:pt idx="2932">
                  <c:v>48.979500000000002</c:v>
                </c:pt>
                <c:pt idx="2933">
                  <c:v>48.996169999999999</c:v>
                </c:pt>
                <c:pt idx="2934">
                  <c:v>49.012830000000001</c:v>
                </c:pt>
                <c:pt idx="2935">
                  <c:v>49.029499999999999</c:v>
                </c:pt>
                <c:pt idx="2936">
                  <c:v>49.046169999999996</c:v>
                </c:pt>
                <c:pt idx="2937">
                  <c:v>49.062829999999998</c:v>
                </c:pt>
                <c:pt idx="2938">
                  <c:v>49.079500000000003</c:v>
                </c:pt>
                <c:pt idx="2939">
                  <c:v>49.096170000000001</c:v>
                </c:pt>
                <c:pt idx="2940">
                  <c:v>49.112830000000002</c:v>
                </c:pt>
                <c:pt idx="2941">
                  <c:v>49.1295</c:v>
                </c:pt>
                <c:pt idx="2942">
                  <c:v>49.146169999999998</c:v>
                </c:pt>
                <c:pt idx="2943">
                  <c:v>49.16283</c:v>
                </c:pt>
                <c:pt idx="2944">
                  <c:v>49.179499999999997</c:v>
                </c:pt>
                <c:pt idx="2945">
                  <c:v>49.196170000000002</c:v>
                </c:pt>
                <c:pt idx="2946">
                  <c:v>49.212829999999997</c:v>
                </c:pt>
                <c:pt idx="2947">
                  <c:v>49.229500000000002</c:v>
                </c:pt>
                <c:pt idx="2948">
                  <c:v>49.246169999999999</c:v>
                </c:pt>
                <c:pt idx="2949">
                  <c:v>49.262830000000001</c:v>
                </c:pt>
                <c:pt idx="2950">
                  <c:v>49.279499999999999</c:v>
                </c:pt>
                <c:pt idx="2951">
                  <c:v>49.296169999999996</c:v>
                </c:pt>
                <c:pt idx="2952">
                  <c:v>49.312829999999998</c:v>
                </c:pt>
                <c:pt idx="2953">
                  <c:v>49.329500000000003</c:v>
                </c:pt>
                <c:pt idx="2954">
                  <c:v>49.346170000000001</c:v>
                </c:pt>
                <c:pt idx="2955">
                  <c:v>49.362830000000002</c:v>
                </c:pt>
                <c:pt idx="2956">
                  <c:v>49.3795</c:v>
                </c:pt>
                <c:pt idx="2957">
                  <c:v>49.396169999999998</c:v>
                </c:pt>
                <c:pt idx="2958">
                  <c:v>49.41283</c:v>
                </c:pt>
                <c:pt idx="2959">
                  <c:v>49.429499999999997</c:v>
                </c:pt>
                <c:pt idx="2960">
                  <c:v>49.446170000000002</c:v>
                </c:pt>
                <c:pt idx="2961">
                  <c:v>49.462829999999997</c:v>
                </c:pt>
                <c:pt idx="2962">
                  <c:v>49.479500000000002</c:v>
                </c:pt>
                <c:pt idx="2963">
                  <c:v>49.496169999999999</c:v>
                </c:pt>
                <c:pt idx="2964">
                  <c:v>49.512830000000001</c:v>
                </c:pt>
                <c:pt idx="2965">
                  <c:v>49.529499999999999</c:v>
                </c:pt>
                <c:pt idx="2966">
                  <c:v>49.546169999999996</c:v>
                </c:pt>
                <c:pt idx="2967">
                  <c:v>49.562829999999998</c:v>
                </c:pt>
                <c:pt idx="2968">
                  <c:v>49.579500000000003</c:v>
                </c:pt>
                <c:pt idx="2969">
                  <c:v>49.596170000000001</c:v>
                </c:pt>
                <c:pt idx="2970">
                  <c:v>49.612830000000002</c:v>
                </c:pt>
                <c:pt idx="2971">
                  <c:v>49.6295</c:v>
                </c:pt>
                <c:pt idx="2972">
                  <c:v>49.646169999999998</c:v>
                </c:pt>
                <c:pt idx="2973">
                  <c:v>49.66283</c:v>
                </c:pt>
                <c:pt idx="2974">
                  <c:v>49.679499999999997</c:v>
                </c:pt>
                <c:pt idx="2975">
                  <c:v>49.696170000000002</c:v>
                </c:pt>
                <c:pt idx="2976">
                  <c:v>49.712829999999997</c:v>
                </c:pt>
                <c:pt idx="2977">
                  <c:v>49.729500000000002</c:v>
                </c:pt>
                <c:pt idx="2978">
                  <c:v>49.746169999999999</c:v>
                </c:pt>
                <c:pt idx="2979">
                  <c:v>49.762830000000001</c:v>
                </c:pt>
                <c:pt idx="2980">
                  <c:v>49.779499999999999</c:v>
                </c:pt>
                <c:pt idx="2981">
                  <c:v>49.796169999999996</c:v>
                </c:pt>
                <c:pt idx="2982">
                  <c:v>49.812829999999998</c:v>
                </c:pt>
                <c:pt idx="2983">
                  <c:v>49.829500000000003</c:v>
                </c:pt>
                <c:pt idx="2984">
                  <c:v>49.846170000000001</c:v>
                </c:pt>
                <c:pt idx="2985">
                  <c:v>49.862830000000002</c:v>
                </c:pt>
                <c:pt idx="2986">
                  <c:v>49.8795</c:v>
                </c:pt>
                <c:pt idx="2987">
                  <c:v>49.896169999999998</c:v>
                </c:pt>
                <c:pt idx="2988">
                  <c:v>49.91283</c:v>
                </c:pt>
                <c:pt idx="2989">
                  <c:v>49.929499999999997</c:v>
                </c:pt>
                <c:pt idx="2990">
                  <c:v>49.946170000000002</c:v>
                </c:pt>
                <c:pt idx="2991">
                  <c:v>49.962829999999997</c:v>
                </c:pt>
                <c:pt idx="2992">
                  <c:v>49.979500000000002</c:v>
                </c:pt>
                <c:pt idx="2993">
                  <c:v>49.996169999999999</c:v>
                </c:pt>
                <c:pt idx="2994">
                  <c:v>50.012830000000001</c:v>
                </c:pt>
                <c:pt idx="2995">
                  <c:v>50.029499999999999</c:v>
                </c:pt>
                <c:pt idx="2996">
                  <c:v>50.046169999999996</c:v>
                </c:pt>
                <c:pt idx="2997">
                  <c:v>50.062829999999998</c:v>
                </c:pt>
                <c:pt idx="2998">
                  <c:v>50.079500000000003</c:v>
                </c:pt>
                <c:pt idx="2999">
                  <c:v>50.096170000000001</c:v>
                </c:pt>
                <c:pt idx="3000">
                  <c:v>50.112830000000002</c:v>
                </c:pt>
                <c:pt idx="3001">
                  <c:v>50.1295</c:v>
                </c:pt>
                <c:pt idx="3002">
                  <c:v>50.146169999999998</c:v>
                </c:pt>
                <c:pt idx="3003">
                  <c:v>50.16283</c:v>
                </c:pt>
                <c:pt idx="3004">
                  <c:v>50.179499999999997</c:v>
                </c:pt>
                <c:pt idx="3005">
                  <c:v>50.196170000000002</c:v>
                </c:pt>
                <c:pt idx="3006">
                  <c:v>50.212829999999997</c:v>
                </c:pt>
                <c:pt idx="3007">
                  <c:v>50.229500000000002</c:v>
                </c:pt>
                <c:pt idx="3008">
                  <c:v>50.246169999999999</c:v>
                </c:pt>
                <c:pt idx="3009">
                  <c:v>50.262830000000001</c:v>
                </c:pt>
                <c:pt idx="3010">
                  <c:v>50.279499999999999</c:v>
                </c:pt>
                <c:pt idx="3011">
                  <c:v>50.296169999999996</c:v>
                </c:pt>
                <c:pt idx="3012">
                  <c:v>50.312829999999998</c:v>
                </c:pt>
                <c:pt idx="3013">
                  <c:v>50.329500000000003</c:v>
                </c:pt>
                <c:pt idx="3014">
                  <c:v>50.346170000000001</c:v>
                </c:pt>
                <c:pt idx="3015">
                  <c:v>50.362830000000002</c:v>
                </c:pt>
                <c:pt idx="3016">
                  <c:v>50.3795</c:v>
                </c:pt>
                <c:pt idx="3017">
                  <c:v>50.396169999999998</c:v>
                </c:pt>
                <c:pt idx="3018">
                  <c:v>50.41283</c:v>
                </c:pt>
                <c:pt idx="3019">
                  <c:v>50.429499999999997</c:v>
                </c:pt>
                <c:pt idx="3020">
                  <c:v>50.446170000000002</c:v>
                </c:pt>
                <c:pt idx="3021">
                  <c:v>50.462829999999997</c:v>
                </c:pt>
                <c:pt idx="3022">
                  <c:v>50.479500000000002</c:v>
                </c:pt>
                <c:pt idx="3023">
                  <c:v>50.496169999999999</c:v>
                </c:pt>
                <c:pt idx="3024">
                  <c:v>50.512830000000001</c:v>
                </c:pt>
                <c:pt idx="3025">
                  <c:v>50.529499999999999</c:v>
                </c:pt>
                <c:pt idx="3026">
                  <c:v>50.546169999999996</c:v>
                </c:pt>
                <c:pt idx="3027">
                  <c:v>50.562829999999998</c:v>
                </c:pt>
                <c:pt idx="3028">
                  <c:v>50.579500000000003</c:v>
                </c:pt>
                <c:pt idx="3029">
                  <c:v>50.596170000000001</c:v>
                </c:pt>
                <c:pt idx="3030">
                  <c:v>50.612830000000002</c:v>
                </c:pt>
                <c:pt idx="3031">
                  <c:v>50.6295</c:v>
                </c:pt>
                <c:pt idx="3032">
                  <c:v>50.646169999999998</c:v>
                </c:pt>
                <c:pt idx="3033">
                  <c:v>50.66283</c:v>
                </c:pt>
                <c:pt idx="3034">
                  <c:v>50.679499999999997</c:v>
                </c:pt>
                <c:pt idx="3035">
                  <c:v>50.696170000000002</c:v>
                </c:pt>
                <c:pt idx="3036">
                  <c:v>50.712829999999997</c:v>
                </c:pt>
                <c:pt idx="3037">
                  <c:v>50.729500000000002</c:v>
                </c:pt>
                <c:pt idx="3038">
                  <c:v>50.746169999999999</c:v>
                </c:pt>
                <c:pt idx="3039">
                  <c:v>50.762830000000001</c:v>
                </c:pt>
                <c:pt idx="3040">
                  <c:v>50.779499999999999</c:v>
                </c:pt>
                <c:pt idx="3041">
                  <c:v>50.796169999999996</c:v>
                </c:pt>
                <c:pt idx="3042">
                  <c:v>50.812829999999998</c:v>
                </c:pt>
                <c:pt idx="3043">
                  <c:v>50.829500000000003</c:v>
                </c:pt>
                <c:pt idx="3044">
                  <c:v>50.846170000000001</c:v>
                </c:pt>
                <c:pt idx="3045">
                  <c:v>50.862830000000002</c:v>
                </c:pt>
                <c:pt idx="3046">
                  <c:v>50.8795</c:v>
                </c:pt>
                <c:pt idx="3047">
                  <c:v>50.896169999999998</c:v>
                </c:pt>
                <c:pt idx="3048">
                  <c:v>50.91283</c:v>
                </c:pt>
                <c:pt idx="3049">
                  <c:v>50.929499999999997</c:v>
                </c:pt>
                <c:pt idx="3050">
                  <c:v>50.946170000000002</c:v>
                </c:pt>
                <c:pt idx="3051">
                  <c:v>50.962829999999997</c:v>
                </c:pt>
                <c:pt idx="3052">
                  <c:v>50.979500000000002</c:v>
                </c:pt>
                <c:pt idx="3053">
                  <c:v>50.996169999999999</c:v>
                </c:pt>
                <c:pt idx="3054">
                  <c:v>51.012830000000001</c:v>
                </c:pt>
                <c:pt idx="3055">
                  <c:v>51.029499999999999</c:v>
                </c:pt>
                <c:pt idx="3056">
                  <c:v>51.046169999999996</c:v>
                </c:pt>
                <c:pt idx="3057">
                  <c:v>51.062829999999998</c:v>
                </c:pt>
                <c:pt idx="3058">
                  <c:v>51.079500000000003</c:v>
                </c:pt>
                <c:pt idx="3059">
                  <c:v>51.096170000000001</c:v>
                </c:pt>
                <c:pt idx="3060">
                  <c:v>51.112830000000002</c:v>
                </c:pt>
                <c:pt idx="3061">
                  <c:v>51.1295</c:v>
                </c:pt>
                <c:pt idx="3062">
                  <c:v>51.146169999999998</c:v>
                </c:pt>
                <c:pt idx="3063">
                  <c:v>51.16283</c:v>
                </c:pt>
                <c:pt idx="3064">
                  <c:v>51.179499999999997</c:v>
                </c:pt>
                <c:pt idx="3065">
                  <c:v>51.196170000000002</c:v>
                </c:pt>
                <c:pt idx="3066">
                  <c:v>51.212829999999997</c:v>
                </c:pt>
                <c:pt idx="3067">
                  <c:v>51.229500000000002</c:v>
                </c:pt>
                <c:pt idx="3068">
                  <c:v>51.246169999999999</c:v>
                </c:pt>
                <c:pt idx="3069">
                  <c:v>51.262830000000001</c:v>
                </c:pt>
                <c:pt idx="3070">
                  <c:v>51.279499999999999</c:v>
                </c:pt>
                <c:pt idx="3071">
                  <c:v>51.296169999999996</c:v>
                </c:pt>
                <c:pt idx="3072">
                  <c:v>51.312829999999998</c:v>
                </c:pt>
                <c:pt idx="3073">
                  <c:v>51.329500000000003</c:v>
                </c:pt>
                <c:pt idx="3074">
                  <c:v>51.346170000000001</c:v>
                </c:pt>
                <c:pt idx="3075">
                  <c:v>51.362830000000002</c:v>
                </c:pt>
                <c:pt idx="3076">
                  <c:v>51.3795</c:v>
                </c:pt>
                <c:pt idx="3077">
                  <c:v>51.396169999999998</c:v>
                </c:pt>
                <c:pt idx="3078">
                  <c:v>51.41283</c:v>
                </c:pt>
                <c:pt idx="3079">
                  <c:v>51.429499999999997</c:v>
                </c:pt>
                <c:pt idx="3080">
                  <c:v>51.446170000000002</c:v>
                </c:pt>
                <c:pt idx="3081">
                  <c:v>51.462829999999997</c:v>
                </c:pt>
                <c:pt idx="3082">
                  <c:v>51.479500000000002</c:v>
                </c:pt>
                <c:pt idx="3083">
                  <c:v>51.496169999999999</c:v>
                </c:pt>
                <c:pt idx="3084">
                  <c:v>51.512830000000001</c:v>
                </c:pt>
                <c:pt idx="3085">
                  <c:v>51.529499999999999</c:v>
                </c:pt>
                <c:pt idx="3086">
                  <c:v>51.546169999999996</c:v>
                </c:pt>
                <c:pt idx="3087">
                  <c:v>51.562829999999998</c:v>
                </c:pt>
                <c:pt idx="3088">
                  <c:v>51.579500000000003</c:v>
                </c:pt>
                <c:pt idx="3089">
                  <c:v>51.596170000000001</c:v>
                </c:pt>
                <c:pt idx="3090">
                  <c:v>51.612830000000002</c:v>
                </c:pt>
                <c:pt idx="3091">
                  <c:v>51.6295</c:v>
                </c:pt>
                <c:pt idx="3092">
                  <c:v>51.646169999999998</c:v>
                </c:pt>
                <c:pt idx="3093">
                  <c:v>51.66283</c:v>
                </c:pt>
                <c:pt idx="3094">
                  <c:v>51.679499999999997</c:v>
                </c:pt>
                <c:pt idx="3095">
                  <c:v>51.696170000000002</c:v>
                </c:pt>
                <c:pt idx="3096">
                  <c:v>51.712829999999997</c:v>
                </c:pt>
                <c:pt idx="3097">
                  <c:v>51.729500000000002</c:v>
                </c:pt>
                <c:pt idx="3098">
                  <c:v>51.746169999999999</c:v>
                </c:pt>
                <c:pt idx="3099">
                  <c:v>51.762830000000001</c:v>
                </c:pt>
                <c:pt idx="3100">
                  <c:v>51.779499999999999</c:v>
                </c:pt>
                <c:pt idx="3101">
                  <c:v>51.796169999999996</c:v>
                </c:pt>
                <c:pt idx="3102">
                  <c:v>51.812829999999998</c:v>
                </c:pt>
                <c:pt idx="3103">
                  <c:v>51.829500000000003</c:v>
                </c:pt>
                <c:pt idx="3104">
                  <c:v>51.846170000000001</c:v>
                </c:pt>
                <c:pt idx="3105">
                  <c:v>51.862830000000002</c:v>
                </c:pt>
                <c:pt idx="3106">
                  <c:v>51.8795</c:v>
                </c:pt>
                <c:pt idx="3107">
                  <c:v>51.896169999999998</c:v>
                </c:pt>
                <c:pt idx="3108">
                  <c:v>51.91283</c:v>
                </c:pt>
                <c:pt idx="3109">
                  <c:v>51.929499999999997</c:v>
                </c:pt>
                <c:pt idx="3110">
                  <c:v>51.946170000000002</c:v>
                </c:pt>
                <c:pt idx="3111">
                  <c:v>51.962829999999997</c:v>
                </c:pt>
                <c:pt idx="3112">
                  <c:v>51.979500000000002</c:v>
                </c:pt>
                <c:pt idx="3113">
                  <c:v>51.996169999999999</c:v>
                </c:pt>
                <c:pt idx="3114">
                  <c:v>52.012830000000001</c:v>
                </c:pt>
                <c:pt idx="3115">
                  <c:v>52.029499999999999</c:v>
                </c:pt>
                <c:pt idx="3116">
                  <c:v>52.046169999999996</c:v>
                </c:pt>
                <c:pt idx="3117">
                  <c:v>52.062829999999998</c:v>
                </c:pt>
                <c:pt idx="3118">
                  <c:v>52.079500000000003</c:v>
                </c:pt>
                <c:pt idx="3119">
                  <c:v>52.096170000000001</c:v>
                </c:pt>
                <c:pt idx="3120">
                  <c:v>52.112830000000002</c:v>
                </c:pt>
                <c:pt idx="3121">
                  <c:v>52.1295</c:v>
                </c:pt>
                <c:pt idx="3122">
                  <c:v>52.146169999999998</c:v>
                </c:pt>
                <c:pt idx="3123">
                  <c:v>52.16283</c:v>
                </c:pt>
                <c:pt idx="3124">
                  <c:v>52.179499999999997</c:v>
                </c:pt>
                <c:pt idx="3125">
                  <c:v>52.196170000000002</c:v>
                </c:pt>
                <c:pt idx="3126">
                  <c:v>52.212829999999997</c:v>
                </c:pt>
                <c:pt idx="3127">
                  <c:v>52.229500000000002</c:v>
                </c:pt>
                <c:pt idx="3128">
                  <c:v>52.246169999999999</c:v>
                </c:pt>
                <c:pt idx="3129">
                  <c:v>52.262830000000001</c:v>
                </c:pt>
                <c:pt idx="3130">
                  <c:v>52.279499999999999</c:v>
                </c:pt>
                <c:pt idx="3131">
                  <c:v>52.296169999999996</c:v>
                </c:pt>
                <c:pt idx="3132">
                  <c:v>52.312829999999998</c:v>
                </c:pt>
                <c:pt idx="3133">
                  <c:v>52.329500000000003</c:v>
                </c:pt>
                <c:pt idx="3134">
                  <c:v>52.346170000000001</c:v>
                </c:pt>
                <c:pt idx="3135">
                  <c:v>52.362830000000002</c:v>
                </c:pt>
                <c:pt idx="3136">
                  <c:v>52.3795</c:v>
                </c:pt>
                <c:pt idx="3137">
                  <c:v>52.396169999999998</c:v>
                </c:pt>
                <c:pt idx="3138">
                  <c:v>52.41283</c:v>
                </c:pt>
                <c:pt idx="3139">
                  <c:v>52.429499999999997</c:v>
                </c:pt>
                <c:pt idx="3140">
                  <c:v>52.446170000000002</c:v>
                </c:pt>
                <c:pt idx="3141">
                  <c:v>52.462829999999997</c:v>
                </c:pt>
                <c:pt idx="3142">
                  <c:v>52.479500000000002</c:v>
                </c:pt>
                <c:pt idx="3143">
                  <c:v>52.496169999999999</c:v>
                </c:pt>
                <c:pt idx="3144">
                  <c:v>52.512830000000001</c:v>
                </c:pt>
                <c:pt idx="3145">
                  <c:v>52.529499999999999</c:v>
                </c:pt>
                <c:pt idx="3146">
                  <c:v>52.546169999999996</c:v>
                </c:pt>
                <c:pt idx="3147">
                  <c:v>52.562829999999998</c:v>
                </c:pt>
                <c:pt idx="3148">
                  <c:v>52.579500000000003</c:v>
                </c:pt>
                <c:pt idx="3149">
                  <c:v>52.596170000000001</c:v>
                </c:pt>
                <c:pt idx="3150">
                  <c:v>52.612830000000002</c:v>
                </c:pt>
                <c:pt idx="3151">
                  <c:v>52.6295</c:v>
                </c:pt>
                <c:pt idx="3152">
                  <c:v>52.646169999999998</c:v>
                </c:pt>
                <c:pt idx="3153">
                  <c:v>52.66283</c:v>
                </c:pt>
                <c:pt idx="3154">
                  <c:v>52.679499999999997</c:v>
                </c:pt>
                <c:pt idx="3155">
                  <c:v>52.696170000000002</c:v>
                </c:pt>
                <c:pt idx="3156">
                  <c:v>52.712829999999997</c:v>
                </c:pt>
                <c:pt idx="3157">
                  <c:v>52.729500000000002</c:v>
                </c:pt>
                <c:pt idx="3158">
                  <c:v>52.746169999999999</c:v>
                </c:pt>
                <c:pt idx="3159">
                  <c:v>52.762830000000001</c:v>
                </c:pt>
                <c:pt idx="3160">
                  <c:v>52.779499999999999</c:v>
                </c:pt>
                <c:pt idx="3161">
                  <c:v>52.796169999999996</c:v>
                </c:pt>
                <c:pt idx="3162">
                  <c:v>52.812829999999998</c:v>
                </c:pt>
                <c:pt idx="3163">
                  <c:v>52.829500000000003</c:v>
                </c:pt>
                <c:pt idx="3164">
                  <c:v>52.846170000000001</c:v>
                </c:pt>
                <c:pt idx="3165">
                  <c:v>52.862830000000002</c:v>
                </c:pt>
                <c:pt idx="3166">
                  <c:v>52.8795</c:v>
                </c:pt>
                <c:pt idx="3167">
                  <c:v>52.896169999999998</c:v>
                </c:pt>
                <c:pt idx="3168">
                  <c:v>52.91283</c:v>
                </c:pt>
                <c:pt idx="3169">
                  <c:v>52.929499999999997</c:v>
                </c:pt>
                <c:pt idx="3170">
                  <c:v>52.946170000000002</c:v>
                </c:pt>
                <c:pt idx="3171">
                  <c:v>52.962829999999997</c:v>
                </c:pt>
                <c:pt idx="3172">
                  <c:v>52.979500000000002</c:v>
                </c:pt>
                <c:pt idx="3173">
                  <c:v>52.996169999999999</c:v>
                </c:pt>
                <c:pt idx="3174">
                  <c:v>53.012830000000001</c:v>
                </c:pt>
                <c:pt idx="3175">
                  <c:v>53.029499999999999</c:v>
                </c:pt>
                <c:pt idx="3176">
                  <c:v>53.046169999999996</c:v>
                </c:pt>
                <c:pt idx="3177">
                  <c:v>53.062829999999998</c:v>
                </c:pt>
                <c:pt idx="3178">
                  <c:v>53.079500000000003</c:v>
                </c:pt>
                <c:pt idx="3179">
                  <c:v>53.096170000000001</c:v>
                </c:pt>
                <c:pt idx="3180">
                  <c:v>53.112830000000002</c:v>
                </c:pt>
                <c:pt idx="3181">
                  <c:v>53.1295</c:v>
                </c:pt>
                <c:pt idx="3182">
                  <c:v>53.146169999999998</c:v>
                </c:pt>
                <c:pt idx="3183">
                  <c:v>53.16283</c:v>
                </c:pt>
                <c:pt idx="3184">
                  <c:v>53.179499999999997</c:v>
                </c:pt>
                <c:pt idx="3185">
                  <c:v>53.196170000000002</c:v>
                </c:pt>
                <c:pt idx="3186">
                  <c:v>53.212829999999997</c:v>
                </c:pt>
                <c:pt idx="3187">
                  <c:v>53.229500000000002</c:v>
                </c:pt>
                <c:pt idx="3188">
                  <c:v>53.246169999999999</c:v>
                </c:pt>
                <c:pt idx="3189">
                  <c:v>53.262830000000001</c:v>
                </c:pt>
                <c:pt idx="3190">
                  <c:v>53.279499999999999</c:v>
                </c:pt>
                <c:pt idx="3191">
                  <c:v>53.296169999999996</c:v>
                </c:pt>
                <c:pt idx="3192">
                  <c:v>53.312829999999998</c:v>
                </c:pt>
                <c:pt idx="3193">
                  <c:v>53.329500000000003</c:v>
                </c:pt>
                <c:pt idx="3194">
                  <c:v>53.346170000000001</c:v>
                </c:pt>
                <c:pt idx="3195">
                  <c:v>53.362830000000002</c:v>
                </c:pt>
                <c:pt idx="3196">
                  <c:v>53.3795</c:v>
                </c:pt>
                <c:pt idx="3197">
                  <c:v>53.396169999999998</c:v>
                </c:pt>
                <c:pt idx="3198">
                  <c:v>53.41283</c:v>
                </c:pt>
                <c:pt idx="3199">
                  <c:v>53.429499999999997</c:v>
                </c:pt>
                <c:pt idx="3200">
                  <c:v>53.446170000000002</c:v>
                </c:pt>
                <c:pt idx="3201">
                  <c:v>53.462829999999997</c:v>
                </c:pt>
                <c:pt idx="3202">
                  <c:v>53.479500000000002</c:v>
                </c:pt>
                <c:pt idx="3203">
                  <c:v>53.496169999999999</c:v>
                </c:pt>
                <c:pt idx="3204">
                  <c:v>53.512830000000001</c:v>
                </c:pt>
                <c:pt idx="3205">
                  <c:v>53.529499999999999</c:v>
                </c:pt>
                <c:pt idx="3206">
                  <c:v>53.546169999999996</c:v>
                </c:pt>
                <c:pt idx="3207">
                  <c:v>53.562829999999998</c:v>
                </c:pt>
                <c:pt idx="3208">
                  <c:v>53.579500000000003</c:v>
                </c:pt>
                <c:pt idx="3209">
                  <c:v>53.596170000000001</c:v>
                </c:pt>
                <c:pt idx="3210">
                  <c:v>53.612830000000002</c:v>
                </c:pt>
                <c:pt idx="3211">
                  <c:v>53.6295</c:v>
                </c:pt>
                <c:pt idx="3212">
                  <c:v>53.646169999999998</c:v>
                </c:pt>
                <c:pt idx="3213">
                  <c:v>53.66283</c:v>
                </c:pt>
                <c:pt idx="3214">
                  <c:v>53.679499999999997</c:v>
                </c:pt>
                <c:pt idx="3215">
                  <c:v>53.696170000000002</c:v>
                </c:pt>
                <c:pt idx="3216">
                  <c:v>53.712829999999997</c:v>
                </c:pt>
                <c:pt idx="3217">
                  <c:v>53.729500000000002</c:v>
                </c:pt>
                <c:pt idx="3218">
                  <c:v>53.746169999999999</c:v>
                </c:pt>
                <c:pt idx="3219">
                  <c:v>53.762830000000001</c:v>
                </c:pt>
                <c:pt idx="3220">
                  <c:v>53.779499999999999</c:v>
                </c:pt>
                <c:pt idx="3221">
                  <c:v>53.796169999999996</c:v>
                </c:pt>
                <c:pt idx="3222">
                  <c:v>53.812829999999998</c:v>
                </c:pt>
                <c:pt idx="3223">
                  <c:v>53.829500000000003</c:v>
                </c:pt>
                <c:pt idx="3224">
                  <c:v>53.846170000000001</c:v>
                </c:pt>
                <c:pt idx="3225">
                  <c:v>53.862830000000002</c:v>
                </c:pt>
                <c:pt idx="3226">
                  <c:v>53.8795</c:v>
                </c:pt>
                <c:pt idx="3227">
                  <c:v>53.896169999999998</c:v>
                </c:pt>
                <c:pt idx="3228">
                  <c:v>53.91283</c:v>
                </c:pt>
                <c:pt idx="3229">
                  <c:v>53.929499999999997</c:v>
                </c:pt>
                <c:pt idx="3230">
                  <c:v>53.946170000000002</c:v>
                </c:pt>
                <c:pt idx="3231">
                  <c:v>53.962829999999997</c:v>
                </c:pt>
                <c:pt idx="3232">
                  <c:v>53.979500000000002</c:v>
                </c:pt>
                <c:pt idx="3233">
                  <c:v>53.996169999999999</c:v>
                </c:pt>
                <c:pt idx="3234">
                  <c:v>54.012830000000001</c:v>
                </c:pt>
                <c:pt idx="3235">
                  <c:v>54.029499999999999</c:v>
                </c:pt>
                <c:pt idx="3236">
                  <c:v>54.046169999999996</c:v>
                </c:pt>
                <c:pt idx="3237">
                  <c:v>54.062829999999998</c:v>
                </c:pt>
                <c:pt idx="3238">
                  <c:v>54.079500000000003</c:v>
                </c:pt>
                <c:pt idx="3239">
                  <c:v>54.096170000000001</c:v>
                </c:pt>
                <c:pt idx="3240">
                  <c:v>54.112830000000002</c:v>
                </c:pt>
                <c:pt idx="3241">
                  <c:v>54.1295</c:v>
                </c:pt>
                <c:pt idx="3242">
                  <c:v>54.146169999999998</c:v>
                </c:pt>
                <c:pt idx="3243">
                  <c:v>54.16283</c:v>
                </c:pt>
                <c:pt idx="3244">
                  <c:v>54.179499999999997</c:v>
                </c:pt>
                <c:pt idx="3245">
                  <c:v>54.196170000000002</c:v>
                </c:pt>
                <c:pt idx="3246">
                  <c:v>54.212829999999997</c:v>
                </c:pt>
                <c:pt idx="3247">
                  <c:v>54.229500000000002</c:v>
                </c:pt>
                <c:pt idx="3248">
                  <c:v>54.246169999999999</c:v>
                </c:pt>
                <c:pt idx="3249">
                  <c:v>54.262830000000001</c:v>
                </c:pt>
                <c:pt idx="3250">
                  <c:v>54.279499999999999</c:v>
                </c:pt>
                <c:pt idx="3251">
                  <c:v>54.296169999999996</c:v>
                </c:pt>
                <c:pt idx="3252">
                  <c:v>54.312829999999998</c:v>
                </c:pt>
                <c:pt idx="3253">
                  <c:v>54.329500000000003</c:v>
                </c:pt>
                <c:pt idx="3254">
                  <c:v>54.346170000000001</c:v>
                </c:pt>
                <c:pt idx="3255">
                  <c:v>54.362830000000002</c:v>
                </c:pt>
                <c:pt idx="3256">
                  <c:v>54.3795</c:v>
                </c:pt>
                <c:pt idx="3257">
                  <c:v>54.396169999999998</c:v>
                </c:pt>
                <c:pt idx="3258">
                  <c:v>54.41283</c:v>
                </c:pt>
                <c:pt idx="3259">
                  <c:v>54.429499999999997</c:v>
                </c:pt>
                <c:pt idx="3260">
                  <c:v>54.446170000000002</c:v>
                </c:pt>
                <c:pt idx="3261">
                  <c:v>54.462829999999997</c:v>
                </c:pt>
                <c:pt idx="3262">
                  <c:v>54.479500000000002</c:v>
                </c:pt>
                <c:pt idx="3263">
                  <c:v>54.496169999999999</c:v>
                </c:pt>
                <c:pt idx="3264">
                  <c:v>54.512830000000001</c:v>
                </c:pt>
                <c:pt idx="3265">
                  <c:v>54.529499999999999</c:v>
                </c:pt>
                <c:pt idx="3266">
                  <c:v>54.546169999999996</c:v>
                </c:pt>
                <c:pt idx="3267">
                  <c:v>54.562829999999998</c:v>
                </c:pt>
                <c:pt idx="3268">
                  <c:v>54.579500000000003</c:v>
                </c:pt>
                <c:pt idx="3269">
                  <c:v>54.596170000000001</c:v>
                </c:pt>
                <c:pt idx="3270">
                  <c:v>54.612830000000002</c:v>
                </c:pt>
                <c:pt idx="3271">
                  <c:v>54.6295</c:v>
                </c:pt>
                <c:pt idx="3272">
                  <c:v>54.646169999999998</c:v>
                </c:pt>
                <c:pt idx="3273">
                  <c:v>54.66283</c:v>
                </c:pt>
                <c:pt idx="3274">
                  <c:v>54.679499999999997</c:v>
                </c:pt>
                <c:pt idx="3275">
                  <c:v>54.696170000000002</c:v>
                </c:pt>
                <c:pt idx="3276">
                  <c:v>54.712829999999997</c:v>
                </c:pt>
                <c:pt idx="3277">
                  <c:v>54.729500000000002</c:v>
                </c:pt>
                <c:pt idx="3278">
                  <c:v>54.746169999999999</c:v>
                </c:pt>
                <c:pt idx="3279">
                  <c:v>54.762830000000001</c:v>
                </c:pt>
                <c:pt idx="3280">
                  <c:v>54.779499999999999</c:v>
                </c:pt>
                <c:pt idx="3281">
                  <c:v>54.796169999999996</c:v>
                </c:pt>
                <c:pt idx="3282">
                  <c:v>54.812829999999998</c:v>
                </c:pt>
                <c:pt idx="3283">
                  <c:v>54.829500000000003</c:v>
                </c:pt>
                <c:pt idx="3284">
                  <c:v>54.846170000000001</c:v>
                </c:pt>
                <c:pt idx="3285">
                  <c:v>54.862830000000002</c:v>
                </c:pt>
                <c:pt idx="3286">
                  <c:v>54.8795</c:v>
                </c:pt>
                <c:pt idx="3287">
                  <c:v>54.896169999999998</c:v>
                </c:pt>
                <c:pt idx="3288">
                  <c:v>54.91283</c:v>
                </c:pt>
                <c:pt idx="3289">
                  <c:v>54.929499999999997</c:v>
                </c:pt>
                <c:pt idx="3290">
                  <c:v>54.946170000000002</c:v>
                </c:pt>
                <c:pt idx="3291">
                  <c:v>54.962829999999997</c:v>
                </c:pt>
                <c:pt idx="3292">
                  <c:v>54.979500000000002</c:v>
                </c:pt>
                <c:pt idx="3293">
                  <c:v>54.996169999999999</c:v>
                </c:pt>
                <c:pt idx="3294">
                  <c:v>55.012830000000001</c:v>
                </c:pt>
                <c:pt idx="3295">
                  <c:v>55.029499999999999</c:v>
                </c:pt>
                <c:pt idx="3296">
                  <c:v>55.046169999999996</c:v>
                </c:pt>
                <c:pt idx="3297">
                  <c:v>55.062829999999998</c:v>
                </c:pt>
                <c:pt idx="3298">
                  <c:v>55.079500000000003</c:v>
                </c:pt>
                <c:pt idx="3299">
                  <c:v>55.096170000000001</c:v>
                </c:pt>
                <c:pt idx="3300">
                  <c:v>55.112830000000002</c:v>
                </c:pt>
                <c:pt idx="3301">
                  <c:v>55.1295</c:v>
                </c:pt>
                <c:pt idx="3302">
                  <c:v>55.146169999999998</c:v>
                </c:pt>
                <c:pt idx="3303">
                  <c:v>55.16283</c:v>
                </c:pt>
                <c:pt idx="3304">
                  <c:v>55.179499999999997</c:v>
                </c:pt>
                <c:pt idx="3305">
                  <c:v>55.196170000000002</c:v>
                </c:pt>
                <c:pt idx="3306">
                  <c:v>55.212829999999997</c:v>
                </c:pt>
                <c:pt idx="3307">
                  <c:v>55.229500000000002</c:v>
                </c:pt>
                <c:pt idx="3308">
                  <c:v>55.246169999999999</c:v>
                </c:pt>
                <c:pt idx="3309">
                  <c:v>55.262830000000001</c:v>
                </c:pt>
                <c:pt idx="3310">
                  <c:v>55.279499999999999</c:v>
                </c:pt>
                <c:pt idx="3311">
                  <c:v>55.296169999999996</c:v>
                </c:pt>
                <c:pt idx="3312">
                  <c:v>55.312829999999998</c:v>
                </c:pt>
                <c:pt idx="3313">
                  <c:v>55.329500000000003</c:v>
                </c:pt>
                <c:pt idx="3314">
                  <c:v>55.346170000000001</c:v>
                </c:pt>
                <c:pt idx="3315">
                  <c:v>55.362830000000002</c:v>
                </c:pt>
                <c:pt idx="3316">
                  <c:v>55.3795</c:v>
                </c:pt>
                <c:pt idx="3317">
                  <c:v>55.396169999999998</c:v>
                </c:pt>
                <c:pt idx="3318">
                  <c:v>55.41283</c:v>
                </c:pt>
                <c:pt idx="3319">
                  <c:v>55.429499999999997</c:v>
                </c:pt>
                <c:pt idx="3320">
                  <c:v>55.446170000000002</c:v>
                </c:pt>
                <c:pt idx="3321">
                  <c:v>55.462829999999997</c:v>
                </c:pt>
                <c:pt idx="3322">
                  <c:v>55.479500000000002</c:v>
                </c:pt>
                <c:pt idx="3323">
                  <c:v>55.496169999999999</c:v>
                </c:pt>
                <c:pt idx="3324">
                  <c:v>55.512830000000001</c:v>
                </c:pt>
                <c:pt idx="3325">
                  <c:v>55.529499999999999</c:v>
                </c:pt>
                <c:pt idx="3326">
                  <c:v>55.546169999999996</c:v>
                </c:pt>
                <c:pt idx="3327">
                  <c:v>55.562829999999998</c:v>
                </c:pt>
                <c:pt idx="3328">
                  <c:v>55.579500000000003</c:v>
                </c:pt>
                <c:pt idx="3329">
                  <c:v>55.596170000000001</c:v>
                </c:pt>
                <c:pt idx="3330">
                  <c:v>55.612830000000002</c:v>
                </c:pt>
                <c:pt idx="3331">
                  <c:v>55.6295</c:v>
                </c:pt>
                <c:pt idx="3332">
                  <c:v>55.646169999999998</c:v>
                </c:pt>
                <c:pt idx="3333">
                  <c:v>55.66283</c:v>
                </c:pt>
                <c:pt idx="3334">
                  <c:v>55.679499999999997</c:v>
                </c:pt>
                <c:pt idx="3335">
                  <c:v>55.696170000000002</c:v>
                </c:pt>
                <c:pt idx="3336">
                  <c:v>55.712829999999997</c:v>
                </c:pt>
                <c:pt idx="3337">
                  <c:v>55.729500000000002</c:v>
                </c:pt>
                <c:pt idx="3338">
                  <c:v>55.746169999999999</c:v>
                </c:pt>
                <c:pt idx="3339">
                  <c:v>55.762830000000001</c:v>
                </c:pt>
                <c:pt idx="3340">
                  <c:v>55.779499999999999</c:v>
                </c:pt>
                <c:pt idx="3341">
                  <c:v>55.796169999999996</c:v>
                </c:pt>
                <c:pt idx="3342">
                  <c:v>55.812829999999998</c:v>
                </c:pt>
                <c:pt idx="3343">
                  <c:v>55.829500000000003</c:v>
                </c:pt>
                <c:pt idx="3344">
                  <c:v>55.846170000000001</c:v>
                </c:pt>
                <c:pt idx="3345">
                  <c:v>55.862830000000002</c:v>
                </c:pt>
                <c:pt idx="3346">
                  <c:v>55.8795</c:v>
                </c:pt>
                <c:pt idx="3347">
                  <c:v>55.896169999999998</c:v>
                </c:pt>
                <c:pt idx="3348">
                  <c:v>55.91283</c:v>
                </c:pt>
                <c:pt idx="3349">
                  <c:v>55.929499999999997</c:v>
                </c:pt>
                <c:pt idx="3350">
                  <c:v>55.946170000000002</c:v>
                </c:pt>
                <c:pt idx="3351">
                  <c:v>55.962829999999997</c:v>
                </c:pt>
                <c:pt idx="3352">
                  <c:v>55.979500000000002</c:v>
                </c:pt>
                <c:pt idx="3353">
                  <c:v>55.996169999999999</c:v>
                </c:pt>
                <c:pt idx="3354">
                  <c:v>56.012830000000001</c:v>
                </c:pt>
                <c:pt idx="3355">
                  <c:v>56.029499999999999</c:v>
                </c:pt>
                <c:pt idx="3356">
                  <c:v>56.046169999999996</c:v>
                </c:pt>
                <c:pt idx="3357">
                  <c:v>56.062829999999998</c:v>
                </c:pt>
                <c:pt idx="3358">
                  <c:v>56.079500000000003</c:v>
                </c:pt>
                <c:pt idx="3359">
                  <c:v>56.096170000000001</c:v>
                </c:pt>
                <c:pt idx="3360">
                  <c:v>56.112830000000002</c:v>
                </c:pt>
                <c:pt idx="3361">
                  <c:v>56.1295</c:v>
                </c:pt>
                <c:pt idx="3362">
                  <c:v>56.146169999999998</c:v>
                </c:pt>
                <c:pt idx="3363">
                  <c:v>56.16283</c:v>
                </c:pt>
                <c:pt idx="3364">
                  <c:v>56.179499999999997</c:v>
                </c:pt>
                <c:pt idx="3365">
                  <c:v>56.196170000000002</c:v>
                </c:pt>
                <c:pt idx="3366">
                  <c:v>56.212829999999997</c:v>
                </c:pt>
                <c:pt idx="3367">
                  <c:v>56.229500000000002</c:v>
                </c:pt>
                <c:pt idx="3368">
                  <c:v>56.246169999999999</c:v>
                </c:pt>
                <c:pt idx="3369">
                  <c:v>56.262830000000001</c:v>
                </c:pt>
                <c:pt idx="3370">
                  <c:v>56.279499999999999</c:v>
                </c:pt>
                <c:pt idx="3371">
                  <c:v>56.296169999999996</c:v>
                </c:pt>
                <c:pt idx="3372">
                  <c:v>56.312829999999998</c:v>
                </c:pt>
                <c:pt idx="3373">
                  <c:v>56.329500000000003</c:v>
                </c:pt>
                <c:pt idx="3374">
                  <c:v>56.346170000000001</c:v>
                </c:pt>
                <c:pt idx="3375">
                  <c:v>56.362830000000002</c:v>
                </c:pt>
                <c:pt idx="3376">
                  <c:v>56.3795</c:v>
                </c:pt>
                <c:pt idx="3377">
                  <c:v>56.396169999999998</c:v>
                </c:pt>
                <c:pt idx="3378">
                  <c:v>56.41283</c:v>
                </c:pt>
                <c:pt idx="3379">
                  <c:v>56.429499999999997</c:v>
                </c:pt>
                <c:pt idx="3380">
                  <c:v>56.446170000000002</c:v>
                </c:pt>
                <c:pt idx="3381">
                  <c:v>56.462829999999997</c:v>
                </c:pt>
                <c:pt idx="3382">
                  <c:v>56.479500000000002</c:v>
                </c:pt>
                <c:pt idx="3383">
                  <c:v>56.496169999999999</c:v>
                </c:pt>
                <c:pt idx="3384">
                  <c:v>56.512830000000001</c:v>
                </c:pt>
                <c:pt idx="3385">
                  <c:v>56.529499999999999</c:v>
                </c:pt>
                <c:pt idx="3386">
                  <c:v>56.546169999999996</c:v>
                </c:pt>
                <c:pt idx="3387">
                  <c:v>56.562829999999998</c:v>
                </c:pt>
                <c:pt idx="3388">
                  <c:v>56.579500000000003</c:v>
                </c:pt>
                <c:pt idx="3389">
                  <c:v>56.596170000000001</c:v>
                </c:pt>
                <c:pt idx="3390">
                  <c:v>56.612830000000002</c:v>
                </c:pt>
                <c:pt idx="3391">
                  <c:v>56.6295</c:v>
                </c:pt>
                <c:pt idx="3392">
                  <c:v>56.646169999999998</c:v>
                </c:pt>
                <c:pt idx="3393">
                  <c:v>56.66283</c:v>
                </c:pt>
                <c:pt idx="3394">
                  <c:v>56.679499999999997</c:v>
                </c:pt>
                <c:pt idx="3395">
                  <c:v>56.696170000000002</c:v>
                </c:pt>
                <c:pt idx="3396">
                  <c:v>56.712829999999997</c:v>
                </c:pt>
                <c:pt idx="3397">
                  <c:v>56.729500000000002</c:v>
                </c:pt>
                <c:pt idx="3398">
                  <c:v>56.746169999999999</c:v>
                </c:pt>
                <c:pt idx="3399">
                  <c:v>56.762830000000001</c:v>
                </c:pt>
                <c:pt idx="3400">
                  <c:v>56.779499999999999</c:v>
                </c:pt>
                <c:pt idx="3401">
                  <c:v>56.796169999999996</c:v>
                </c:pt>
                <c:pt idx="3402">
                  <c:v>56.812829999999998</c:v>
                </c:pt>
                <c:pt idx="3403">
                  <c:v>56.829500000000003</c:v>
                </c:pt>
                <c:pt idx="3404">
                  <c:v>56.846170000000001</c:v>
                </c:pt>
                <c:pt idx="3405">
                  <c:v>56.862830000000002</c:v>
                </c:pt>
                <c:pt idx="3406">
                  <c:v>56.8795</c:v>
                </c:pt>
                <c:pt idx="3407">
                  <c:v>56.896169999999998</c:v>
                </c:pt>
                <c:pt idx="3408">
                  <c:v>56.91283</c:v>
                </c:pt>
                <c:pt idx="3409">
                  <c:v>56.929499999999997</c:v>
                </c:pt>
                <c:pt idx="3410">
                  <c:v>56.946170000000002</c:v>
                </c:pt>
                <c:pt idx="3411">
                  <c:v>56.962829999999997</c:v>
                </c:pt>
                <c:pt idx="3412">
                  <c:v>56.979500000000002</c:v>
                </c:pt>
                <c:pt idx="3413">
                  <c:v>56.996169999999999</c:v>
                </c:pt>
                <c:pt idx="3414">
                  <c:v>57.012830000000001</c:v>
                </c:pt>
                <c:pt idx="3415">
                  <c:v>57.029499999999999</c:v>
                </c:pt>
                <c:pt idx="3416">
                  <c:v>57.046169999999996</c:v>
                </c:pt>
                <c:pt idx="3417">
                  <c:v>57.062829999999998</c:v>
                </c:pt>
                <c:pt idx="3418">
                  <c:v>57.079500000000003</c:v>
                </c:pt>
                <c:pt idx="3419">
                  <c:v>57.096170000000001</c:v>
                </c:pt>
                <c:pt idx="3420">
                  <c:v>57.112830000000002</c:v>
                </c:pt>
                <c:pt idx="3421">
                  <c:v>57.1295</c:v>
                </c:pt>
                <c:pt idx="3422">
                  <c:v>57.146169999999998</c:v>
                </c:pt>
                <c:pt idx="3423">
                  <c:v>57.16283</c:v>
                </c:pt>
                <c:pt idx="3424">
                  <c:v>57.179499999999997</c:v>
                </c:pt>
                <c:pt idx="3425">
                  <c:v>57.196170000000002</c:v>
                </c:pt>
                <c:pt idx="3426">
                  <c:v>57.212829999999997</c:v>
                </c:pt>
                <c:pt idx="3427">
                  <c:v>57.229500000000002</c:v>
                </c:pt>
                <c:pt idx="3428">
                  <c:v>57.246169999999999</c:v>
                </c:pt>
                <c:pt idx="3429">
                  <c:v>57.262830000000001</c:v>
                </c:pt>
                <c:pt idx="3430">
                  <c:v>57.279499999999999</c:v>
                </c:pt>
                <c:pt idx="3431">
                  <c:v>57.296169999999996</c:v>
                </c:pt>
                <c:pt idx="3432">
                  <c:v>57.312829999999998</c:v>
                </c:pt>
                <c:pt idx="3433">
                  <c:v>57.329500000000003</c:v>
                </c:pt>
                <c:pt idx="3434">
                  <c:v>57.346170000000001</c:v>
                </c:pt>
                <c:pt idx="3435">
                  <c:v>57.362830000000002</c:v>
                </c:pt>
                <c:pt idx="3436">
                  <c:v>57.3795</c:v>
                </c:pt>
                <c:pt idx="3437">
                  <c:v>57.396169999999998</c:v>
                </c:pt>
                <c:pt idx="3438">
                  <c:v>57.41283</c:v>
                </c:pt>
                <c:pt idx="3439">
                  <c:v>57.429499999999997</c:v>
                </c:pt>
                <c:pt idx="3440">
                  <c:v>57.446170000000002</c:v>
                </c:pt>
                <c:pt idx="3441">
                  <c:v>57.462829999999997</c:v>
                </c:pt>
                <c:pt idx="3442">
                  <c:v>57.479500000000002</c:v>
                </c:pt>
                <c:pt idx="3443">
                  <c:v>57.496169999999999</c:v>
                </c:pt>
                <c:pt idx="3444">
                  <c:v>57.512830000000001</c:v>
                </c:pt>
                <c:pt idx="3445">
                  <c:v>57.529499999999999</c:v>
                </c:pt>
                <c:pt idx="3446">
                  <c:v>57.546169999999996</c:v>
                </c:pt>
                <c:pt idx="3447">
                  <c:v>57.562829999999998</c:v>
                </c:pt>
                <c:pt idx="3448">
                  <c:v>57.579500000000003</c:v>
                </c:pt>
                <c:pt idx="3449">
                  <c:v>57.596170000000001</c:v>
                </c:pt>
                <c:pt idx="3450">
                  <c:v>57.612830000000002</c:v>
                </c:pt>
                <c:pt idx="3451">
                  <c:v>57.6295</c:v>
                </c:pt>
                <c:pt idx="3452">
                  <c:v>57.646169999999998</c:v>
                </c:pt>
                <c:pt idx="3453">
                  <c:v>57.66283</c:v>
                </c:pt>
                <c:pt idx="3454">
                  <c:v>57.679499999999997</c:v>
                </c:pt>
                <c:pt idx="3455">
                  <c:v>57.696170000000002</c:v>
                </c:pt>
                <c:pt idx="3456">
                  <c:v>57.712829999999997</c:v>
                </c:pt>
                <c:pt idx="3457">
                  <c:v>57.729500000000002</c:v>
                </c:pt>
                <c:pt idx="3458">
                  <c:v>57.746169999999999</c:v>
                </c:pt>
                <c:pt idx="3459">
                  <c:v>57.762830000000001</c:v>
                </c:pt>
                <c:pt idx="3460">
                  <c:v>57.779499999999999</c:v>
                </c:pt>
                <c:pt idx="3461">
                  <c:v>57.796169999999996</c:v>
                </c:pt>
                <c:pt idx="3462">
                  <c:v>57.812829999999998</c:v>
                </c:pt>
                <c:pt idx="3463">
                  <c:v>57.829500000000003</c:v>
                </c:pt>
                <c:pt idx="3464">
                  <c:v>57.846170000000001</c:v>
                </c:pt>
                <c:pt idx="3465">
                  <c:v>57.862830000000002</c:v>
                </c:pt>
                <c:pt idx="3466">
                  <c:v>57.8795</c:v>
                </c:pt>
                <c:pt idx="3467">
                  <c:v>57.896169999999998</c:v>
                </c:pt>
                <c:pt idx="3468">
                  <c:v>57.91283</c:v>
                </c:pt>
                <c:pt idx="3469">
                  <c:v>57.929499999999997</c:v>
                </c:pt>
                <c:pt idx="3470">
                  <c:v>57.946170000000002</c:v>
                </c:pt>
                <c:pt idx="3471">
                  <c:v>57.962829999999997</c:v>
                </c:pt>
                <c:pt idx="3472">
                  <c:v>57.979500000000002</c:v>
                </c:pt>
                <c:pt idx="3473">
                  <c:v>57.996169999999999</c:v>
                </c:pt>
                <c:pt idx="3474">
                  <c:v>58.012830000000001</c:v>
                </c:pt>
                <c:pt idx="3475">
                  <c:v>58.029499999999999</c:v>
                </c:pt>
                <c:pt idx="3476">
                  <c:v>58.046169999999996</c:v>
                </c:pt>
                <c:pt idx="3477">
                  <c:v>58.062750000000001</c:v>
                </c:pt>
                <c:pt idx="3478">
                  <c:v>58.079500000000003</c:v>
                </c:pt>
                <c:pt idx="3479">
                  <c:v>58.096170000000001</c:v>
                </c:pt>
                <c:pt idx="3480">
                  <c:v>58.112830000000002</c:v>
                </c:pt>
                <c:pt idx="3481">
                  <c:v>58.1295</c:v>
                </c:pt>
                <c:pt idx="3482">
                  <c:v>58.146169999999998</c:v>
                </c:pt>
                <c:pt idx="3483">
                  <c:v>58.16283</c:v>
                </c:pt>
                <c:pt idx="3484">
                  <c:v>58.179499999999997</c:v>
                </c:pt>
                <c:pt idx="3485">
                  <c:v>58.196170000000002</c:v>
                </c:pt>
                <c:pt idx="3486">
                  <c:v>58.21275</c:v>
                </c:pt>
                <c:pt idx="3487">
                  <c:v>58.229419999999998</c:v>
                </c:pt>
                <c:pt idx="3488">
                  <c:v>58.246169999999999</c:v>
                </c:pt>
                <c:pt idx="3489">
                  <c:v>58.262830000000001</c:v>
                </c:pt>
                <c:pt idx="3490">
                  <c:v>58.279499999999999</c:v>
                </c:pt>
                <c:pt idx="3491">
                  <c:v>58.296169999999996</c:v>
                </c:pt>
                <c:pt idx="3492">
                  <c:v>58.312829999999998</c:v>
                </c:pt>
                <c:pt idx="3493">
                  <c:v>58.329500000000003</c:v>
                </c:pt>
                <c:pt idx="3494">
                  <c:v>58.346080000000001</c:v>
                </c:pt>
                <c:pt idx="3495">
                  <c:v>58.362749999999998</c:v>
                </c:pt>
                <c:pt idx="3496">
                  <c:v>58.379420000000003</c:v>
                </c:pt>
                <c:pt idx="3497">
                  <c:v>58.396169999999998</c:v>
                </c:pt>
                <c:pt idx="3498">
                  <c:v>58.41283</c:v>
                </c:pt>
                <c:pt idx="3499">
                  <c:v>58.429499999999997</c:v>
                </c:pt>
                <c:pt idx="3500">
                  <c:v>58.446170000000002</c:v>
                </c:pt>
                <c:pt idx="3501">
                  <c:v>58.46275</c:v>
                </c:pt>
                <c:pt idx="3502">
                  <c:v>58.479419999999998</c:v>
                </c:pt>
                <c:pt idx="3503">
                  <c:v>58.496079999999999</c:v>
                </c:pt>
                <c:pt idx="3504">
                  <c:v>58.512749999999997</c:v>
                </c:pt>
                <c:pt idx="3505">
                  <c:v>58.529499999999999</c:v>
                </c:pt>
                <c:pt idx="3506">
                  <c:v>58.546169999999996</c:v>
                </c:pt>
                <c:pt idx="3507">
                  <c:v>58.562829999999998</c:v>
                </c:pt>
                <c:pt idx="3508">
                  <c:v>58.579500000000003</c:v>
                </c:pt>
                <c:pt idx="3509">
                  <c:v>58.596080000000001</c:v>
                </c:pt>
                <c:pt idx="3510">
                  <c:v>58.612749999999998</c:v>
                </c:pt>
                <c:pt idx="3511">
                  <c:v>58.629420000000003</c:v>
                </c:pt>
                <c:pt idx="3512">
                  <c:v>58.646079999999998</c:v>
                </c:pt>
                <c:pt idx="3513">
                  <c:v>58.662750000000003</c:v>
                </c:pt>
                <c:pt idx="3514">
                  <c:v>58.679499999999997</c:v>
                </c:pt>
                <c:pt idx="3515">
                  <c:v>58.696170000000002</c:v>
                </c:pt>
                <c:pt idx="3516">
                  <c:v>58.71275</c:v>
                </c:pt>
                <c:pt idx="3517">
                  <c:v>58.729419999999998</c:v>
                </c:pt>
                <c:pt idx="3518">
                  <c:v>58.746079999999999</c:v>
                </c:pt>
                <c:pt idx="3519">
                  <c:v>58.762749999999997</c:v>
                </c:pt>
                <c:pt idx="3520">
                  <c:v>58.779420000000002</c:v>
                </c:pt>
                <c:pt idx="3521">
                  <c:v>58.796080000000003</c:v>
                </c:pt>
                <c:pt idx="3522">
                  <c:v>58.812829999999998</c:v>
                </c:pt>
                <c:pt idx="3523">
                  <c:v>58.829419999999999</c:v>
                </c:pt>
                <c:pt idx="3524">
                  <c:v>58.846080000000001</c:v>
                </c:pt>
                <c:pt idx="3525">
                  <c:v>58.862749999999998</c:v>
                </c:pt>
                <c:pt idx="3526">
                  <c:v>58.879420000000003</c:v>
                </c:pt>
                <c:pt idx="3527">
                  <c:v>58.896079999999998</c:v>
                </c:pt>
                <c:pt idx="3528">
                  <c:v>58.912750000000003</c:v>
                </c:pt>
                <c:pt idx="3529">
                  <c:v>58.92942</c:v>
                </c:pt>
                <c:pt idx="3530">
                  <c:v>58.946080000000002</c:v>
                </c:pt>
                <c:pt idx="3531">
                  <c:v>58.96275</c:v>
                </c:pt>
                <c:pt idx="3532">
                  <c:v>58.979419999999998</c:v>
                </c:pt>
                <c:pt idx="3533">
                  <c:v>58.996079999999999</c:v>
                </c:pt>
                <c:pt idx="3534">
                  <c:v>59.012749999999997</c:v>
                </c:pt>
                <c:pt idx="3535">
                  <c:v>59.029420000000002</c:v>
                </c:pt>
                <c:pt idx="3536">
                  <c:v>59.046080000000003</c:v>
                </c:pt>
                <c:pt idx="3537">
                  <c:v>59.062750000000001</c:v>
                </c:pt>
                <c:pt idx="3538">
                  <c:v>59.079419999999999</c:v>
                </c:pt>
                <c:pt idx="3539">
                  <c:v>59.096080000000001</c:v>
                </c:pt>
                <c:pt idx="3540">
                  <c:v>59.112749999999998</c:v>
                </c:pt>
                <c:pt idx="3541">
                  <c:v>59.129420000000003</c:v>
                </c:pt>
                <c:pt idx="3542">
                  <c:v>59.146079999999998</c:v>
                </c:pt>
                <c:pt idx="3543">
                  <c:v>59.162750000000003</c:v>
                </c:pt>
                <c:pt idx="3544">
                  <c:v>59.17942</c:v>
                </c:pt>
                <c:pt idx="3545">
                  <c:v>59.196080000000002</c:v>
                </c:pt>
                <c:pt idx="3546">
                  <c:v>59.21275</c:v>
                </c:pt>
                <c:pt idx="3547">
                  <c:v>59.229419999999998</c:v>
                </c:pt>
                <c:pt idx="3548">
                  <c:v>59.246079999999999</c:v>
                </c:pt>
                <c:pt idx="3549">
                  <c:v>59.262749999999997</c:v>
                </c:pt>
                <c:pt idx="3550">
                  <c:v>59.279420000000002</c:v>
                </c:pt>
                <c:pt idx="3551">
                  <c:v>59.296080000000003</c:v>
                </c:pt>
                <c:pt idx="3552">
                  <c:v>59.312750000000001</c:v>
                </c:pt>
                <c:pt idx="3553">
                  <c:v>59.329419999999999</c:v>
                </c:pt>
                <c:pt idx="3554">
                  <c:v>59.346080000000001</c:v>
                </c:pt>
                <c:pt idx="3555">
                  <c:v>59.362749999999998</c:v>
                </c:pt>
                <c:pt idx="3556">
                  <c:v>59.379420000000003</c:v>
                </c:pt>
                <c:pt idx="3557">
                  <c:v>59.396079999999998</c:v>
                </c:pt>
                <c:pt idx="3558">
                  <c:v>59.412750000000003</c:v>
                </c:pt>
                <c:pt idx="3559">
                  <c:v>59.42942</c:v>
                </c:pt>
                <c:pt idx="3560">
                  <c:v>59.446080000000002</c:v>
                </c:pt>
                <c:pt idx="3561">
                  <c:v>59.46275</c:v>
                </c:pt>
                <c:pt idx="3562">
                  <c:v>59.479419999999998</c:v>
                </c:pt>
                <c:pt idx="3563">
                  <c:v>59.496079999999999</c:v>
                </c:pt>
                <c:pt idx="3564">
                  <c:v>59.512749999999997</c:v>
                </c:pt>
                <c:pt idx="3565">
                  <c:v>59.529420000000002</c:v>
                </c:pt>
                <c:pt idx="3566">
                  <c:v>59.546080000000003</c:v>
                </c:pt>
                <c:pt idx="3567">
                  <c:v>59.562750000000001</c:v>
                </c:pt>
                <c:pt idx="3568">
                  <c:v>59.579419999999999</c:v>
                </c:pt>
                <c:pt idx="3569">
                  <c:v>59.596080000000001</c:v>
                </c:pt>
                <c:pt idx="3570">
                  <c:v>59.612749999999998</c:v>
                </c:pt>
                <c:pt idx="3571">
                  <c:v>59.629420000000003</c:v>
                </c:pt>
                <c:pt idx="3572">
                  <c:v>59.646079999999998</c:v>
                </c:pt>
                <c:pt idx="3573">
                  <c:v>59.662750000000003</c:v>
                </c:pt>
                <c:pt idx="3574">
                  <c:v>59.67942</c:v>
                </c:pt>
                <c:pt idx="3575">
                  <c:v>59.696080000000002</c:v>
                </c:pt>
                <c:pt idx="3576">
                  <c:v>59.71275</c:v>
                </c:pt>
                <c:pt idx="3577">
                  <c:v>59.729419999999998</c:v>
                </c:pt>
                <c:pt idx="3578">
                  <c:v>59.746079999999999</c:v>
                </c:pt>
                <c:pt idx="3579">
                  <c:v>59.762749999999997</c:v>
                </c:pt>
                <c:pt idx="3580">
                  <c:v>59.779420000000002</c:v>
                </c:pt>
                <c:pt idx="3581">
                  <c:v>59.796080000000003</c:v>
                </c:pt>
                <c:pt idx="3582">
                  <c:v>59.812750000000001</c:v>
                </c:pt>
                <c:pt idx="3583">
                  <c:v>59.829419999999999</c:v>
                </c:pt>
                <c:pt idx="3584">
                  <c:v>59.846080000000001</c:v>
                </c:pt>
                <c:pt idx="3585">
                  <c:v>59.862749999999998</c:v>
                </c:pt>
                <c:pt idx="3586">
                  <c:v>59.879420000000003</c:v>
                </c:pt>
                <c:pt idx="3587">
                  <c:v>59.896079999999998</c:v>
                </c:pt>
                <c:pt idx="3588">
                  <c:v>59.912750000000003</c:v>
                </c:pt>
                <c:pt idx="3589">
                  <c:v>59.92942</c:v>
                </c:pt>
                <c:pt idx="3590">
                  <c:v>59.946080000000002</c:v>
                </c:pt>
                <c:pt idx="3591">
                  <c:v>59.96275</c:v>
                </c:pt>
                <c:pt idx="3592">
                  <c:v>59.979419999999998</c:v>
                </c:pt>
                <c:pt idx="3593">
                  <c:v>59.996079999999999</c:v>
                </c:pt>
                <c:pt idx="3594">
                  <c:v>60.012749999999997</c:v>
                </c:pt>
                <c:pt idx="3595">
                  <c:v>60.029420000000002</c:v>
                </c:pt>
                <c:pt idx="3596">
                  <c:v>60.046080000000003</c:v>
                </c:pt>
                <c:pt idx="3597">
                  <c:v>60.062750000000001</c:v>
                </c:pt>
                <c:pt idx="3598">
                  <c:v>60.079419999999999</c:v>
                </c:pt>
                <c:pt idx="3599">
                  <c:v>60.096080000000001</c:v>
                </c:pt>
                <c:pt idx="3600">
                  <c:v>60.112749999999998</c:v>
                </c:pt>
                <c:pt idx="3601">
                  <c:v>60.129420000000003</c:v>
                </c:pt>
                <c:pt idx="3602">
                  <c:v>60.146079999999998</c:v>
                </c:pt>
                <c:pt idx="3603">
                  <c:v>60.162750000000003</c:v>
                </c:pt>
                <c:pt idx="3604">
                  <c:v>60.17942</c:v>
                </c:pt>
                <c:pt idx="3605">
                  <c:v>60.196080000000002</c:v>
                </c:pt>
                <c:pt idx="3606">
                  <c:v>60.21275</c:v>
                </c:pt>
                <c:pt idx="3607">
                  <c:v>60.229419999999998</c:v>
                </c:pt>
                <c:pt idx="3608">
                  <c:v>60.246079999999999</c:v>
                </c:pt>
                <c:pt idx="3609">
                  <c:v>60.262749999999997</c:v>
                </c:pt>
                <c:pt idx="3610">
                  <c:v>60.279420000000002</c:v>
                </c:pt>
                <c:pt idx="3611">
                  <c:v>60.296080000000003</c:v>
                </c:pt>
                <c:pt idx="3612">
                  <c:v>60.312750000000001</c:v>
                </c:pt>
                <c:pt idx="3613">
                  <c:v>60.329419999999999</c:v>
                </c:pt>
                <c:pt idx="3614">
                  <c:v>60.346080000000001</c:v>
                </c:pt>
                <c:pt idx="3615">
                  <c:v>60.362749999999998</c:v>
                </c:pt>
                <c:pt idx="3616">
                  <c:v>60.379420000000003</c:v>
                </c:pt>
                <c:pt idx="3617">
                  <c:v>60.396079999999998</c:v>
                </c:pt>
                <c:pt idx="3618">
                  <c:v>60.412750000000003</c:v>
                </c:pt>
                <c:pt idx="3619">
                  <c:v>60.42942</c:v>
                </c:pt>
                <c:pt idx="3620">
                  <c:v>60.446080000000002</c:v>
                </c:pt>
                <c:pt idx="3621">
                  <c:v>60.46275</c:v>
                </c:pt>
                <c:pt idx="3622">
                  <c:v>60.479419999999998</c:v>
                </c:pt>
                <c:pt idx="3623">
                  <c:v>60.496079999999999</c:v>
                </c:pt>
                <c:pt idx="3624">
                  <c:v>60.512749999999997</c:v>
                </c:pt>
                <c:pt idx="3625">
                  <c:v>60.529420000000002</c:v>
                </c:pt>
                <c:pt idx="3626">
                  <c:v>60.546080000000003</c:v>
                </c:pt>
                <c:pt idx="3627">
                  <c:v>60.562750000000001</c:v>
                </c:pt>
                <c:pt idx="3628">
                  <c:v>60.579419999999999</c:v>
                </c:pt>
                <c:pt idx="3629">
                  <c:v>60.596080000000001</c:v>
                </c:pt>
                <c:pt idx="3630">
                  <c:v>60.612749999999998</c:v>
                </c:pt>
                <c:pt idx="3631">
                  <c:v>60.629420000000003</c:v>
                </c:pt>
                <c:pt idx="3632">
                  <c:v>60.646079999999998</c:v>
                </c:pt>
                <c:pt idx="3633">
                  <c:v>60.662750000000003</c:v>
                </c:pt>
                <c:pt idx="3634">
                  <c:v>60.67942</c:v>
                </c:pt>
                <c:pt idx="3635">
                  <c:v>60.696080000000002</c:v>
                </c:pt>
                <c:pt idx="3636">
                  <c:v>60.71275</c:v>
                </c:pt>
                <c:pt idx="3637">
                  <c:v>60.729419999999998</c:v>
                </c:pt>
                <c:pt idx="3638">
                  <c:v>60.746079999999999</c:v>
                </c:pt>
                <c:pt idx="3639">
                  <c:v>60.762749999999997</c:v>
                </c:pt>
                <c:pt idx="3640">
                  <c:v>60.779420000000002</c:v>
                </c:pt>
                <c:pt idx="3641">
                  <c:v>60.796080000000003</c:v>
                </c:pt>
                <c:pt idx="3642">
                  <c:v>60.812750000000001</c:v>
                </c:pt>
                <c:pt idx="3643">
                  <c:v>60.829419999999999</c:v>
                </c:pt>
                <c:pt idx="3644">
                  <c:v>60.846080000000001</c:v>
                </c:pt>
                <c:pt idx="3645">
                  <c:v>60.862749999999998</c:v>
                </c:pt>
                <c:pt idx="3646">
                  <c:v>60.879420000000003</c:v>
                </c:pt>
                <c:pt idx="3647">
                  <c:v>60.896079999999998</c:v>
                </c:pt>
                <c:pt idx="3648">
                  <c:v>60.912750000000003</c:v>
                </c:pt>
                <c:pt idx="3649">
                  <c:v>60.92942</c:v>
                </c:pt>
                <c:pt idx="3650">
                  <c:v>60.946080000000002</c:v>
                </c:pt>
                <c:pt idx="3651">
                  <c:v>60.96275</c:v>
                </c:pt>
                <c:pt idx="3652">
                  <c:v>60.979419999999998</c:v>
                </c:pt>
                <c:pt idx="3653">
                  <c:v>60.996079999999999</c:v>
                </c:pt>
                <c:pt idx="3654">
                  <c:v>61.012749999999997</c:v>
                </c:pt>
                <c:pt idx="3655">
                  <c:v>61.029420000000002</c:v>
                </c:pt>
                <c:pt idx="3656">
                  <c:v>61.046080000000003</c:v>
                </c:pt>
                <c:pt idx="3657">
                  <c:v>61.062750000000001</c:v>
                </c:pt>
                <c:pt idx="3658">
                  <c:v>61.079419999999999</c:v>
                </c:pt>
                <c:pt idx="3659">
                  <c:v>61.096080000000001</c:v>
                </c:pt>
                <c:pt idx="3660">
                  <c:v>61.112749999999998</c:v>
                </c:pt>
                <c:pt idx="3661">
                  <c:v>61.129420000000003</c:v>
                </c:pt>
                <c:pt idx="3662">
                  <c:v>61.146079999999998</c:v>
                </c:pt>
                <c:pt idx="3663">
                  <c:v>61.162750000000003</c:v>
                </c:pt>
                <c:pt idx="3664">
                  <c:v>61.17942</c:v>
                </c:pt>
                <c:pt idx="3665">
                  <c:v>61.196080000000002</c:v>
                </c:pt>
                <c:pt idx="3666">
                  <c:v>61.21275</c:v>
                </c:pt>
                <c:pt idx="3667">
                  <c:v>61.229419999999998</c:v>
                </c:pt>
                <c:pt idx="3668">
                  <c:v>61.246079999999999</c:v>
                </c:pt>
                <c:pt idx="3669">
                  <c:v>61.262749999999997</c:v>
                </c:pt>
                <c:pt idx="3670">
                  <c:v>61.279420000000002</c:v>
                </c:pt>
                <c:pt idx="3671">
                  <c:v>61.296080000000003</c:v>
                </c:pt>
                <c:pt idx="3672">
                  <c:v>61.312750000000001</c:v>
                </c:pt>
                <c:pt idx="3673">
                  <c:v>61.329419999999999</c:v>
                </c:pt>
                <c:pt idx="3674">
                  <c:v>61.346080000000001</c:v>
                </c:pt>
                <c:pt idx="3675">
                  <c:v>61.362749999999998</c:v>
                </c:pt>
                <c:pt idx="3676">
                  <c:v>61.379420000000003</c:v>
                </c:pt>
                <c:pt idx="3677">
                  <c:v>61.396079999999998</c:v>
                </c:pt>
                <c:pt idx="3678">
                  <c:v>61.412750000000003</c:v>
                </c:pt>
                <c:pt idx="3679">
                  <c:v>61.42942</c:v>
                </c:pt>
                <c:pt idx="3680">
                  <c:v>61.446080000000002</c:v>
                </c:pt>
                <c:pt idx="3681">
                  <c:v>61.46275</c:v>
                </c:pt>
                <c:pt idx="3682">
                  <c:v>61.479419999999998</c:v>
                </c:pt>
                <c:pt idx="3683">
                  <c:v>61.496079999999999</c:v>
                </c:pt>
                <c:pt idx="3684">
                  <c:v>61.512749999999997</c:v>
                </c:pt>
                <c:pt idx="3685">
                  <c:v>61.529420000000002</c:v>
                </c:pt>
                <c:pt idx="3686">
                  <c:v>61.546080000000003</c:v>
                </c:pt>
                <c:pt idx="3687">
                  <c:v>61.562750000000001</c:v>
                </c:pt>
                <c:pt idx="3688">
                  <c:v>61.579419999999999</c:v>
                </c:pt>
                <c:pt idx="3689">
                  <c:v>61.596080000000001</c:v>
                </c:pt>
                <c:pt idx="3690">
                  <c:v>61.612749999999998</c:v>
                </c:pt>
                <c:pt idx="3691">
                  <c:v>61.629420000000003</c:v>
                </c:pt>
                <c:pt idx="3692">
                  <c:v>61.646079999999998</c:v>
                </c:pt>
                <c:pt idx="3693">
                  <c:v>61.662750000000003</c:v>
                </c:pt>
                <c:pt idx="3694">
                  <c:v>61.67942</c:v>
                </c:pt>
                <c:pt idx="3695">
                  <c:v>61.696080000000002</c:v>
                </c:pt>
                <c:pt idx="3696">
                  <c:v>61.71275</c:v>
                </c:pt>
                <c:pt idx="3697">
                  <c:v>61.729419999999998</c:v>
                </c:pt>
                <c:pt idx="3698">
                  <c:v>61.746079999999999</c:v>
                </c:pt>
                <c:pt idx="3699">
                  <c:v>61.762749999999997</c:v>
                </c:pt>
                <c:pt idx="3700">
                  <c:v>61.779420000000002</c:v>
                </c:pt>
                <c:pt idx="3701">
                  <c:v>61.796080000000003</c:v>
                </c:pt>
                <c:pt idx="3702">
                  <c:v>61.812750000000001</c:v>
                </c:pt>
                <c:pt idx="3703">
                  <c:v>61.829419999999999</c:v>
                </c:pt>
                <c:pt idx="3704">
                  <c:v>61.846080000000001</c:v>
                </c:pt>
                <c:pt idx="3705">
                  <c:v>61.862749999999998</c:v>
                </c:pt>
                <c:pt idx="3706">
                  <c:v>61.879420000000003</c:v>
                </c:pt>
                <c:pt idx="3707">
                  <c:v>61.896079999999998</c:v>
                </c:pt>
                <c:pt idx="3708">
                  <c:v>61.912750000000003</c:v>
                </c:pt>
                <c:pt idx="3709">
                  <c:v>61.92942</c:v>
                </c:pt>
                <c:pt idx="3710">
                  <c:v>61.946080000000002</c:v>
                </c:pt>
                <c:pt idx="3711">
                  <c:v>61.96275</c:v>
                </c:pt>
                <c:pt idx="3712">
                  <c:v>61.979419999999998</c:v>
                </c:pt>
                <c:pt idx="3713">
                  <c:v>61.996079999999999</c:v>
                </c:pt>
                <c:pt idx="3714">
                  <c:v>62.012749999999997</c:v>
                </c:pt>
              </c:numCache>
            </c:numRef>
          </c:xVal>
          <c:yVal>
            <c:numRef>
              <c:f>'30-60LDSH_60C'!$AS$3:$AS$3717</c:f>
              <c:numCache>
                <c:formatCode>0.00E+00</c:formatCode>
                <c:ptCount val="3715"/>
                <c:pt idx="0">
                  <c:v>-1.5999999999999999E-5</c:v>
                </c:pt>
                <c:pt idx="1">
                  <c:v>-3.3000000000000003E-5</c:v>
                </c:pt>
                <c:pt idx="2">
                  <c:v>-4.8000000000000001E-5</c:v>
                </c:pt>
                <c:pt idx="3">
                  <c:v>-1.0000000000000001E-5</c:v>
                </c:pt>
                <c:pt idx="4">
                  <c:v>6.2000000000000003E-5</c:v>
                </c:pt>
                <c:pt idx="5" formatCode="General">
                  <c:v>1.6200000000000001E-4</c:v>
                </c:pt>
                <c:pt idx="6" formatCode="General">
                  <c:v>2.5399999999999999E-4</c:v>
                </c:pt>
                <c:pt idx="7" formatCode="General">
                  <c:v>3.3599999999999998E-4</c:v>
                </c:pt>
                <c:pt idx="8" formatCode="General">
                  <c:v>4.0700000000000003E-4</c:v>
                </c:pt>
                <c:pt idx="9" formatCode="General">
                  <c:v>4.6700000000000002E-4</c:v>
                </c:pt>
                <c:pt idx="10" formatCode="General">
                  <c:v>5.0199999999999995E-4</c:v>
                </c:pt>
                <c:pt idx="11" formatCode="General">
                  <c:v>5.4100000000000003E-4</c:v>
                </c:pt>
                <c:pt idx="12" formatCode="General">
                  <c:v>5.8900000000000001E-4</c:v>
                </c:pt>
                <c:pt idx="13" formatCode="General">
                  <c:v>7.1400000000000001E-4</c:v>
                </c:pt>
                <c:pt idx="14" formatCode="General">
                  <c:v>9.0200000000000002E-4</c:v>
                </c:pt>
                <c:pt idx="15" formatCode="General">
                  <c:v>1.1490000000000001E-3</c:v>
                </c:pt>
                <c:pt idx="16" formatCode="General">
                  <c:v>1.3749999999999999E-3</c:v>
                </c:pt>
                <c:pt idx="17" formatCode="General">
                  <c:v>1.5449999999999999E-3</c:v>
                </c:pt>
                <c:pt idx="18" formatCode="General">
                  <c:v>1.645E-3</c:v>
                </c:pt>
                <c:pt idx="19" formatCode="General">
                  <c:v>1.691E-3</c:v>
                </c:pt>
                <c:pt idx="20" formatCode="General">
                  <c:v>1.709E-3</c:v>
                </c:pt>
                <c:pt idx="21" formatCode="General">
                  <c:v>1.719E-3</c:v>
                </c:pt>
                <c:pt idx="22" formatCode="General">
                  <c:v>1.743E-3</c:v>
                </c:pt>
                <c:pt idx="23" formatCode="General">
                  <c:v>1.774E-3</c:v>
                </c:pt>
                <c:pt idx="24" formatCode="General">
                  <c:v>1.7830000000000001E-3</c:v>
                </c:pt>
                <c:pt idx="25" formatCode="General">
                  <c:v>1.7730000000000001E-3</c:v>
                </c:pt>
                <c:pt idx="26" formatCode="General">
                  <c:v>1.748E-3</c:v>
                </c:pt>
                <c:pt idx="27" formatCode="General">
                  <c:v>1.7440000000000001E-3</c:v>
                </c:pt>
                <c:pt idx="28" formatCode="General">
                  <c:v>1.7440000000000001E-3</c:v>
                </c:pt>
                <c:pt idx="29" formatCode="General">
                  <c:v>1.7459999999999999E-3</c:v>
                </c:pt>
                <c:pt idx="30" formatCode="General">
                  <c:v>1.7080000000000001E-3</c:v>
                </c:pt>
                <c:pt idx="31" formatCode="General">
                  <c:v>1.627E-3</c:v>
                </c:pt>
                <c:pt idx="32" formatCode="General">
                  <c:v>1.5020000000000001E-3</c:v>
                </c:pt>
                <c:pt idx="33" formatCode="General">
                  <c:v>1.354E-3</c:v>
                </c:pt>
                <c:pt idx="34" formatCode="General">
                  <c:v>1.212E-3</c:v>
                </c:pt>
                <c:pt idx="35" formatCode="General">
                  <c:v>1.078E-3</c:v>
                </c:pt>
                <c:pt idx="36" formatCode="General">
                  <c:v>9.9099999999999991E-4</c:v>
                </c:pt>
                <c:pt idx="37" formatCode="General">
                  <c:v>9.1200000000000005E-4</c:v>
                </c:pt>
                <c:pt idx="38" formatCode="General">
                  <c:v>8.7100000000000003E-4</c:v>
                </c:pt>
                <c:pt idx="39" formatCode="General">
                  <c:v>8.1300000000000003E-4</c:v>
                </c:pt>
                <c:pt idx="40" formatCode="General">
                  <c:v>7.8100000000000001E-4</c:v>
                </c:pt>
                <c:pt idx="41" formatCode="General">
                  <c:v>7.4399999999999998E-4</c:v>
                </c:pt>
                <c:pt idx="42" formatCode="General">
                  <c:v>7.2300000000000001E-4</c:v>
                </c:pt>
                <c:pt idx="43" formatCode="General">
                  <c:v>7.0699999999999995E-4</c:v>
                </c:pt>
                <c:pt idx="44" formatCode="General">
                  <c:v>7.0100000000000002E-4</c:v>
                </c:pt>
                <c:pt idx="45" formatCode="General">
                  <c:v>7.0100000000000002E-4</c:v>
                </c:pt>
                <c:pt idx="46" formatCode="General">
                  <c:v>7.0399999999999998E-4</c:v>
                </c:pt>
                <c:pt idx="47" formatCode="General">
                  <c:v>7.0299999999999996E-4</c:v>
                </c:pt>
                <c:pt idx="48" formatCode="General">
                  <c:v>6.9999999999999999E-4</c:v>
                </c:pt>
                <c:pt idx="49" formatCode="General">
                  <c:v>7.0100000000000002E-4</c:v>
                </c:pt>
                <c:pt idx="50" formatCode="General">
                  <c:v>7.2000000000000005E-4</c:v>
                </c:pt>
                <c:pt idx="51" formatCode="General">
                  <c:v>7.85E-4</c:v>
                </c:pt>
                <c:pt idx="52" formatCode="General">
                  <c:v>9.1299999999999997E-4</c:v>
                </c:pt>
                <c:pt idx="53" formatCode="General">
                  <c:v>1.1180000000000001E-3</c:v>
                </c:pt>
                <c:pt idx="54" formatCode="General">
                  <c:v>1.3649999999999999E-3</c:v>
                </c:pt>
                <c:pt idx="55" formatCode="General">
                  <c:v>1.6100000000000001E-3</c:v>
                </c:pt>
                <c:pt idx="56" formatCode="General">
                  <c:v>1.792E-3</c:v>
                </c:pt>
                <c:pt idx="57" formatCode="General">
                  <c:v>1.9E-3</c:v>
                </c:pt>
                <c:pt idx="58" formatCode="General">
                  <c:v>1.939E-3</c:v>
                </c:pt>
                <c:pt idx="59" formatCode="General">
                  <c:v>1.9400000000000001E-3</c:v>
                </c:pt>
                <c:pt idx="60" formatCode="General">
                  <c:v>1.915E-3</c:v>
                </c:pt>
                <c:pt idx="61" formatCode="General">
                  <c:v>1.8600000000000001E-3</c:v>
                </c:pt>
                <c:pt idx="62" formatCode="General">
                  <c:v>1.7949999999999999E-3</c:v>
                </c:pt>
                <c:pt idx="63" formatCode="General">
                  <c:v>1.748E-3</c:v>
                </c:pt>
                <c:pt idx="64" formatCode="General">
                  <c:v>1.8E-3</c:v>
                </c:pt>
                <c:pt idx="65" formatCode="General">
                  <c:v>2.0430000000000001E-3</c:v>
                </c:pt>
                <c:pt idx="66" formatCode="General">
                  <c:v>2.5339999999999998E-3</c:v>
                </c:pt>
                <c:pt idx="67" formatCode="General">
                  <c:v>3.2439999999999999E-3</c:v>
                </c:pt>
                <c:pt idx="68" formatCode="General">
                  <c:v>3.993E-3</c:v>
                </c:pt>
                <c:pt idx="69" formatCode="General">
                  <c:v>4.5599999999999998E-3</c:v>
                </c:pt>
                <c:pt idx="70" formatCode="General">
                  <c:v>4.7939999999999997E-3</c:v>
                </c:pt>
                <c:pt idx="71" formatCode="General">
                  <c:v>4.7089999999999996E-3</c:v>
                </c:pt>
                <c:pt idx="72" formatCode="General">
                  <c:v>4.4219999999999997E-3</c:v>
                </c:pt>
                <c:pt idx="73" formatCode="General">
                  <c:v>4.0429999999999997E-3</c:v>
                </c:pt>
                <c:pt idx="74" formatCode="General">
                  <c:v>3.6389999999999999E-3</c:v>
                </c:pt>
                <c:pt idx="75" formatCode="General">
                  <c:v>3.2469999999999999E-3</c:v>
                </c:pt>
                <c:pt idx="76" formatCode="General">
                  <c:v>2.8960000000000001E-3</c:v>
                </c:pt>
                <c:pt idx="77" formatCode="General">
                  <c:v>2.6020000000000001E-3</c:v>
                </c:pt>
                <c:pt idx="78" formatCode="General">
                  <c:v>2.3570000000000002E-3</c:v>
                </c:pt>
                <c:pt idx="79" formatCode="General">
                  <c:v>2.1480000000000002E-3</c:v>
                </c:pt>
                <c:pt idx="80" formatCode="General">
                  <c:v>1.9400000000000001E-3</c:v>
                </c:pt>
                <c:pt idx="81" formatCode="General">
                  <c:v>1.67E-3</c:v>
                </c:pt>
                <c:pt idx="82" formatCode="General">
                  <c:v>1.2620000000000001E-3</c:v>
                </c:pt>
                <c:pt idx="83" formatCode="General">
                  <c:v>7.1599999999999995E-4</c:v>
                </c:pt>
                <c:pt idx="84" formatCode="General">
                  <c:v>1.1E-4</c:v>
                </c:pt>
                <c:pt idx="85" formatCode="General">
                  <c:v>-4.57E-4</c:v>
                </c:pt>
                <c:pt idx="86" formatCode="General">
                  <c:v>-9.6299999999999999E-4</c:v>
                </c:pt>
                <c:pt idx="87" formatCode="General">
                  <c:v>-1.4E-3</c:v>
                </c:pt>
                <c:pt idx="88" formatCode="General">
                  <c:v>-1.8109999999999999E-3</c:v>
                </c:pt>
                <c:pt idx="89" formatCode="General">
                  <c:v>-2.1700000000000001E-3</c:v>
                </c:pt>
                <c:pt idx="90" formatCode="General">
                  <c:v>-2.5000000000000001E-3</c:v>
                </c:pt>
                <c:pt idx="91" formatCode="General">
                  <c:v>-2.758E-3</c:v>
                </c:pt>
                <c:pt idx="92" formatCode="General">
                  <c:v>-2.9619999999999998E-3</c:v>
                </c:pt>
                <c:pt idx="93" formatCode="General">
                  <c:v>-3.0999999999999999E-3</c:v>
                </c:pt>
                <c:pt idx="94" formatCode="General">
                  <c:v>-3.1700000000000001E-3</c:v>
                </c:pt>
                <c:pt idx="95" formatCode="General">
                  <c:v>-3.1410000000000001E-3</c:v>
                </c:pt>
                <c:pt idx="96" formatCode="General">
                  <c:v>-2.983E-3</c:v>
                </c:pt>
                <c:pt idx="97" formatCode="General">
                  <c:v>-2.6919999999999999E-3</c:v>
                </c:pt>
                <c:pt idx="98" formatCode="General">
                  <c:v>-2.3029999999999999E-3</c:v>
                </c:pt>
                <c:pt idx="99" formatCode="General">
                  <c:v>-1.89E-3</c:v>
                </c:pt>
                <c:pt idx="100" formatCode="General">
                  <c:v>-1.5460000000000001E-3</c:v>
                </c:pt>
                <c:pt idx="101" formatCode="General">
                  <c:v>-1.2819999999999999E-3</c:v>
                </c:pt>
                <c:pt idx="102" formatCode="General">
                  <c:v>-1.072E-3</c:v>
                </c:pt>
                <c:pt idx="103" formatCode="General">
                  <c:v>-8.6399999999999997E-4</c:v>
                </c:pt>
                <c:pt idx="104" formatCode="General">
                  <c:v>-6.7599999999999995E-4</c:v>
                </c:pt>
                <c:pt idx="105" formatCode="General">
                  <c:v>-5.1500000000000005E-4</c:v>
                </c:pt>
                <c:pt idx="106" formatCode="General">
                  <c:v>-3.77E-4</c:v>
                </c:pt>
                <c:pt idx="107" formatCode="General">
                  <c:v>-2.7799999999999998E-4</c:v>
                </c:pt>
                <c:pt idx="108" formatCode="General">
                  <c:v>-2.72E-4</c:v>
                </c:pt>
                <c:pt idx="109" formatCode="General">
                  <c:v>-4.35E-4</c:v>
                </c:pt>
                <c:pt idx="110" formatCode="General">
                  <c:v>-7.9699999999999997E-4</c:v>
                </c:pt>
                <c:pt idx="111" formatCode="General">
                  <c:v>-1.3190000000000001E-3</c:v>
                </c:pt>
                <c:pt idx="112" formatCode="General">
                  <c:v>-1.9E-3</c:v>
                </c:pt>
                <c:pt idx="113" formatCode="General">
                  <c:v>-2.3770000000000002E-3</c:v>
                </c:pt>
                <c:pt idx="114" formatCode="General">
                  <c:v>-2.5950000000000001E-3</c:v>
                </c:pt>
                <c:pt idx="115" formatCode="General">
                  <c:v>-2.5040000000000001E-3</c:v>
                </c:pt>
                <c:pt idx="116" formatCode="General">
                  <c:v>-2.166E-3</c:v>
                </c:pt>
                <c:pt idx="117" formatCode="General">
                  <c:v>-1.7129999999999999E-3</c:v>
                </c:pt>
                <c:pt idx="118" formatCode="General">
                  <c:v>-1.2359999999999999E-3</c:v>
                </c:pt>
                <c:pt idx="119" formatCode="General">
                  <c:v>-8.1400000000000005E-4</c:v>
                </c:pt>
                <c:pt idx="120" formatCode="General">
                  <c:v>-4.6200000000000001E-4</c:v>
                </c:pt>
                <c:pt idx="121" formatCode="General">
                  <c:v>-1.8699999999999999E-4</c:v>
                </c:pt>
                <c:pt idx="122">
                  <c:v>5.1999999999999997E-5</c:v>
                </c:pt>
                <c:pt idx="123" formatCode="General">
                  <c:v>2.61E-4</c:v>
                </c:pt>
                <c:pt idx="124" formatCode="General">
                  <c:v>4.44E-4</c:v>
                </c:pt>
                <c:pt idx="125" formatCode="General">
                  <c:v>6.0899999999999995E-4</c:v>
                </c:pt>
                <c:pt idx="126" formatCode="General">
                  <c:v>7.5799999999999999E-4</c:v>
                </c:pt>
                <c:pt idx="127" formatCode="General">
                  <c:v>9.1E-4</c:v>
                </c:pt>
                <c:pt idx="128" formatCode="General">
                  <c:v>1.0300000000000001E-3</c:v>
                </c:pt>
                <c:pt idx="129" formatCode="General">
                  <c:v>1.1100000000000001E-3</c:v>
                </c:pt>
                <c:pt idx="130" formatCode="General">
                  <c:v>1.1249999999999999E-3</c:v>
                </c:pt>
                <c:pt idx="131" formatCode="General">
                  <c:v>1.1000000000000001E-3</c:v>
                </c:pt>
                <c:pt idx="132" formatCode="General">
                  <c:v>1.0549999999999999E-3</c:v>
                </c:pt>
                <c:pt idx="133" formatCode="General">
                  <c:v>1.005E-3</c:v>
                </c:pt>
                <c:pt idx="134" formatCode="General">
                  <c:v>9.7300000000000002E-4</c:v>
                </c:pt>
                <c:pt idx="135" formatCode="General">
                  <c:v>9.3800000000000003E-4</c:v>
                </c:pt>
                <c:pt idx="136" formatCode="General">
                  <c:v>9.3800000000000003E-4</c:v>
                </c:pt>
                <c:pt idx="137" formatCode="General">
                  <c:v>9.3000000000000005E-4</c:v>
                </c:pt>
                <c:pt idx="138" formatCode="General">
                  <c:v>9.4499999999999998E-4</c:v>
                </c:pt>
                <c:pt idx="139" formatCode="General">
                  <c:v>9.5E-4</c:v>
                </c:pt>
                <c:pt idx="140" formatCode="General">
                  <c:v>9.9400000000000009E-4</c:v>
                </c:pt>
                <c:pt idx="141" formatCode="General">
                  <c:v>1.0640000000000001E-3</c:v>
                </c:pt>
                <c:pt idx="142" formatCode="General">
                  <c:v>1.168E-3</c:v>
                </c:pt>
                <c:pt idx="143" formatCode="General">
                  <c:v>1.263E-3</c:v>
                </c:pt>
                <c:pt idx="144" formatCode="General">
                  <c:v>1.335E-3</c:v>
                </c:pt>
                <c:pt idx="145" formatCode="General">
                  <c:v>1.354E-3</c:v>
                </c:pt>
                <c:pt idx="146" formatCode="General">
                  <c:v>1.3389999999999999E-3</c:v>
                </c:pt>
                <c:pt idx="147" formatCode="General">
                  <c:v>1.302E-3</c:v>
                </c:pt>
                <c:pt idx="148" formatCode="General">
                  <c:v>1.274E-3</c:v>
                </c:pt>
                <c:pt idx="149" formatCode="General">
                  <c:v>1.237E-3</c:v>
                </c:pt>
                <c:pt idx="150" formatCode="General">
                  <c:v>1.186E-3</c:v>
                </c:pt>
                <c:pt idx="151" formatCode="General">
                  <c:v>1.108E-3</c:v>
                </c:pt>
                <c:pt idx="152" formatCode="General">
                  <c:v>1.0089999999999999E-3</c:v>
                </c:pt>
                <c:pt idx="153" formatCode="General">
                  <c:v>9.1299999999999997E-4</c:v>
                </c:pt>
                <c:pt idx="154" formatCode="General">
                  <c:v>8.4500000000000005E-4</c:v>
                </c:pt>
                <c:pt idx="155" formatCode="General">
                  <c:v>8.2299999999999995E-4</c:v>
                </c:pt>
                <c:pt idx="156" formatCode="General">
                  <c:v>8.12E-4</c:v>
                </c:pt>
                <c:pt idx="157" formatCode="General">
                  <c:v>8.0599999999999997E-4</c:v>
                </c:pt>
                <c:pt idx="158" formatCode="General">
                  <c:v>7.9799999999999999E-4</c:v>
                </c:pt>
                <c:pt idx="159" formatCode="General">
                  <c:v>8.12E-4</c:v>
                </c:pt>
                <c:pt idx="160" formatCode="General">
                  <c:v>8.3500000000000002E-4</c:v>
                </c:pt>
                <c:pt idx="161" formatCode="General">
                  <c:v>8.6399999999999997E-4</c:v>
                </c:pt>
                <c:pt idx="162" formatCode="General">
                  <c:v>8.8900000000000003E-4</c:v>
                </c:pt>
                <c:pt idx="163" formatCode="General">
                  <c:v>9.1E-4</c:v>
                </c:pt>
                <c:pt idx="164" formatCode="General">
                  <c:v>9.3700000000000001E-4</c:v>
                </c:pt>
                <c:pt idx="165" formatCode="General">
                  <c:v>9.6699999999999998E-4</c:v>
                </c:pt>
                <c:pt idx="166" formatCode="General">
                  <c:v>1.0059999999999999E-3</c:v>
                </c:pt>
                <c:pt idx="167" formatCode="General">
                  <c:v>1.0269999999999999E-3</c:v>
                </c:pt>
                <c:pt idx="168" formatCode="General">
                  <c:v>1.042E-3</c:v>
                </c:pt>
                <c:pt idx="169" formatCode="General">
                  <c:v>1.0369999999999999E-3</c:v>
                </c:pt>
                <c:pt idx="170" formatCode="General">
                  <c:v>1.036E-3</c:v>
                </c:pt>
                <c:pt idx="171" formatCode="General">
                  <c:v>1.023E-3</c:v>
                </c:pt>
                <c:pt idx="172" formatCode="General">
                  <c:v>1.0150000000000001E-3</c:v>
                </c:pt>
                <c:pt idx="173" formatCode="General">
                  <c:v>9.9500000000000001E-4</c:v>
                </c:pt>
                <c:pt idx="174" formatCode="General">
                  <c:v>9.7000000000000005E-4</c:v>
                </c:pt>
                <c:pt idx="175" formatCode="General">
                  <c:v>9.5500000000000001E-4</c:v>
                </c:pt>
                <c:pt idx="176" formatCode="General">
                  <c:v>9.5699999999999995E-4</c:v>
                </c:pt>
                <c:pt idx="177" formatCode="General">
                  <c:v>9.7499999999999996E-4</c:v>
                </c:pt>
                <c:pt idx="178" formatCode="General">
                  <c:v>9.8400000000000007E-4</c:v>
                </c:pt>
                <c:pt idx="179" formatCode="General">
                  <c:v>9.7000000000000005E-4</c:v>
                </c:pt>
                <c:pt idx="180" formatCode="General">
                  <c:v>9.6699999999999998E-4</c:v>
                </c:pt>
                <c:pt idx="181" formatCode="General">
                  <c:v>9.6199999999999996E-4</c:v>
                </c:pt>
                <c:pt idx="182" formatCode="General">
                  <c:v>9.8499999999999998E-4</c:v>
                </c:pt>
                <c:pt idx="183" formatCode="General">
                  <c:v>9.9099999999999991E-4</c:v>
                </c:pt>
                <c:pt idx="184" formatCode="General">
                  <c:v>9.9799999999999997E-4</c:v>
                </c:pt>
                <c:pt idx="185" formatCode="General">
                  <c:v>9.9299999999999996E-4</c:v>
                </c:pt>
                <c:pt idx="186" formatCode="General">
                  <c:v>9.9500000000000001E-4</c:v>
                </c:pt>
                <c:pt idx="187" formatCode="General">
                  <c:v>1.0319999999999999E-3</c:v>
                </c:pt>
                <c:pt idx="188" formatCode="General">
                  <c:v>1.0989999999999999E-3</c:v>
                </c:pt>
                <c:pt idx="189" formatCode="General">
                  <c:v>1.248E-3</c:v>
                </c:pt>
                <c:pt idx="190" formatCode="General">
                  <c:v>1.5120000000000001E-3</c:v>
                </c:pt>
                <c:pt idx="191" formatCode="General">
                  <c:v>1.9870000000000001E-3</c:v>
                </c:pt>
                <c:pt idx="192" formatCode="General">
                  <c:v>2.689E-3</c:v>
                </c:pt>
                <c:pt idx="193" formatCode="General">
                  <c:v>3.64E-3</c:v>
                </c:pt>
                <c:pt idx="194" formatCode="General">
                  <c:v>4.7299999999999998E-3</c:v>
                </c:pt>
                <c:pt idx="195" formatCode="General">
                  <c:v>5.8440000000000002E-3</c:v>
                </c:pt>
                <c:pt idx="196" formatCode="General">
                  <c:v>6.816E-3</c:v>
                </c:pt>
                <c:pt idx="197" formatCode="General">
                  <c:v>7.5849999999999997E-3</c:v>
                </c:pt>
                <c:pt idx="198" formatCode="General">
                  <c:v>8.1239999999999993E-3</c:v>
                </c:pt>
                <c:pt idx="199" formatCode="General">
                  <c:v>8.515E-3</c:v>
                </c:pt>
                <c:pt idx="200" formatCode="General">
                  <c:v>8.8590000000000006E-3</c:v>
                </c:pt>
                <c:pt idx="201" formatCode="General">
                  <c:v>9.2549999999999993E-3</c:v>
                </c:pt>
                <c:pt idx="202" formatCode="General">
                  <c:v>9.7300000000000008E-3</c:v>
                </c:pt>
                <c:pt idx="203" formatCode="General">
                  <c:v>1.0241E-2</c:v>
                </c:pt>
                <c:pt idx="204" formatCode="General">
                  <c:v>1.0725E-2</c:v>
                </c:pt>
                <c:pt idx="205" formatCode="General">
                  <c:v>1.1115E-2</c:v>
                </c:pt>
                <c:pt idx="206" formatCode="General">
                  <c:v>1.1339999999999999E-2</c:v>
                </c:pt>
                <c:pt idx="207" formatCode="General">
                  <c:v>1.1365E-2</c:v>
                </c:pt>
                <c:pt idx="208" formatCode="General">
                  <c:v>1.1136999999999999E-2</c:v>
                </c:pt>
                <c:pt idx="209" formatCode="General">
                  <c:v>1.0696000000000001E-2</c:v>
                </c:pt>
                <c:pt idx="210" formatCode="General">
                  <c:v>1.0052E-2</c:v>
                </c:pt>
                <c:pt idx="211" formatCode="General">
                  <c:v>9.2720000000000007E-3</c:v>
                </c:pt>
                <c:pt idx="212" formatCode="General">
                  <c:v>8.3909999999999992E-3</c:v>
                </c:pt>
                <c:pt idx="213" formatCode="General">
                  <c:v>7.476E-3</c:v>
                </c:pt>
                <c:pt idx="214" formatCode="General">
                  <c:v>6.5849999999999997E-3</c:v>
                </c:pt>
                <c:pt idx="215" formatCode="General">
                  <c:v>5.764E-3</c:v>
                </c:pt>
                <c:pt idx="216" formatCode="General">
                  <c:v>5.0369999999999998E-3</c:v>
                </c:pt>
                <c:pt idx="217" formatCode="General">
                  <c:v>4.4010000000000004E-3</c:v>
                </c:pt>
                <c:pt idx="218" formatCode="General">
                  <c:v>3.8400000000000001E-3</c:v>
                </c:pt>
                <c:pt idx="219" formatCode="General">
                  <c:v>3.3709999999999999E-3</c:v>
                </c:pt>
                <c:pt idx="220" formatCode="General">
                  <c:v>3.0019999999999999E-3</c:v>
                </c:pt>
                <c:pt idx="221" formatCode="General">
                  <c:v>2.7309999999999999E-3</c:v>
                </c:pt>
                <c:pt idx="222" formatCode="General">
                  <c:v>2.5330000000000001E-3</c:v>
                </c:pt>
                <c:pt idx="223" formatCode="General">
                  <c:v>2.3779999999999999E-3</c:v>
                </c:pt>
                <c:pt idx="224" formatCode="General">
                  <c:v>2.2620000000000001E-3</c:v>
                </c:pt>
                <c:pt idx="225" formatCode="General">
                  <c:v>2.1559999999999999E-3</c:v>
                </c:pt>
                <c:pt idx="226" formatCode="General">
                  <c:v>2.0630000000000002E-3</c:v>
                </c:pt>
                <c:pt idx="227" formatCode="General">
                  <c:v>1.99E-3</c:v>
                </c:pt>
                <c:pt idx="228" formatCode="General">
                  <c:v>1.9480000000000001E-3</c:v>
                </c:pt>
                <c:pt idx="229" formatCode="General">
                  <c:v>1.9319999999999999E-3</c:v>
                </c:pt>
                <c:pt idx="230" formatCode="General">
                  <c:v>1.915E-3</c:v>
                </c:pt>
                <c:pt idx="231" formatCode="General">
                  <c:v>1.905E-3</c:v>
                </c:pt>
                <c:pt idx="232" formatCode="General">
                  <c:v>1.879E-3</c:v>
                </c:pt>
                <c:pt idx="233" formatCode="General">
                  <c:v>1.861E-3</c:v>
                </c:pt>
                <c:pt idx="234" formatCode="General">
                  <c:v>1.836E-3</c:v>
                </c:pt>
                <c:pt idx="235" formatCode="General">
                  <c:v>1.8209999999999999E-3</c:v>
                </c:pt>
                <c:pt idx="236" formatCode="General">
                  <c:v>1.786E-3</c:v>
                </c:pt>
                <c:pt idx="237" formatCode="General">
                  <c:v>1.7459999999999999E-3</c:v>
                </c:pt>
                <c:pt idx="238" formatCode="General">
                  <c:v>1.707E-3</c:v>
                </c:pt>
                <c:pt idx="239" formatCode="General">
                  <c:v>1.699E-3</c:v>
                </c:pt>
                <c:pt idx="240" formatCode="General">
                  <c:v>1.7049999999999999E-3</c:v>
                </c:pt>
                <c:pt idx="241" formatCode="General">
                  <c:v>1.727E-3</c:v>
                </c:pt>
                <c:pt idx="242" formatCode="General">
                  <c:v>1.7520000000000001E-3</c:v>
                </c:pt>
                <c:pt idx="243" formatCode="General">
                  <c:v>1.8079999999999999E-3</c:v>
                </c:pt>
                <c:pt idx="244" formatCode="General">
                  <c:v>1.8710000000000001E-3</c:v>
                </c:pt>
                <c:pt idx="245" formatCode="General">
                  <c:v>1.9369999999999999E-3</c:v>
                </c:pt>
                <c:pt idx="246" formatCode="General">
                  <c:v>1.9589999999999998E-3</c:v>
                </c:pt>
                <c:pt idx="247" formatCode="General">
                  <c:v>1.954E-3</c:v>
                </c:pt>
                <c:pt idx="248" formatCode="General">
                  <c:v>1.918E-3</c:v>
                </c:pt>
                <c:pt idx="249" formatCode="General">
                  <c:v>1.874E-3</c:v>
                </c:pt>
                <c:pt idx="250" formatCode="General">
                  <c:v>1.8270000000000001E-3</c:v>
                </c:pt>
                <c:pt idx="251" formatCode="General">
                  <c:v>1.771E-3</c:v>
                </c:pt>
                <c:pt idx="252" formatCode="General">
                  <c:v>1.73E-3</c:v>
                </c:pt>
                <c:pt idx="253" formatCode="General">
                  <c:v>1.7080000000000001E-3</c:v>
                </c:pt>
                <c:pt idx="254" formatCode="General">
                  <c:v>1.722E-3</c:v>
                </c:pt>
                <c:pt idx="255" formatCode="General">
                  <c:v>1.7650000000000001E-3</c:v>
                </c:pt>
                <c:pt idx="256" formatCode="General">
                  <c:v>1.83E-3</c:v>
                </c:pt>
                <c:pt idx="257" formatCode="General">
                  <c:v>1.939E-3</c:v>
                </c:pt>
                <c:pt idx="258" formatCode="General">
                  <c:v>2.091E-3</c:v>
                </c:pt>
                <c:pt idx="259" formatCode="General">
                  <c:v>2.3010000000000001E-3</c:v>
                </c:pt>
                <c:pt idx="260" formatCode="General">
                  <c:v>2.5479999999999999E-3</c:v>
                </c:pt>
                <c:pt idx="261" formatCode="General">
                  <c:v>2.8340000000000001E-3</c:v>
                </c:pt>
                <c:pt idx="262" formatCode="General">
                  <c:v>3.1679999999999998E-3</c:v>
                </c:pt>
                <c:pt idx="263" formatCode="General">
                  <c:v>3.5729999999999998E-3</c:v>
                </c:pt>
                <c:pt idx="264" formatCode="General">
                  <c:v>4.0439999999999999E-3</c:v>
                </c:pt>
                <c:pt idx="265" formatCode="General">
                  <c:v>4.5669999999999999E-3</c:v>
                </c:pt>
                <c:pt idx="266" formatCode="General">
                  <c:v>5.1229999999999999E-3</c:v>
                </c:pt>
                <c:pt idx="267" formatCode="General">
                  <c:v>5.7000000000000002E-3</c:v>
                </c:pt>
                <c:pt idx="268" formatCode="General">
                  <c:v>6.2830000000000004E-3</c:v>
                </c:pt>
                <c:pt idx="269" formatCode="General">
                  <c:v>6.8259999999999996E-3</c:v>
                </c:pt>
                <c:pt idx="270" formatCode="General">
                  <c:v>7.3309999999999998E-3</c:v>
                </c:pt>
                <c:pt idx="271" formatCode="General">
                  <c:v>7.7530000000000003E-3</c:v>
                </c:pt>
                <c:pt idx="272" formatCode="General">
                  <c:v>8.1099999999999992E-3</c:v>
                </c:pt>
                <c:pt idx="273" formatCode="General">
                  <c:v>8.345E-3</c:v>
                </c:pt>
                <c:pt idx="274" formatCode="General">
                  <c:v>8.482E-3</c:v>
                </c:pt>
                <c:pt idx="275" formatCode="General">
                  <c:v>8.4740000000000006E-3</c:v>
                </c:pt>
                <c:pt idx="276" formatCode="General">
                  <c:v>8.3470000000000003E-3</c:v>
                </c:pt>
                <c:pt idx="277" formatCode="General">
                  <c:v>8.09E-3</c:v>
                </c:pt>
                <c:pt idx="278" formatCode="General">
                  <c:v>7.7359999999999998E-3</c:v>
                </c:pt>
                <c:pt idx="279" formatCode="General">
                  <c:v>7.2909999999999997E-3</c:v>
                </c:pt>
                <c:pt idx="280" formatCode="General">
                  <c:v>6.783E-3</c:v>
                </c:pt>
                <c:pt idx="281" formatCode="General">
                  <c:v>6.2370000000000004E-3</c:v>
                </c:pt>
                <c:pt idx="282" formatCode="General">
                  <c:v>5.6969999999999998E-3</c:v>
                </c:pt>
                <c:pt idx="283" formatCode="General">
                  <c:v>5.1840000000000002E-3</c:v>
                </c:pt>
                <c:pt idx="284" formatCode="General">
                  <c:v>4.7099999999999998E-3</c:v>
                </c:pt>
                <c:pt idx="285" formatCode="General">
                  <c:v>4.2839999999999996E-3</c:v>
                </c:pt>
                <c:pt idx="286" formatCode="General">
                  <c:v>3.8969999999999999E-3</c:v>
                </c:pt>
                <c:pt idx="287" formatCode="General">
                  <c:v>3.5569999999999998E-3</c:v>
                </c:pt>
                <c:pt idx="288" formatCode="General">
                  <c:v>3.2539999999999999E-3</c:v>
                </c:pt>
                <c:pt idx="289" formatCode="General">
                  <c:v>2.9919999999999999E-3</c:v>
                </c:pt>
                <c:pt idx="290" formatCode="General">
                  <c:v>2.7820000000000002E-3</c:v>
                </c:pt>
                <c:pt idx="291" formatCode="General">
                  <c:v>2.6090000000000002E-3</c:v>
                </c:pt>
                <c:pt idx="292" formatCode="General">
                  <c:v>2.4840000000000001E-3</c:v>
                </c:pt>
                <c:pt idx="293" formatCode="General">
                  <c:v>2.366E-3</c:v>
                </c:pt>
                <c:pt idx="294" formatCode="General">
                  <c:v>2.2850000000000001E-3</c:v>
                </c:pt>
                <c:pt idx="295" formatCode="General">
                  <c:v>2.2169999999999998E-3</c:v>
                </c:pt>
                <c:pt idx="296" formatCode="General">
                  <c:v>2.1849999999999999E-3</c:v>
                </c:pt>
                <c:pt idx="297" formatCode="General">
                  <c:v>2.1580000000000002E-3</c:v>
                </c:pt>
                <c:pt idx="298" formatCode="General">
                  <c:v>2.1510000000000001E-3</c:v>
                </c:pt>
                <c:pt idx="299" formatCode="General">
                  <c:v>2.15E-3</c:v>
                </c:pt>
                <c:pt idx="300" formatCode="General">
                  <c:v>2.163E-3</c:v>
                </c:pt>
                <c:pt idx="301" formatCode="General">
                  <c:v>2.173E-3</c:v>
                </c:pt>
                <c:pt idx="302" formatCode="General">
                  <c:v>2.1849999999999999E-3</c:v>
                </c:pt>
                <c:pt idx="303" formatCode="General">
                  <c:v>2.2009999999999998E-3</c:v>
                </c:pt>
                <c:pt idx="304" formatCode="General">
                  <c:v>2.2309999999999999E-3</c:v>
                </c:pt>
                <c:pt idx="305" formatCode="General">
                  <c:v>2.2629999999999998E-3</c:v>
                </c:pt>
                <c:pt idx="306" formatCode="General">
                  <c:v>2.2859999999999998E-3</c:v>
                </c:pt>
                <c:pt idx="307" formatCode="General">
                  <c:v>2.3029999999999999E-3</c:v>
                </c:pt>
                <c:pt idx="308" formatCode="General">
                  <c:v>2.3140000000000001E-3</c:v>
                </c:pt>
                <c:pt idx="309" formatCode="General">
                  <c:v>2.3400000000000001E-3</c:v>
                </c:pt>
                <c:pt idx="310" formatCode="General">
                  <c:v>2.3600000000000001E-3</c:v>
                </c:pt>
                <c:pt idx="311" formatCode="General">
                  <c:v>2.3800000000000002E-3</c:v>
                </c:pt>
                <c:pt idx="312" formatCode="General">
                  <c:v>2.3860000000000001E-3</c:v>
                </c:pt>
                <c:pt idx="313" formatCode="General">
                  <c:v>2.3930000000000002E-3</c:v>
                </c:pt>
                <c:pt idx="314" formatCode="General">
                  <c:v>2.4139999999999999E-3</c:v>
                </c:pt>
                <c:pt idx="315" formatCode="General">
                  <c:v>2.434E-3</c:v>
                </c:pt>
                <c:pt idx="316" formatCode="General">
                  <c:v>2.467E-3</c:v>
                </c:pt>
                <c:pt idx="317" formatCode="General">
                  <c:v>2.5119999999999999E-3</c:v>
                </c:pt>
                <c:pt idx="318" formatCode="General">
                  <c:v>2.5920000000000001E-3</c:v>
                </c:pt>
                <c:pt idx="319" formatCode="General">
                  <c:v>2.686E-3</c:v>
                </c:pt>
                <c:pt idx="320" formatCode="General">
                  <c:v>2.7729999999999999E-3</c:v>
                </c:pt>
                <c:pt idx="321" formatCode="General">
                  <c:v>2.8570000000000002E-3</c:v>
                </c:pt>
                <c:pt idx="322" formatCode="General">
                  <c:v>2.9450000000000001E-3</c:v>
                </c:pt>
                <c:pt idx="323" formatCode="General">
                  <c:v>3.039E-3</c:v>
                </c:pt>
                <c:pt idx="324" formatCode="General">
                  <c:v>3.1259999999999999E-3</c:v>
                </c:pt>
                <c:pt idx="325" formatCode="General">
                  <c:v>3.2030000000000001E-3</c:v>
                </c:pt>
                <c:pt idx="326" formatCode="General">
                  <c:v>3.2690000000000002E-3</c:v>
                </c:pt>
                <c:pt idx="327" formatCode="General">
                  <c:v>3.3310000000000002E-3</c:v>
                </c:pt>
                <c:pt idx="328" formatCode="General">
                  <c:v>3.392E-3</c:v>
                </c:pt>
                <c:pt idx="329" formatCode="General">
                  <c:v>3.4559999999999999E-3</c:v>
                </c:pt>
                <c:pt idx="330" formatCode="General">
                  <c:v>3.5149999999999999E-3</c:v>
                </c:pt>
                <c:pt idx="331" formatCode="General">
                  <c:v>3.5509999999999999E-3</c:v>
                </c:pt>
                <c:pt idx="332" formatCode="General">
                  <c:v>3.5639999999999999E-3</c:v>
                </c:pt>
                <c:pt idx="333" formatCode="General">
                  <c:v>3.5620000000000001E-3</c:v>
                </c:pt>
                <c:pt idx="334" formatCode="General">
                  <c:v>3.5860000000000002E-3</c:v>
                </c:pt>
                <c:pt idx="335" formatCode="General">
                  <c:v>3.6540000000000001E-3</c:v>
                </c:pt>
                <c:pt idx="336" formatCode="General">
                  <c:v>3.7699999999999999E-3</c:v>
                </c:pt>
                <c:pt idx="337" formatCode="General">
                  <c:v>3.9020000000000001E-3</c:v>
                </c:pt>
                <c:pt idx="338" formatCode="General">
                  <c:v>4.0569999999999998E-3</c:v>
                </c:pt>
                <c:pt idx="339" formatCode="General">
                  <c:v>4.2220000000000001E-3</c:v>
                </c:pt>
                <c:pt idx="340" formatCode="General">
                  <c:v>4.4190000000000002E-3</c:v>
                </c:pt>
                <c:pt idx="341" formatCode="General">
                  <c:v>4.6230000000000004E-3</c:v>
                </c:pt>
                <c:pt idx="342" formatCode="General">
                  <c:v>4.8139999999999997E-3</c:v>
                </c:pt>
                <c:pt idx="343" formatCode="General">
                  <c:v>4.9940000000000002E-3</c:v>
                </c:pt>
                <c:pt idx="344" formatCode="General">
                  <c:v>5.1580000000000003E-3</c:v>
                </c:pt>
                <c:pt idx="345" formatCode="General">
                  <c:v>5.3309999999999998E-3</c:v>
                </c:pt>
                <c:pt idx="346" formatCode="General">
                  <c:v>5.4970000000000001E-3</c:v>
                </c:pt>
                <c:pt idx="347" formatCode="General">
                  <c:v>5.6439999999999997E-3</c:v>
                </c:pt>
                <c:pt idx="348" formatCode="General">
                  <c:v>5.7980000000000002E-3</c:v>
                </c:pt>
                <c:pt idx="349" formatCode="General">
                  <c:v>5.9509999999999997E-3</c:v>
                </c:pt>
                <c:pt idx="350" formatCode="General">
                  <c:v>6.1209999999999997E-3</c:v>
                </c:pt>
                <c:pt idx="351" formatCode="General">
                  <c:v>6.2639999999999996E-3</c:v>
                </c:pt>
                <c:pt idx="352" formatCode="General">
                  <c:v>6.352E-3</c:v>
                </c:pt>
                <c:pt idx="353" formatCode="General">
                  <c:v>6.3699999999999998E-3</c:v>
                </c:pt>
                <c:pt idx="354" formatCode="General">
                  <c:v>6.3160000000000004E-3</c:v>
                </c:pt>
                <c:pt idx="355" formatCode="General">
                  <c:v>6.2329999999999998E-3</c:v>
                </c:pt>
                <c:pt idx="356" formatCode="General">
                  <c:v>6.1390000000000004E-3</c:v>
                </c:pt>
                <c:pt idx="357" formatCode="General">
                  <c:v>6.0400000000000002E-3</c:v>
                </c:pt>
                <c:pt idx="358" formatCode="General">
                  <c:v>5.934E-3</c:v>
                </c:pt>
                <c:pt idx="359" formatCode="General">
                  <c:v>5.8339999999999998E-3</c:v>
                </c:pt>
                <c:pt idx="360" formatCode="General">
                  <c:v>5.7809999999999997E-3</c:v>
                </c:pt>
                <c:pt idx="361" formatCode="General">
                  <c:v>5.7939999999999997E-3</c:v>
                </c:pt>
                <c:pt idx="362" formatCode="General">
                  <c:v>5.8780000000000004E-3</c:v>
                </c:pt>
                <c:pt idx="363" formatCode="General">
                  <c:v>6.0590000000000001E-3</c:v>
                </c:pt>
                <c:pt idx="364" formatCode="General">
                  <c:v>6.3839999999999999E-3</c:v>
                </c:pt>
                <c:pt idx="365" formatCode="General">
                  <c:v>6.9030000000000003E-3</c:v>
                </c:pt>
                <c:pt idx="366" formatCode="General">
                  <c:v>7.6449999999999999E-3</c:v>
                </c:pt>
                <c:pt idx="367" formatCode="General">
                  <c:v>8.6099999999999996E-3</c:v>
                </c:pt>
                <c:pt idx="368" formatCode="General">
                  <c:v>9.8320000000000005E-3</c:v>
                </c:pt>
                <c:pt idx="369" formatCode="General">
                  <c:v>1.1298000000000001E-2</c:v>
                </c:pt>
                <c:pt idx="370" formatCode="General">
                  <c:v>1.2999E-2</c:v>
                </c:pt>
                <c:pt idx="371" formatCode="General">
                  <c:v>1.4862999999999999E-2</c:v>
                </c:pt>
                <c:pt idx="372" formatCode="General">
                  <c:v>1.6832E-2</c:v>
                </c:pt>
                <c:pt idx="373" formatCode="General">
                  <c:v>1.8824E-2</c:v>
                </c:pt>
                <c:pt idx="374" formatCode="General">
                  <c:v>2.0733999999999999E-2</c:v>
                </c:pt>
                <c:pt idx="375" formatCode="General">
                  <c:v>2.2447999999999999E-2</c:v>
                </c:pt>
                <c:pt idx="376" formatCode="General">
                  <c:v>2.3862000000000001E-2</c:v>
                </c:pt>
                <c:pt idx="377" formatCode="General">
                  <c:v>2.4922E-2</c:v>
                </c:pt>
                <c:pt idx="378" formatCode="General">
                  <c:v>2.5566999999999999E-2</c:v>
                </c:pt>
                <c:pt idx="379" formatCode="General">
                  <c:v>2.5783E-2</c:v>
                </c:pt>
                <c:pt idx="380" formatCode="General">
                  <c:v>2.5551999999999998E-2</c:v>
                </c:pt>
                <c:pt idx="381" formatCode="General">
                  <c:v>2.4945999999999999E-2</c:v>
                </c:pt>
                <c:pt idx="382" formatCode="General">
                  <c:v>2.3986E-2</c:v>
                </c:pt>
                <c:pt idx="383" formatCode="General">
                  <c:v>2.2773999999999999E-2</c:v>
                </c:pt>
                <c:pt idx="384" formatCode="General">
                  <c:v>2.1323000000000002E-2</c:v>
                </c:pt>
                <c:pt idx="385" formatCode="General">
                  <c:v>1.9751999999999999E-2</c:v>
                </c:pt>
                <c:pt idx="386" formatCode="General">
                  <c:v>1.8072999999999999E-2</c:v>
                </c:pt>
                <c:pt idx="387" formatCode="General">
                  <c:v>1.6420000000000001E-2</c:v>
                </c:pt>
                <c:pt idx="388" formatCode="General">
                  <c:v>1.4803999999999999E-2</c:v>
                </c:pt>
                <c:pt idx="389" formatCode="General">
                  <c:v>1.3302E-2</c:v>
                </c:pt>
                <c:pt idx="390" formatCode="General">
                  <c:v>1.1894999999999999E-2</c:v>
                </c:pt>
                <c:pt idx="391" formatCode="General">
                  <c:v>1.0616E-2</c:v>
                </c:pt>
                <c:pt idx="392" formatCode="General">
                  <c:v>9.4629999999999992E-3</c:v>
                </c:pt>
                <c:pt idx="393" formatCode="General">
                  <c:v>8.4550000000000007E-3</c:v>
                </c:pt>
                <c:pt idx="394" formatCode="General">
                  <c:v>7.587E-3</c:v>
                </c:pt>
                <c:pt idx="395" formatCode="General">
                  <c:v>6.8529999999999997E-3</c:v>
                </c:pt>
                <c:pt idx="396" formatCode="General">
                  <c:v>6.2090000000000001E-3</c:v>
                </c:pt>
                <c:pt idx="397" formatCode="General">
                  <c:v>5.6420000000000003E-3</c:v>
                </c:pt>
                <c:pt idx="398" formatCode="General">
                  <c:v>5.1380000000000002E-3</c:v>
                </c:pt>
                <c:pt idx="399" formatCode="General">
                  <c:v>4.7039999999999998E-3</c:v>
                </c:pt>
                <c:pt idx="400" formatCode="General">
                  <c:v>4.3309999999999998E-3</c:v>
                </c:pt>
                <c:pt idx="401" formatCode="General">
                  <c:v>4.0130000000000001E-3</c:v>
                </c:pt>
                <c:pt idx="402" formatCode="General">
                  <c:v>3.7529999999999998E-3</c:v>
                </c:pt>
                <c:pt idx="403" formatCode="General">
                  <c:v>3.5300000000000002E-3</c:v>
                </c:pt>
                <c:pt idx="404" formatCode="General">
                  <c:v>3.3470000000000001E-3</c:v>
                </c:pt>
                <c:pt idx="405" formatCode="General">
                  <c:v>3.173E-3</c:v>
                </c:pt>
                <c:pt idx="406" formatCode="General">
                  <c:v>3.0439999999999998E-3</c:v>
                </c:pt>
                <c:pt idx="407" formatCode="General">
                  <c:v>2.9150000000000001E-3</c:v>
                </c:pt>
                <c:pt idx="408" formatCode="General">
                  <c:v>2.8119999999999998E-3</c:v>
                </c:pt>
                <c:pt idx="409" formatCode="General">
                  <c:v>2.6930000000000001E-3</c:v>
                </c:pt>
                <c:pt idx="410" formatCode="General">
                  <c:v>2.5929999999999998E-3</c:v>
                </c:pt>
                <c:pt idx="411" formatCode="General">
                  <c:v>2.4949999999999998E-3</c:v>
                </c:pt>
                <c:pt idx="412" formatCode="General">
                  <c:v>2.4090000000000001E-3</c:v>
                </c:pt>
                <c:pt idx="413" formatCode="General">
                  <c:v>2.33E-3</c:v>
                </c:pt>
                <c:pt idx="414" formatCode="General">
                  <c:v>2.2599999999999999E-3</c:v>
                </c:pt>
                <c:pt idx="415" formatCode="General">
                  <c:v>2.1970000000000002E-3</c:v>
                </c:pt>
                <c:pt idx="416" formatCode="General">
                  <c:v>2.1459999999999999E-3</c:v>
                </c:pt>
                <c:pt idx="417" formatCode="General">
                  <c:v>2.1059999999999998E-3</c:v>
                </c:pt>
                <c:pt idx="418" formatCode="General">
                  <c:v>2.075E-3</c:v>
                </c:pt>
                <c:pt idx="419" formatCode="General">
                  <c:v>2.029E-3</c:v>
                </c:pt>
                <c:pt idx="420" formatCode="General">
                  <c:v>1.9689999999999998E-3</c:v>
                </c:pt>
                <c:pt idx="421" formatCode="General">
                  <c:v>1.902E-3</c:v>
                </c:pt>
                <c:pt idx="422" formatCode="General">
                  <c:v>1.8439999999999999E-3</c:v>
                </c:pt>
                <c:pt idx="423" formatCode="General">
                  <c:v>1.8010000000000001E-3</c:v>
                </c:pt>
                <c:pt idx="424" formatCode="General">
                  <c:v>1.771E-3</c:v>
                </c:pt>
                <c:pt idx="425" formatCode="General">
                  <c:v>1.763E-3</c:v>
                </c:pt>
                <c:pt idx="426" formatCode="General">
                  <c:v>1.7459999999999999E-3</c:v>
                </c:pt>
                <c:pt idx="427" formatCode="General">
                  <c:v>1.7279999999999999E-3</c:v>
                </c:pt>
                <c:pt idx="428" formatCode="General">
                  <c:v>1.696E-3</c:v>
                </c:pt>
                <c:pt idx="429" formatCode="General">
                  <c:v>1.6819999999999999E-3</c:v>
                </c:pt>
                <c:pt idx="430" formatCode="General">
                  <c:v>1.681E-3</c:v>
                </c:pt>
                <c:pt idx="431" formatCode="General">
                  <c:v>1.6800000000000001E-3</c:v>
                </c:pt>
                <c:pt idx="432" formatCode="General">
                  <c:v>1.6689999999999999E-3</c:v>
                </c:pt>
                <c:pt idx="433" formatCode="General">
                  <c:v>1.642E-3</c:v>
                </c:pt>
                <c:pt idx="434" formatCode="General">
                  <c:v>1.6260000000000001E-3</c:v>
                </c:pt>
                <c:pt idx="435" formatCode="General">
                  <c:v>1.606E-3</c:v>
                </c:pt>
                <c:pt idx="436" formatCode="General">
                  <c:v>1.575E-3</c:v>
                </c:pt>
                <c:pt idx="437" formatCode="General">
                  <c:v>1.5319999999999999E-3</c:v>
                </c:pt>
                <c:pt idx="438" formatCode="General">
                  <c:v>1.4920000000000001E-3</c:v>
                </c:pt>
                <c:pt idx="439" formatCode="General">
                  <c:v>1.4829999999999999E-3</c:v>
                </c:pt>
                <c:pt idx="440" formatCode="General">
                  <c:v>1.467E-3</c:v>
                </c:pt>
                <c:pt idx="441" formatCode="General">
                  <c:v>1.457E-3</c:v>
                </c:pt>
                <c:pt idx="442" formatCode="General">
                  <c:v>1.4369999999999999E-3</c:v>
                </c:pt>
                <c:pt idx="443" formatCode="General">
                  <c:v>1.4430000000000001E-3</c:v>
                </c:pt>
                <c:pt idx="444" formatCode="General">
                  <c:v>1.4430000000000001E-3</c:v>
                </c:pt>
                <c:pt idx="445" formatCode="General">
                  <c:v>1.446E-3</c:v>
                </c:pt>
                <c:pt idx="446" formatCode="General">
                  <c:v>1.441E-3</c:v>
                </c:pt>
                <c:pt idx="447" formatCode="General">
                  <c:v>1.446E-3</c:v>
                </c:pt>
                <c:pt idx="448" formatCode="General">
                  <c:v>1.4400000000000001E-3</c:v>
                </c:pt>
                <c:pt idx="449" formatCode="General">
                  <c:v>1.4270000000000001E-3</c:v>
                </c:pt>
                <c:pt idx="450" formatCode="General">
                  <c:v>1.407E-3</c:v>
                </c:pt>
                <c:pt idx="451" formatCode="General">
                  <c:v>1.3940000000000001E-3</c:v>
                </c:pt>
                <c:pt idx="452" formatCode="General">
                  <c:v>1.3799999999999999E-3</c:v>
                </c:pt>
                <c:pt idx="453" formatCode="General">
                  <c:v>1.371E-3</c:v>
                </c:pt>
                <c:pt idx="454" formatCode="General">
                  <c:v>1.3680000000000001E-3</c:v>
                </c:pt>
                <c:pt idx="455" formatCode="General">
                  <c:v>1.3669999999999999E-3</c:v>
                </c:pt>
                <c:pt idx="456" formatCode="General">
                  <c:v>1.346E-3</c:v>
                </c:pt>
                <c:pt idx="457" formatCode="General">
                  <c:v>1.3240000000000001E-3</c:v>
                </c:pt>
                <c:pt idx="458" formatCode="General">
                  <c:v>1.305E-3</c:v>
                </c:pt>
                <c:pt idx="459" formatCode="General">
                  <c:v>1.3090000000000001E-3</c:v>
                </c:pt>
                <c:pt idx="460" formatCode="General">
                  <c:v>1.3060000000000001E-3</c:v>
                </c:pt>
                <c:pt idx="461" formatCode="General">
                  <c:v>1.299E-3</c:v>
                </c:pt>
                <c:pt idx="462" formatCode="General">
                  <c:v>1.286E-3</c:v>
                </c:pt>
                <c:pt idx="463" formatCode="General">
                  <c:v>1.2750000000000001E-3</c:v>
                </c:pt>
                <c:pt idx="464" formatCode="General">
                  <c:v>1.2589999999999999E-3</c:v>
                </c:pt>
                <c:pt idx="465" formatCode="General">
                  <c:v>1.2440000000000001E-3</c:v>
                </c:pt>
                <c:pt idx="466" formatCode="General">
                  <c:v>1.2260000000000001E-3</c:v>
                </c:pt>
                <c:pt idx="467" formatCode="General">
                  <c:v>1.2099999999999999E-3</c:v>
                </c:pt>
                <c:pt idx="468" formatCode="General">
                  <c:v>1.193E-3</c:v>
                </c:pt>
                <c:pt idx="469" formatCode="General">
                  <c:v>1.1900000000000001E-3</c:v>
                </c:pt>
                <c:pt idx="470" formatCode="General">
                  <c:v>1.1999999999999999E-3</c:v>
                </c:pt>
                <c:pt idx="471" formatCode="General">
                  <c:v>1.206E-3</c:v>
                </c:pt>
                <c:pt idx="472" formatCode="General">
                  <c:v>1.1999999999999999E-3</c:v>
                </c:pt>
                <c:pt idx="473" formatCode="General">
                  <c:v>1.1839999999999999E-3</c:v>
                </c:pt>
                <c:pt idx="474" formatCode="General">
                  <c:v>1.1789999999999999E-3</c:v>
                </c:pt>
                <c:pt idx="475" formatCode="General">
                  <c:v>1.175E-3</c:v>
                </c:pt>
                <c:pt idx="476" formatCode="General">
                  <c:v>1.1720000000000001E-3</c:v>
                </c:pt>
                <c:pt idx="477" formatCode="General">
                  <c:v>1.1609999999999999E-3</c:v>
                </c:pt>
                <c:pt idx="478" formatCode="General">
                  <c:v>1.1490000000000001E-3</c:v>
                </c:pt>
                <c:pt idx="479" formatCode="General">
                  <c:v>1.147E-3</c:v>
                </c:pt>
                <c:pt idx="480" formatCode="General">
                  <c:v>1.1440000000000001E-3</c:v>
                </c:pt>
                <c:pt idx="481" formatCode="General">
                  <c:v>1.1490000000000001E-3</c:v>
                </c:pt>
                <c:pt idx="482" formatCode="General">
                  <c:v>1.14E-3</c:v>
                </c:pt>
                <c:pt idx="483" formatCode="General">
                  <c:v>1.1349999999999999E-3</c:v>
                </c:pt>
                <c:pt idx="484" formatCode="General">
                  <c:v>1.1169999999999999E-3</c:v>
                </c:pt>
                <c:pt idx="485" formatCode="General">
                  <c:v>1.1100000000000001E-3</c:v>
                </c:pt>
                <c:pt idx="486" formatCode="General">
                  <c:v>1.101E-3</c:v>
                </c:pt>
                <c:pt idx="487" formatCode="General">
                  <c:v>1.1130000000000001E-3</c:v>
                </c:pt>
                <c:pt idx="488" formatCode="General">
                  <c:v>1.124E-3</c:v>
                </c:pt>
                <c:pt idx="489" formatCode="General">
                  <c:v>1.1360000000000001E-3</c:v>
                </c:pt>
                <c:pt idx="490" formatCode="General">
                  <c:v>1.1379999999999999E-3</c:v>
                </c:pt>
                <c:pt idx="491" formatCode="General">
                  <c:v>1.1349999999999999E-3</c:v>
                </c:pt>
                <c:pt idx="492" formatCode="General">
                  <c:v>1.1360000000000001E-3</c:v>
                </c:pt>
                <c:pt idx="493" formatCode="General">
                  <c:v>1.127E-3</c:v>
                </c:pt>
                <c:pt idx="494" formatCode="General">
                  <c:v>1.1230000000000001E-3</c:v>
                </c:pt>
                <c:pt idx="495" formatCode="General">
                  <c:v>1.121E-3</c:v>
                </c:pt>
                <c:pt idx="496" formatCode="General">
                  <c:v>1.122E-3</c:v>
                </c:pt>
                <c:pt idx="497" formatCode="General">
                  <c:v>1.109E-3</c:v>
                </c:pt>
                <c:pt idx="498" formatCode="General">
                  <c:v>1.091E-3</c:v>
                </c:pt>
                <c:pt idx="499" formatCode="General">
                  <c:v>1.0790000000000001E-3</c:v>
                </c:pt>
                <c:pt idx="500" formatCode="General">
                  <c:v>1.0820000000000001E-3</c:v>
                </c:pt>
                <c:pt idx="501" formatCode="General">
                  <c:v>1.085E-3</c:v>
                </c:pt>
                <c:pt idx="502" formatCode="General">
                  <c:v>1.09E-3</c:v>
                </c:pt>
                <c:pt idx="503" formatCode="General">
                  <c:v>1.0820000000000001E-3</c:v>
                </c:pt>
                <c:pt idx="504" formatCode="General">
                  <c:v>1.08E-3</c:v>
                </c:pt>
                <c:pt idx="505" formatCode="General">
                  <c:v>1.0740000000000001E-3</c:v>
                </c:pt>
                <c:pt idx="506" formatCode="General">
                  <c:v>1.08E-3</c:v>
                </c:pt>
                <c:pt idx="507" formatCode="General">
                  <c:v>1.08E-3</c:v>
                </c:pt>
                <c:pt idx="508" formatCode="General">
                  <c:v>1.0759999999999999E-3</c:v>
                </c:pt>
                <c:pt idx="509" formatCode="General">
                  <c:v>1.0579999999999999E-3</c:v>
                </c:pt>
                <c:pt idx="510" formatCode="General">
                  <c:v>1.024E-3</c:v>
                </c:pt>
                <c:pt idx="511" formatCode="General">
                  <c:v>1.008E-3</c:v>
                </c:pt>
                <c:pt idx="512" formatCode="General">
                  <c:v>1E-3</c:v>
                </c:pt>
                <c:pt idx="513" formatCode="General">
                  <c:v>1.0070000000000001E-3</c:v>
                </c:pt>
                <c:pt idx="514" formatCode="General">
                  <c:v>9.9200000000000004E-4</c:v>
                </c:pt>
                <c:pt idx="515" formatCode="General">
                  <c:v>9.7999999999999997E-4</c:v>
                </c:pt>
                <c:pt idx="516" formatCode="General">
                  <c:v>9.859999999999999E-4</c:v>
                </c:pt>
                <c:pt idx="517" formatCode="General">
                  <c:v>1.0009999999999999E-3</c:v>
                </c:pt>
                <c:pt idx="518" formatCode="General">
                  <c:v>1.0089999999999999E-3</c:v>
                </c:pt>
                <c:pt idx="519" formatCode="General">
                  <c:v>1.0020000000000001E-3</c:v>
                </c:pt>
                <c:pt idx="520" formatCode="General">
                  <c:v>9.9299999999999996E-4</c:v>
                </c:pt>
                <c:pt idx="521" formatCode="General">
                  <c:v>1E-3</c:v>
                </c:pt>
                <c:pt idx="522" formatCode="General">
                  <c:v>9.9799999999999997E-4</c:v>
                </c:pt>
                <c:pt idx="523" formatCode="General">
                  <c:v>9.9700000000000006E-4</c:v>
                </c:pt>
                <c:pt idx="524" formatCode="General">
                  <c:v>9.8700000000000003E-4</c:v>
                </c:pt>
                <c:pt idx="525" formatCode="General">
                  <c:v>9.810000000000001E-4</c:v>
                </c:pt>
                <c:pt idx="526" formatCode="General">
                  <c:v>9.77E-4</c:v>
                </c:pt>
                <c:pt idx="527" formatCode="General">
                  <c:v>9.7499999999999996E-4</c:v>
                </c:pt>
                <c:pt idx="528" formatCode="General">
                  <c:v>9.7599999999999998E-4</c:v>
                </c:pt>
                <c:pt idx="529" formatCode="General">
                  <c:v>9.7499999999999996E-4</c:v>
                </c:pt>
                <c:pt idx="530" formatCode="General">
                  <c:v>9.5600000000000004E-4</c:v>
                </c:pt>
                <c:pt idx="531" formatCode="General">
                  <c:v>9.4899999999999997E-4</c:v>
                </c:pt>
                <c:pt idx="532" formatCode="General">
                  <c:v>9.3899999999999995E-4</c:v>
                </c:pt>
                <c:pt idx="533" formatCode="General">
                  <c:v>9.4700000000000003E-4</c:v>
                </c:pt>
                <c:pt idx="534" formatCode="General">
                  <c:v>9.3199999999999999E-4</c:v>
                </c:pt>
                <c:pt idx="535" formatCode="General">
                  <c:v>9.2400000000000002E-4</c:v>
                </c:pt>
                <c:pt idx="536" formatCode="General">
                  <c:v>9.1100000000000003E-4</c:v>
                </c:pt>
                <c:pt idx="537" formatCode="General">
                  <c:v>9.2199999999999997E-4</c:v>
                </c:pt>
                <c:pt idx="538" formatCode="General">
                  <c:v>9.3499999999999996E-4</c:v>
                </c:pt>
                <c:pt idx="539" formatCode="General">
                  <c:v>9.5200000000000005E-4</c:v>
                </c:pt>
                <c:pt idx="540" formatCode="General">
                  <c:v>9.4300000000000004E-4</c:v>
                </c:pt>
                <c:pt idx="541" formatCode="General">
                  <c:v>9.1799999999999998E-4</c:v>
                </c:pt>
                <c:pt idx="542" formatCode="General">
                  <c:v>8.9899999999999995E-4</c:v>
                </c:pt>
                <c:pt idx="543" formatCode="General">
                  <c:v>8.9999999999999998E-4</c:v>
                </c:pt>
                <c:pt idx="544" formatCode="General">
                  <c:v>9.19E-4</c:v>
                </c:pt>
                <c:pt idx="545" formatCode="General">
                  <c:v>9.2699999999999998E-4</c:v>
                </c:pt>
                <c:pt idx="546" formatCode="General">
                  <c:v>9.3599999999999998E-4</c:v>
                </c:pt>
                <c:pt idx="547" formatCode="General">
                  <c:v>9.3199999999999999E-4</c:v>
                </c:pt>
                <c:pt idx="548" formatCode="General">
                  <c:v>9.3199999999999999E-4</c:v>
                </c:pt>
                <c:pt idx="549" formatCode="General">
                  <c:v>9.1600000000000004E-4</c:v>
                </c:pt>
                <c:pt idx="550" formatCode="General">
                  <c:v>9.0399999999999996E-4</c:v>
                </c:pt>
                <c:pt idx="551" formatCode="General">
                  <c:v>8.92E-4</c:v>
                </c:pt>
                <c:pt idx="552" formatCode="General">
                  <c:v>8.9999999999999998E-4</c:v>
                </c:pt>
                <c:pt idx="553" formatCode="General">
                  <c:v>9.0499999999999999E-4</c:v>
                </c:pt>
                <c:pt idx="554" formatCode="General">
                  <c:v>9.0899999999999998E-4</c:v>
                </c:pt>
                <c:pt idx="555" formatCode="General">
                  <c:v>9.0300000000000005E-4</c:v>
                </c:pt>
                <c:pt idx="556" formatCode="General">
                  <c:v>9.0499999999999999E-4</c:v>
                </c:pt>
                <c:pt idx="557" formatCode="General">
                  <c:v>8.9899999999999995E-4</c:v>
                </c:pt>
                <c:pt idx="558" formatCode="General">
                  <c:v>8.8900000000000003E-4</c:v>
                </c:pt>
                <c:pt idx="559" formatCode="General">
                  <c:v>8.83E-4</c:v>
                </c:pt>
                <c:pt idx="560" formatCode="General">
                  <c:v>8.9099999999999997E-4</c:v>
                </c:pt>
                <c:pt idx="561" formatCode="General">
                  <c:v>8.9899999999999995E-4</c:v>
                </c:pt>
                <c:pt idx="562" formatCode="General">
                  <c:v>8.9700000000000001E-4</c:v>
                </c:pt>
                <c:pt idx="563" formatCode="General">
                  <c:v>8.9300000000000002E-4</c:v>
                </c:pt>
                <c:pt idx="564" formatCode="General">
                  <c:v>8.9800000000000004E-4</c:v>
                </c:pt>
                <c:pt idx="565" formatCode="General">
                  <c:v>9.0499999999999999E-4</c:v>
                </c:pt>
                <c:pt idx="566" formatCode="General">
                  <c:v>8.9899999999999995E-4</c:v>
                </c:pt>
                <c:pt idx="567" formatCode="General">
                  <c:v>8.83E-4</c:v>
                </c:pt>
                <c:pt idx="568" formatCode="General">
                  <c:v>8.6499999999999999E-4</c:v>
                </c:pt>
                <c:pt idx="569" formatCode="General">
                  <c:v>8.5899999999999995E-4</c:v>
                </c:pt>
                <c:pt idx="570" formatCode="General">
                  <c:v>8.6600000000000002E-4</c:v>
                </c:pt>
                <c:pt idx="571" formatCode="General">
                  <c:v>8.6499999999999999E-4</c:v>
                </c:pt>
                <c:pt idx="572" formatCode="General">
                  <c:v>8.4999999999999995E-4</c:v>
                </c:pt>
                <c:pt idx="573" formatCode="General">
                  <c:v>8.1800000000000004E-4</c:v>
                </c:pt>
                <c:pt idx="574" formatCode="General">
                  <c:v>8.0999999999999996E-4</c:v>
                </c:pt>
                <c:pt idx="575" formatCode="General">
                  <c:v>8.2600000000000002E-4</c:v>
                </c:pt>
                <c:pt idx="576" formatCode="General">
                  <c:v>8.5899999999999995E-4</c:v>
                </c:pt>
                <c:pt idx="577" formatCode="General">
                  <c:v>8.7100000000000003E-4</c:v>
                </c:pt>
                <c:pt idx="578" formatCode="General">
                  <c:v>8.7299999999999997E-4</c:v>
                </c:pt>
                <c:pt idx="579" formatCode="General">
                  <c:v>8.7600000000000004E-4</c:v>
                </c:pt>
                <c:pt idx="580" formatCode="General">
                  <c:v>8.8000000000000003E-4</c:v>
                </c:pt>
                <c:pt idx="581" formatCode="General">
                  <c:v>8.7000000000000001E-4</c:v>
                </c:pt>
                <c:pt idx="582" formatCode="General">
                  <c:v>8.52E-4</c:v>
                </c:pt>
                <c:pt idx="583" formatCode="General">
                  <c:v>8.3000000000000001E-4</c:v>
                </c:pt>
                <c:pt idx="584" formatCode="General">
                  <c:v>8.1999999999999998E-4</c:v>
                </c:pt>
                <c:pt idx="585" formatCode="General">
                  <c:v>8.0500000000000005E-4</c:v>
                </c:pt>
                <c:pt idx="586" formatCode="General">
                  <c:v>7.9799999999999999E-4</c:v>
                </c:pt>
                <c:pt idx="587" formatCode="General">
                  <c:v>7.9900000000000001E-4</c:v>
                </c:pt>
                <c:pt idx="588" formatCode="General">
                  <c:v>8.0999999999999996E-4</c:v>
                </c:pt>
                <c:pt idx="589" formatCode="General">
                  <c:v>8.1899999999999996E-4</c:v>
                </c:pt>
                <c:pt idx="590" formatCode="General">
                  <c:v>8.2399999999999997E-4</c:v>
                </c:pt>
                <c:pt idx="591" formatCode="General">
                  <c:v>8.1800000000000004E-4</c:v>
                </c:pt>
                <c:pt idx="592" formatCode="General">
                  <c:v>8.2399999999999997E-4</c:v>
                </c:pt>
                <c:pt idx="593" formatCode="General">
                  <c:v>8.12E-4</c:v>
                </c:pt>
                <c:pt idx="594" formatCode="General">
                  <c:v>8.1899999999999996E-4</c:v>
                </c:pt>
                <c:pt idx="595" formatCode="General">
                  <c:v>8.1599999999999999E-4</c:v>
                </c:pt>
                <c:pt idx="596" formatCode="General">
                  <c:v>8.3100000000000003E-4</c:v>
                </c:pt>
                <c:pt idx="597" formatCode="General">
                  <c:v>8.3100000000000003E-4</c:v>
                </c:pt>
                <c:pt idx="598" formatCode="General">
                  <c:v>8.3199999999999995E-4</c:v>
                </c:pt>
                <c:pt idx="599" formatCode="General">
                  <c:v>8.3600000000000005E-4</c:v>
                </c:pt>
                <c:pt idx="600" formatCode="General">
                  <c:v>8.4400000000000002E-4</c:v>
                </c:pt>
                <c:pt idx="601" formatCode="General">
                  <c:v>8.4900000000000004E-4</c:v>
                </c:pt>
                <c:pt idx="602" formatCode="General">
                  <c:v>8.4800000000000001E-4</c:v>
                </c:pt>
                <c:pt idx="603" formatCode="General">
                  <c:v>8.4699999999999999E-4</c:v>
                </c:pt>
                <c:pt idx="604" formatCode="General">
                  <c:v>8.61E-4</c:v>
                </c:pt>
                <c:pt idx="605" formatCode="General">
                  <c:v>8.8500000000000004E-4</c:v>
                </c:pt>
                <c:pt idx="606" formatCode="General">
                  <c:v>8.9999999999999998E-4</c:v>
                </c:pt>
                <c:pt idx="607" formatCode="General">
                  <c:v>9.0200000000000002E-4</c:v>
                </c:pt>
                <c:pt idx="608" formatCode="General">
                  <c:v>8.8500000000000004E-4</c:v>
                </c:pt>
                <c:pt idx="609" formatCode="General">
                  <c:v>8.8599999999999996E-4</c:v>
                </c:pt>
                <c:pt idx="610" formatCode="General">
                  <c:v>8.9499999999999996E-4</c:v>
                </c:pt>
                <c:pt idx="611" formatCode="General">
                  <c:v>9.2299999999999999E-4</c:v>
                </c:pt>
                <c:pt idx="612" formatCode="General">
                  <c:v>9.3499999999999996E-4</c:v>
                </c:pt>
                <c:pt idx="613" formatCode="General">
                  <c:v>9.3700000000000001E-4</c:v>
                </c:pt>
                <c:pt idx="614" formatCode="General">
                  <c:v>9.3300000000000002E-4</c:v>
                </c:pt>
                <c:pt idx="615" formatCode="General">
                  <c:v>9.3999999999999997E-4</c:v>
                </c:pt>
                <c:pt idx="616" formatCode="General">
                  <c:v>9.5E-4</c:v>
                </c:pt>
                <c:pt idx="617" formatCode="General">
                  <c:v>9.4600000000000001E-4</c:v>
                </c:pt>
                <c:pt idx="618" formatCode="General">
                  <c:v>9.2800000000000001E-4</c:v>
                </c:pt>
                <c:pt idx="619" formatCode="General">
                  <c:v>9.1100000000000003E-4</c:v>
                </c:pt>
                <c:pt idx="620" formatCode="General">
                  <c:v>9.1299999999999997E-4</c:v>
                </c:pt>
                <c:pt idx="621" formatCode="General">
                  <c:v>9.3300000000000002E-4</c:v>
                </c:pt>
                <c:pt idx="622" formatCode="General">
                  <c:v>9.4899999999999997E-4</c:v>
                </c:pt>
                <c:pt idx="623" formatCode="General">
                  <c:v>9.5299999999999996E-4</c:v>
                </c:pt>
                <c:pt idx="624" formatCode="General">
                  <c:v>9.4300000000000004E-4</c:v>
                </c:pt>
                <c:pt idx="625" formatCode="General">
                  <c:v>9.3300000000000002E-4</c:v>
                </c:pt>
                <c:pt idx="626" formatCode="General">
                  <c:v>9.1699999999999995E-4</c:v>
                </c:pt>
                <c:pt idx="627" formatCode="General">
                  <c:v>9.0499999999999999E-4</c:v>
                </c:pt>
                <c:pt idx="628" formatCode="General">
                  <c:v>8.8999999999999995E-4</c:v>
                </c:pt>
                <c:pt idx="629" formatCode="General">
                  <c:v>8.9999999999999998E-4</c:v>
                </c:pt>
                <c:pt idx="630" formatCode="General">
                  <c:v>9.0399999999999996E-4</c:v>
                </c:pt>
                <c:pt idx="631" formatCode="General">
                  <c:v>9.1500000000000001E-4</c:v>
                </c:pt>
                <c:pt idx="632" formatCode="General">
                  <c:v>9.01E-4</c:v>
                </c:pt>
                <c:pt idx="633" formatCode="General">
                  <c:v>8.8599999999999996E-4</c:v>
                </c:pt>
                <c:pt idx="634" formatCode="General">
                  <c:v>8.6600000000000002E-4</c:v>
                </c:pt>
                <c:pt idx="635" formatCode="General">
                  <c:v>8.6700000000000004E-4</c:v>
                </c:pt>
                <c:pt idx="636" formatCode="General">
                  <c:v>8.8699999999999998E-4</c:v>
                </c:pt>
                <c:pt idx="637" formatCode="General">
                  <c:v>9.1600000000000004E-4</c:v>
                </c:pt>
                <c:pt idx="638" formatCode="General">
                  <c:v>9.2800000000000001E-4</c:v>
                </c:pt>
                <c:pt idx="639" formatCode="General">
                  <c:v>9.2900000000000003E-4</c:v>
                </c:pt>
                <c:pt idx="640" formatCode="General">
                  <c:v>9.2599999999999996E-4</c:v>
                </c:pt>
                <c:pt idx="641" formatCode="General">
                  <c:v>9.2699999999999998E-4</c:v>
                </c:pt>
                <c:pt idx="642" formatCode="General">
                  <c:v>9.1600000000000004E-4</c:v>
                </c:pt>
                <c:pt idx="643" formatCode="General">
                  <c:v>8.9300000000000002E-4</c:v>
                </c:pt>
                <c:pt idx="644" formatCode="General">
                  <c:v>8.8000000000000003E-4</c:v>
                </c:pt>
                <c:pt idx="645" formatCode="General">
                  <c:v>8.9099999999999997E-4</c:v>
                </c:pt>
                <c:pt idx="646" formatCode="General">
                  <c:v>9.19E-4</c:v>
                </c:pt>
                <c:pt idx="647" formatCode="General">
                  <c:v>9.4200000000000002E-4</c:v>
                </c:pt>
                <c:pt idx="648" formatCode="General">
                  <c:v>9.3999999999999997E-4</c:v>
                </c:pt>
                <c:pt idx="649" formatCode="General">
                  <c:v>9.2299999999999999E-4</c:v>
                </c:pt>
                <c:pt idx="650" formatCode="General">
                  <c:v>8.9700000000000001E-4</c:v>
                </c:pt>
                <c:pt idx="651" formatCode="General">
                  <c:v>8.8699999999999998E-4</c:v>
                </c:pt>
                <c:pt idx="652" formatCode="General">
                  <c:v>8.8500000000000004E-4</c:v>
                </c:pt>
                <c:pt idx="653" formatCode="General">
                  <c:v>8.92E-4</c:v>
                </c:pt>
                <c:pt idx="654" formatCode="General">
                  <c:v>9.0399999999999996E-4</c:v>
                </c:pt>
                <c:pt idx="655" formatCode="General">
                  <c:v>9.0799999999999995E-4</c:v>
                </c:pt>
                <c:pt idx="656" formatCode="General">
                  <c:v>9.1799999999999998E-4</c:v>
                </c:pt>
                <c:pt idx="657" formatCode="General">
                  <c:v>9.2400000000000002E-4</c:v>
                </c:pt>
                <c:pt idx="658" formatCode="General">
                  <c:v>9.4799999999999995E-4</c:v>
                </c:pt>
                <c:pt idx="659" formatCode="General">
                  <c:v>9.5799999999999998E-4</c:v>
                </c:pt>
                <c:pt idx="660" formatCode="General">
                  <c:v>9.5500000000000001E-4</c:v>
                </c:pt>
                <c:pt idx="661" formatCode="General">
                  <c:v>9.3499999999999996E-4</c:v>
                </c:pt>
                <c:pt idx="662" formatCode="General">
                  <c:v>9.3099999999999997E-4</c:v>
                </c:pt>
                <c:pt idx="663" formatCode="General">
                  <c:v>9.4600000000000001E-4</c:v>
                </c:pt>
                <c:pt idx="664" formatCode="General">
                  <c:v>9.6900000000000003E-4</c:v>
                </c:pt>
                <c:pt idx="665" formatCode="General">
                  <c:v>9.9200000000000004E-4</c:v>
                </c:pt>
                <c:pt idx="666" formatCode="General">
                  <c:v>9.9799999999999997E-4</c:v>
                </c:pt>
                <c:pt idx="667" formatCode="General">
                  <c:v>9.8999999999999999E-4</c:v>
                </c:pt>
                <c:pt idx="668" formatCode="General">
                  <c:v>9.7199999999999999E-4</c:v>
                </c:pt>
                <c:pt idx="669" formatCode="General">
                  <c:v>9.6500000000000004E-4</c:v>
                </c:pt>
                <c:pt idx="670" formatCode="General">
                  <c:v>9.6500000000000004E-4</c:v>
                </c:pt>
                <c:pt idx="671" formatCode="General">
                  <c:v>9.6500000000000004E-4</c:v>
                </c:pt>
                <c:pt idx="672" formatCode="General">
                  <c:v>9.59E-4</c:v>
                </c:pt>
                <c:pt idx="673" formatCode="General">
                  <c:v>9.5799999999999998E-4</c:v>
                </c:pt>
                <c:pt idx="674" formatCode="General">
                  <c:v>9.6000000000000002E-4</c:v>
                </c:pt>
                <c:pt idx="675" formatCode="General">
                  <c:v>9.6599999999999995E-4</c:v>
                </c:pt>
                <c:pt idx="676" formatCode="General">
                  <c:v>9.7900000000000005E-4</c:v>
                </c:pt>
                <c:pt idx="677" formatCode="General">
                  <c:v>9.8499999999999998E-4</c:v>
                </c:pt>
                <c:pt idx="678" formatCode="General">
                  <c:v>9.990000000000001E-4</c:v>
                </c:pt>
                <c:pt idx="679" formatCode="General">
                  <c:v>9.9599999999999992E-4</c:v>
                </c:pt>
                <c:pt idx="680" formatCode="General">
                  <c:v>1.0020000000000001E-3</c:v>
                </c:pt>
                <c:pt idx="681" formatCode="General">
                  <c:v>9.9400000000000009E-4</c:v>
                </c:pt>
                <c:pt idx="682" formatCode="General">
                  <c:v>9.9299999999999996E-4</c:v>
                </c:pt>
                <c:pt idx="683" formatCode="General">
                  <c:v>9.810000000000001E-4</c:v>
                </c:pt>
                <c:pt idx="684" formatCode="General">
                  <c:v>9.5299999999999996E-4</c:v>
                </c:pt>
                <c:pt idx="685" formatCode="General">
                  <c:v>9.2000000000000003E-4</c:v>
                </c:pt>
                <c:pt idx="686" formatCode="General">
                  <c:v>8.9400000000000005E-4</c:v>
                </c:pt>
                <c:pt idx="687" formatCode="General">
                  <c:v>9.0300000000000005E-4</c:v>
                </c:pt>
                <c:pt idx="688" formatCode="General">
                  <c:v>9.2699999999999998E-4</c:v>
                </c:pt>
                <c:pt idx="689" formatCode="General">
                  <c:v>9.4899999999999997E-4</c:v>
                </c:pt>
                <c:pt idx="690" formatCode="General">
                  <c:v>9.5200000000000005E-4</c:v>
                </c:pt>
                <c:pt idx="691" formatCode="General">
                  <c:v>9.4300000000000004E-4</c:v>
                </c:pt>
                <c:pt idx="692" formatCode="General">
                  <c:v>9.3099999999999997E-4</c:v>
                </c:pt>
                <c:pt idx="693" formatCode="General">
                  <c:v>9.2100000000000005E-4</c:v>
                </c:pt>
                <c:pt idx="694" formatCode="General">
                  <c:v>9.1799999999999998E-4</c:v>
                </c:pt>
                <c:pt idx="695" formatCode="General">
                  <c:v>9.3199999999999999E-4</c:v>
                </c:pt>
                <c:pt idx="696" formatCode="General">
                  <c:v>9.5399999999999999E-4</c:v>
                </c:pt>
                <c:pt idx="697" formatCode="General">
                  <c:v>9.68E-4</c:v>
                </c:pt>
                <c:pt idx="698" formatCode="General">
                  <c:v>9.6500000000000004E-4</c:v>
                </c:pt>
                <c:pt idx="699" formatCode="General">
                  <c:v>9.5500000000000001E-4</c:v>
                </c:pt>
                <c:pt idx="700" formatCode="General">
                  <c:v>9.5399999999999999E-4</c:v>
                </c:pt>
                <c:pt idx="701" formatCode="General">
                  <c:v>9.4799999999999995E-4</c:v>
                </c:pt>
                <c:pt idx="702" formatCode="General">
                  <c:v>9.4499999999999998E-4</c:v>
                </c:pt>
                <c:pt idx="703" formatCode="General">
                  <c:v>9.4200000000000002E-4</c:v>
                </c:pt>
                <c:pt idx="704" formatCode="General">
                  <c:v>9.6100000000000005E-4</c:v>
                </c:pt>
                <c:pt idx="705" formatCode="General">
                  <c:v>9.7499999999999996E-4</c:v>
                </c:pt>
                <c:pt idx="706" formatCode="General">
                  <c:v>9.8499999999999998E-4</c:v>
                </c:pt>
                <c:pt idx="707" formatCode="General">
                  <c:v>9.810000000000001E-4</c:v>
                </c:pt>
                <c:pt idx="708" formatCode="General">
                  <c:v>9.77E-4</c:v>
                </c:pt>
                <c:pt idx="709" formatCode="General">
                  <c:v>9.7000000000000005E-4</c:v>
                </c:pt>
                <c:pt idx="710" formatCode="General">
                  <c:v>9.5699999999999995E-4</c:v>
                </c:pt>
                <c:pt idx="711" formatCode="General">
                  <c:v>9.6100000000000005E-4</c:v>
                </c:pt>
                <c:pt idx="712" formatCode="General">
                  <c:v>9.7599999999999998E-4</c:v>
                </c:pt>
                <c:pt idx="713" formatCode="General">
                  <c:v>1.0020000000000001E-3</c:v>
                </c:pt>
                <c:pt idx="714" formatCode="General">
                  <c:v>1.0089999999999999E-3</c:v>
                </c:pt>
                <c:pt idx="715" formatCode="General">
                  <c:v>1.005E-3</c:v>
                </c:pt>
                <c:pt idx="716" formatCode="General">
                  <c:v>9.8799999999999995E-4</c:v>
                </c:pt>
                <c:pt idx="717" formatCode="General">
                  <c:v>9.7199999999999999E-4</c:v>
                </c:pt>
                <c:pt idx="718" formatCode="General">
                  <c:v>9.5299999999999996E-4</c:v>
                </c:pt>
                <c:pt idx="719" formatCode="General">
                  <c:v>9.4200000000000002E-4</c:v>
                </c:pt>
                <c:pt idx="720" formatCode="General">
                  <c:v>9.4600000000000001E-4</c:v>
                </c:pt>
                <c:pt idx="721" formatCode="General">
                  <c:v>9.4899999999999997E-4</c:v>
                </c:pt>
                <c:pt idx="722" formatCode="General">
                  <c:v>9.5299999999999996E-4</c:v>
                </c:pt>
                <c:pt idx="723" formatCode="General">
                  <c:v>9.3300000000000002E-4</c:v>
                </c:pt>
                <c:pt idx="724" formatCode="General">
                  <c:v>9.1799999999999998E-4</c:v>
                </c:pt>
                <c:pt idx="725" formatCode="General">
                  <c:v>9.2199999999999997E-4</c:v>
                </c:pt>
                <c:pt idx="726" formatCode="General">
                  <c:v>9.5100000000000002E-4</c:v>
                </c:pt>
                <c:pt idx="727" formatCode="General">
                  <c:v>9.859999999999999E-4</c:v>
                </c:pt>
                <c:pt idx="728" formatCode="General">
                  <c:v>9.8799999999999995E-4</c:v>
                </c:pt>
                <c:pt idx="729" formatCode="General">
                  <c:v>9.859999999999999E-4</c:v>
                </c:pt>
                <c:pt idx="730" formatCode="General">
                  <c:v>9.810000000000001E-4</c:v>
                </c:pt>
                <c:pt idx="731" formatCode="General">
                  <c:v>9.9200000000000004E-4</c:v>
                </c:pt>
                <c:pt idx="732" formatCode="General">
                  <c:v>9.9500000000000001E-4</c:v>
                </c:pt>
                <c:pt idx="733" formatCode="General">
                  <c:v>9.9200000000000004E-4</c:v>
                </c:pt>
                <c:pt idx="734" formatCode="General">
                  <c:v>9.9400000000000009E-4</c:v>
                </c:pt>
                <c:pt idx="735" formatCode="General">
                  <c:v>9.9799999999999997E-4</c:v>
                </c:pt>
                <c:pt idx="736" formatCode="General">
                  <c:v>9.8700000000000003E-4</c:v>
                </c:pt>
                <c:pt idx="737" formatCode="General">
                  <c:v>9.5100000000000002E-4</c:v>
                </c:pt>
                <c:pt idx="738" formatCode="General">
                  <c:v>9.1E-4</c:v>
                </c:pt>
                <c:pt idx="739" formatCode="General">
                  <c:v>8.9499999999999996E-4</c:v>
                </c:pt>
                <c:pt idx="740" formatCode="General">
                  <c:v>9.0600000000000001E-4</c:v>
                </c:pt>
                <c:pt idx="741" formatCode="General">
                  <c:v>9.1699999999999995E-4</c:v>
                </c:pt>
                <c:pt idx="742" formatCode="General">
                  <c:v>9.0899999999999998E-4</c:v>
                </c:pt>
                <c:pt idx="743" formatCode="General">
                  <c:v>9.01E-4</c:v>
                </c:pt>
                <c:pt idx="744" formatCode="General">
                  <c:v>9.0200000000000002E-4</c:v>
                </c:pt>
                <c:pt idx="745" formatCode="General">
                  <c:v>9.2800000000000001E-4</c:v>
                </c:pt>
                <c:pt idx="746" formatCode="General">
                  <c:v>9.2900000000000003E-4</c:v>
                </c:pt>
                <c:pt idx="747" formatCode="General">
                  <c:v>9.2299999999999999E-4</c:v>
                </c:pt>
                <c:pt idx="748" formatCode="General">
                  <c:v>8.8500000000000004E-4</c:v>
                </c:pt>
                <c:pt idx="749" formatCode="General">
                  <c:v>8.7699999999999996E-4</c:v>
                </c:pt>
                <c:pt idx="750" formatCode="General">
                  <c:v>8.7200000000000005E-4</c:v>
                </c:pt>
                <c:pt idx="751" formatCode="General">
                  <c:v>8.7699999999999996E-4</c:v>
                </c:pt>
                <c:pt idx="752" formatCode="General">
                  <c:v>8.7100000000000003E-4</c:v>
                </c:pt>
                <c:pt idx="753" formatCode="General">
                  <c:v>8.6899999999999998E-4</c:v>
                </c:pt>
                <c:pt idx="754" formatCode="General">
                  <c:v>8.8099999999999995E-4</c:v>
                </c:pt>
                <c:pt idx="755" formatCode="General">
                  <c:v>8.8999999999999995E-4</c:v>
                </c:pt>
                <c:pt idx="756" formatCode="General">
                  <c:v>8.9700000000000001E-4</c:v>
                </c:pt>
                <c:pt idx="757" formatCode="General">
                  <c:v>8.9400000000000005E-4</c:v>
                </c:pt>
                <c:pt idx="758" formatCode="General">
                  <c:v>8.8900000000000003E-4</c:v>
                </c:pt>
                <c:pt idx="759" formatCode="General">
                  <c:v>8.83E-4</c:v>
                </c:pt>
                <c:pt idx="760" formatCode="General">
                  <c:v>8.7699999999999996E-4</c:v>
                </c:pt>
                <c:pt idx="761" formatCode="General">
                  <c:v>8.9400000000000005E-4</c:v>
                </c:pt>
                <c:pt idx="762" formatCode="General">
                  <c:v>9.1E-4</c:v>
                </c:pt>
                <c:pt idx="763" formatCode="General">
                  <c:v>9.3099999999999997E-4</c:v>
                </c:pt>
                <c:pt idx="764" formatCode="General">
                  <c:v>9.2199999999999997E-4</c:v>
                </c:pt>
                <c:pt idx="765" formatCode="General">
                  <c:v>9.1600000000000004E-4</c:v>
                </c:pt>
                <c:pt idx="766" formatCode="General">
                  <c:v>8.9700000000000001E-4</c:v>
                </c:pt>
                <c:pt idx="767" formatCode="General">
                  <c:v>8.5999999999999998E-4</c:v>
                </c:pt>
                <c:pt idx="768" formatCode="General">
                  <c:v>8.2700000000000004E-4</c:v>
                </c:pt>
                <c:pt idx="769" formatCode="General">
                  <c:v>8.0800000000000002E-4</c:v>
                </c:pt>
                <c:pt idx="770" formatCode="General">
                  <c:v>8.43E-4</c:v>
                </c:pt>
                <c:pt idx="771" formatCode="General">
                  <c:v>8.5999999999999998E-4</c:v>
                </c:pt>
                <c:pt idx="772" formatCode="General">
                  <c:v>8.5999999999999998E-4</c:v>
                </c:pt>
                <c:pt idx="773" formatCode="General">
                  <c:v>8.25E-4</c:v>
                </c:pt>
                <c:pt idx="774" formatCode="General">
                  <c:v>8.3699999999999996E-4</c:v>
                </c:pt>
                <c:pt idx="775" formatCode="General">
                  <c:v>8.7699999999999996E-4</c:v>
                </c:pt>
                <c:pt idx="776" formatCode="General">
                  <c:v>9.2699999999999998E-4</c:v>
                </c:pt>
                <c:pt idx="777" formatCode="General">
                  <c:v>9.1500000000000001E-4</c:v>
                </c:pt>
                <c:pt idx="778" formatCode="General">
                  <c:v>8.7399999999999999E-4</c:v>
                </c:pt>
                <c:pt idx="779" formatCode="General">
                  <c:v>8.2399999999999997E-4</c:v>
                </c:pt>
                <c:pt idx="780" formatCode="General">
                  <c:v>8.0800000000000002E-4</c:v>
                </c:pt>
                <c:pt idx="781" formatCode="General">
                  <c:v>7.9199999999999995E-4</c:v>
                </c:pt>
                <c:pt idx="782" formatCode="General">
                  <c:v>7.7899999999999996E-4</c:v>
                </c:pt>
                <c:pt idx="783" formatCode="General">
                  <c:v>7.6300000000000001E-4</c:v>
                </c:pt>
                <c:pt idx="784" formatCode="General">
                  <c:v>7.6900000000000004E-4</c:v>
                </c:pt>
                <c:pt idx="785" formatCode="General">
                  <c:v>7.94E-4</c:v>
                </c:pt>
                <c:pt idx="786" formatCode="General">
                  <c:v>8.1599999999999999E-4</c:v>
                </c:pt>
                <c:pt idx="787" formatCode="General">
                  <c:v>8.1899999999999996E-4</c:v>
                </c:pt>
                <c:pt idx="788" formatCode="General">
                  <c:v>7.8799999999999996E-4</c:v>
                </c:pt>
                <c:pt idx="789" formatCode="General">
                  <c:v>7.6499999999999995E-4</c:v>
                </c:pt>
                <c:pt idx="790" formatCode="General">
                  <c:v>7.5799999999999999E-4</c:v>
                </c:pt>
                <c:pt idx="791" formatCode="General">
                  <c:v>7.6599999999999997E-4</c:v>
                </c:pt>
                <c:pt idx="792" formatCode="General">
                  <c:v>7.6800000000000002E-4</c:v>
                </c:pt>
                <c:pt idx="793" formatCode="General">
                  <c:v>7.7399999999999995E-4</c:v>
                </c:pt>
                <c:pt idx="794" formatCode="General">
                  <c:v>7.94E-4</c:v>
                </c:pt>
                <c:pt idx="795" formatCode="General">
                  <c:v>8.1899999999999996E-4</c:v>
                </c:pt>
                <c:pt idx="796" formatCode="General">
                  <c:v>8.3900000000000001E-4</c:v>
                </c:pt>
                <c:pt idx="797" formatCode="General">
                  <c:v>8.3000000000000001E-4</c:v>
                </c:pt>
                <c:pt idx="798" formatCode="General">
                  <c:v>8.1599999999999999E-4</c:v>
                </c:pt>
                <c:pt idx="799" formatCode="General">
                  <c:v>7.94E-4</c:v>
                </c:pt>
                <c:pt idx="800" formatCode="General">
                  <c:v>7.9699999999999997E-4</c:v>
                </c:pt>
                <c:pt idx="801" formatCode="General">
                  <c:v>8.1800000000000004E-4</c:v>
                </c:pt>
                <c:pt idx="802" formatCode="General">
                  <c:v>8.4699999999999999E-4</c:v>
                </c:pt>
                <c:pt idx="803" formatCode="General">
                  <c:v>8.5899999999999995E-4</c:v>
                </c:pt>
                <c:pt idx="804" formatCode="General">
                  <c:v>8.4900000000000004E-4</c:v>
                </c:pt>
                <c:pt idx="805" formatCode="General">
                  <c:v>8.25E-4</c:v>
                </c:pt>
                <c:pt idx="806" formatCode="General">
                  <c:v>7.9900000000000001E-4</c:v>
                </c:pt>
                <c:pt idx="807" formatCode="General">
                  <c:v>7.7499999999999997E-4</c:v>
                </c:pt>
                <c:pt idx="808" formatCode="General">
                  <c:v>7.6099999999999996E-4</c:v>
                </c:pt>
                <c:pt idx="809" formatCode="General">
                  <c:v>7.5500000000000003E-4</c:v>
                </c:pt>
                <c:pt idx="810" formatCode="General">
                  <c:v>7.5500000000000003E-4</c:v>
                </c:pt>
                <c:pt idx="811" formatCode="General">
                  <c:v>7.6499999999999995E-4</c:v>
                </c:pt>
                <c:pt idx="812" formatCode="General">
                  <c:v>7.8200000000000003E-4</c:v>
                </c:pt>
                <c:pt idx="813" formatCode="General">
                  <c:v>7.9500000000000003E-4</c:v>
                </c:pt>
                <c:pt idx="814" formatCode="General">
                  <c:v>7.94E-4</c:v>
                </c:pt>
                <c:pt idx="815" formatCode="General">
                  <c:v>7.8100000000000001E-4</c:v>
                </c:pt>
                <c:pt idx="816" formatCode="General">
                  <c:v>7.6900000000000004E-4</c:v>
                </c:pt>
                <c:pt idx="817" formatCode="General">
                  <c:v>7.7200000000000001E-4</c:v>
                </c:pt>
                <c:pt idx="818" formatCode="General">
                  <c:v>7.9199999999999995E-4</c:v>
                </c:pt>
                <c:pt idx="819" formatCode="General">
                  <c:v>8.1700000000000002E-4</c:v>
                </c:pt>
                <c:pt idx="820" formatCode="General">
                  <c:v>8.25E-4</c:v>
                </c:pt>
                <c:pt idx="821" formatCode="General">
                  <c:v>8.1700000000000002E-4</c:v>
                </c:pt>
                <c:pt idx="822" formatCode="General">
                  <c:v>8.0400000000000003E-4</c:v>
                </c:pt>
                <c:pt idx="823" formatCode="General">
                  <c:v>7.9900000000000001E-4</c:v>
                </c:pt>
                <c:pt idx="824" formatCode="General">
                  <c:v>7.94E-4</c:v>
                </c:pt>
                <c:pt idx="825" formatCode="General">
                  <c:v>7.9000000000000001E-4</c:v>
                </c:pt>
                <c:pt idx="826" formatCode="General">
                  <c:v>7.8899999999999999E-4</c:v>
                </c:pt>
                <c:pt idx="827" formatCode="General">
                  <c:v>7.94E-4</c:v>
                </c:pt>
                <c:pt idx="828" formatCode="General">
                  <c:v>8.1400000000000005E-4</c:v>
                </c:pt>
                <c:pt idx="829" formatCode="General">
                  <c:v>8.34E-4</c:v>
                </c:pt>
                <c:pt idx="830" formatCode="General">
                  <c:v>8.4800000000000001E-4</c:v>
                </c:pt>
                <c:pt idx="831" formatCode="General">
                  <c:v>8.4699999999999999E-4</c:v>
                </c:pt>
                <c:pt idx="832" formatCode="General">
                  <c:v>8.4599999999999996E-4</c:v>
                </c:pt>
                <c:pt idx="833" formatCode="General">
                  <c:v>8.4800000000000001E-4</c:v>
                </c:pt>
                <c:pt idx="834" formatCode="General">
                  <c:v>8.5400000000000005E-4</c:v>
                </c:pt>
                <c:pt idx="835" formatCode="General">
                  <c:v>8.5300000000000003E-4</c:v>
                </c:pt>
                <c:pt idx="836" formatCode="General">
                  <c:v>8.6300000000000005E-4</c:v>
                </c:pt>
                <c:pt idx="837" formatCode="General">
                  <c:v>8.8000000000000003E-4</c:v>
                </c:pt>
                <c:pt idx="838" formatCode="General">
                  <c:v>8.9800000000000004E-4</c:v>
                </c:pt>
                <c:pt idx="839" formatCode="General">
                  <c:v>9.0200000000000002E-4</c:v>
                </c:pt>
                <c:pt idx="840" formatCode="General">
                  <c:v>9.0200000000000002E-4</c:v>
                </c:pt>
                <c:pt idx="841" formatCode="General">
                  <c:v>9.0200000000000002E-4</c:v>
                </c:pt>
                <c:pt idx="842" formatCode="General">
                  <c:v>9.1799999999999998E-4</c:v>
                </c:pt>
                <c:pt idx="843" formatCode="General">
                  <c:v>9.3599999999999998E-4</c:v>
                </c:pt>
                <c:pt idx="844" formatCode="General">
                  <c:v>9.6699999999999998E-4</c:v>
                </c:pt>
                <c:pt idx="845" formatCode="General">
                  <c:v>9.8999999999999999E-4</c:v>
                </c:pt>
                <c:pt idx="846" formatCode="General">
                  <c:v>1.0089999999999999E-3</c:v>
                </c:pt>
                <c:pt idx="847" formatCode="General">
                  <c:v>1.024E-3</c:v>
                </c:pt>
                <c:pt idx="848" formatCode="General">
                  <c:v>1.0399999999999999E-3</c:v>
                </c:pt>
                <c:pt idx="849" formatCode="General">
                  <c:v>1.049E-3</c:v>
                </c:pt>
                <c:pt idx="850" formatCode="General">
                  <c:v>1.0510000000000001E-3</c:v>
                </c:pt>
                <c:pt idx="851" formatCode="General">
                  <c:v>1.0369999999999999E-3</c:v>
                </c:pt>
                <c:pt idx="852" formatCode="General">
                  <c:v>1.036E-3</c:v>
                </c:pt>
                <c:pt idx="853" formatCode="General">
                  <c:v>1.036E-3</c:v>
                </c:pt>
                <c:pt idx="854" formatCode="General">
                  <c:v>1.07E-3</c:v>
                </c:pt>
                <c:pt idx="855" formatCode="General">
                  <c:v>1.0950000000000001E-3</c:v>
                </c:pt>
                <c:pt idx="856" formatCode="General">
                  <c:v>1.109E-3</c:v>
                </c:pt>
                <c:pt idx="857" formatCode="General">
                  <c:v>1.0889999999999999E-3</c:v>
                </c:pt>
                <c:pt idx="858" formatCode="General">
                  <c:v>1.08E-3</c:v>
                </c:pt>
                <c:pt idx="859" formatCode="General">
                  <c:v>1.103E-3</c:v>
                </c:pt>
                <c:pt idx="860" formatCode="General">
                  <c:v>1.1379999999999999E-3</c:v>
                </c:pt>
                <c:pt idx="861" formatCode="General">
                  <c:v>1.15E-3</c:v>
                </c:pt>
                <c:pt idx="862" formatCode="General">
                  <c:v>1.139E-3</c:v>
                </c:pt>
                <c:pt idx="863" formatCode="General">
                  <c:v>1.121E-3</c:v>
                </c:pt>
                <c:pt idx="864" formatCode="General">
                  <c:v>1.1199999999999999E-3</c:v>
                </c:pt>
                <c:pt idx="865" formatCode="General">
                  <c:v>1.1180000000000001E-3</c:v>
                </c:pt>
                <c:pt idx="866" formatCode="General">
                  <c:v>1.132E-3</c:v>
                </c:pt>
                <c:pt idx="867" formatCode="General">
                  <c:v>1.1349999999999999E-3</c:v>
                </c:pt>
                <c:pt idx="868" formatCode="General">
                  <c:v>1.1249999999999999E-3</c:v>
                </c:pt>
                <c:pt idx="869" formatCode="General">
                  <c:v>1.1039999999999999E-3</c:v>
                </c:pt>
                <c:pt idx="870" formatCode="General">
                  <c:v>1.091E-3</c:v>
                </c:pt>
                <c:pt idx="871" formatCode="General">
                  <c:v>1.1069999999999999E-3</c:v>
                </c:pt>
                <c:pt idx="872" formatCode="General">
                  <c:v>1.109E-3</c:v>
                </c:pt>
                <c:pt idx="873" formatCode="General">
                  <c:v>1.098E-3</c:v>
                </c:pt>
                <c:pt idx="874" formatCode="General">
                  <c:v>1.065E-3</c:v>
                </c:pt>
                <c:pt idx="875" formatCode="General">
                  <c:v>1.052E-3</c:v>
                </c:pt>
                <c:pt idx="876" formatCode="General">
                  <c:v>1.044E-3</c:v>
                </c:pt>
                <c:pt idx="877" formatCode="General">
                  <c:v>1.041E-3</c:v>
                </c:pt>
                <c:pt idx="878" formatCode="General">
                  <c:v>1.024E-3</c:v>
                </c:pt>
                <c:pt idx="879" formatCode="General">
                  <c:v>1.0039999999999999E-3</c:v>
                </c:pt>
                <c:pt idx="880" formatCode="General">
                  <c:v>9.859999999999999E-4</c:v>
                </c:pt>
                <c:pt idx="881" formatCode="General">
                  <c:v>9.6699999999999998E-4</c:v>
                </c:pt>
                <c:pt idx="882" formatCode="General">
                  <c:v>9.5399999999999999E-4</c:v>
                </c:pt>
                <c:pt idx="883" formatCode="General">
                  <c:v>9.3599999999999998E-4</c:v>
                </c:pt>
                <c:pt idx="884" formatCode="General">
                  <c:v>9.3800000000000003E-4</c:v>
                </c:pt>
                <c:pt idx="885" formatCode="General">
                  <c:v>9.3800000000000003E-4</c:v>
                </c:pt>
                <c:pt idx="886" formatCode="General">
                  <c:v>9.3499999999999996E-4</c:v>
                </c:pt>
                <c:pt idx="887" formatCode="General">
                  <c:v>9.1699999999999995E-4</c:v>
                </c:pt>
                <c:pt idx="888" formatCode="General">
                  <c:v>8.9499999999999996E-4</c:v>
                </c:pt>
                <c:pt idx="889" formatCode="General">
                  <c:v>8.7799999999999998E-4</c:v>
                </c:pt>
                <c:pt idx="890" formatCode="General">
                  <c:v>8.5599999999999999E-4</c:v>
                </c:pt>
                <c:pt idx="891" formatCode="General">
                  <c:v>8.4500000000000005E-4</c:v>
                </c:pt>
                <c:pt idx="892" formatCode="General">
                  <c:v>8.4000000000000003E-4</c:v>
                </c:pt>
                <c:pt idx="893" formatCode="General">
                  <c:v>8.4699999999999999E-4</c:v>
                </c:pt>
                <c:pt idx="894" formatCode="General">
                  <c:v>8.5099999999999998E-4</c:v>
                </c:pt>
                <c:pt idx="895" formatCode="General">
                  <c:v>8.4699999999999999E-4</c:v>
                </c:pt>
                <c:pt idx="896" formatCode="General">
                  <c:v>8.34E-4</c:v>
                </c:pt>
                <c:pt idx="897" formatCode="General">
                  <c:v>8.0699999999999999E-4</c:v>
                </c:pt>
                <c:pt idx="898" formatCode="General">
                  <c:v>7.8700000000000005E-4</c:v>
                </c:pt>
                <c:pt idx="899" formatCode="General">
                  <c:v>7.7099999999999998E-4</c:v>
                </c:pt>
                <c:pt idx="900" formatCode="General">
                  <c:v>7.6199999999999998E-4</c:v>
                </c:pt>
                <c:pt idx="901" formatCode="General">
                  <c:v>7.5199999999999996E-4</c:v>
                </c:pt>
                <c:pt idx="902" formatCode="General">
                  <c:v>7.4899999999999999E-4</c:v>
                </c:pt>
                <c:pt idx="903" formatCode="General">
                  <c:v>7.6300000000000001E-4</c:v>
                </c:pt>
                <c:pt idx="904" formatCode="General">
                  <c:v>7.85E-4</c:v>
                </c:pt>
                <c:pt idx="905" formatCode="General">
                  <c:v>8.0400000000000003E-4</c:v>
                </c:pt>
                <c:pt idx="906" formatCode="General">
                  <c:v>8.12E-4</c:v>
                </c:pt>
                <c:pt idx="907" formatCode="General">
                  <c:v>8.12E-4</c:v>
                </c:pt>
                <c:pt idx="908" formatCode="General">
                  <c:v>8.0800000000000002E-4</c:v>
                </c:pt>
                <c:pt idx="909" formatCode="General">
                  <c:v>8.0199999999999998E-4</c:v>
                </c:pt>
                <c:pt idx="910" formatCode="General">
                  <c:v>7.8799999999999996E-4</c:v>
                </c:pt>
                <c:pt idx="911" formatCode="General">
                  <c:v>7.7200000000000001E-4</c:v>
                </c:pt>
                <c:pt idx="912" formatCode="General">
                  <c:v>7.5699999999999997E-4</c:v>
                </c:pt>
                <c:pt idx="913" formatCode="General">
                  <c:v>7.5600000000000005E-4</c:v>
                </c:pt>
                <c:pt idx="914" formatCode="General">
                  <c:v>7.5600000000000005E-4</c:v>
                </c:pt>
                <c:pt idx="915" formatCode="General">
                  <c:v>7.54E-4</c:v>
                </c:pt>
                <c:pt idx="916" formatCode="General">
                  <c:v>7.3899999999999997E-4</c:v>
                </c:pt>
                <c:pt idx="917" formatCode="General">
                  <c:v>7.2900000000000005E-4</c:v>
                </c:pt>
                <c:pt idx="918" formatCode="General">
                  <c:v>7.2800000000000002E-4</c:v>
                </c:pt>
                <c:pt idx="919" formatCode="General">
                  <c:v>7.3800000000000005E-4</c:v>
                </c:pt>
                <c:pt idx="920" formatCode="General">
                  <c:v>7.4899999999999999E-4</c:v>
                </c:pt>
                <c:pt idx="921" formatCode="General">
                  <c:v>7.4700000000000005E-4</c:v>
                </c:pt>
                <c:pt idx="922" formatCode="General">
                  <c:v>7.4100000000000001E-4</c:v>
                </c:pt>
                <c:pt idx="923" formatCode="General">
                  <c:v>7.3700000000000002E-4</c:v>
                </c:pt>
                <c:pt idx="924" formatCode="General">
                  <c:v>7.4600000000000003E-4</c:v>
                </c:pt>
                <c:pt idx="925" formatCode="General">
                  <c:v>7.6499999999999995E-4</c:v>
                </c:pt>
                <c:pt idx="926" formatCode="General">
                  <c:v>7.8100000000000001E-4</c:v>
                </c:pt>
                <c:pt idx="927" formatCode="General">
                  <c:v>7.85E-4</c:v>
                </c:pt>
                <c:pt idx="928" formatCode="General">
                  <c:v>7.7099999999999998E-4</c:v>
                </c:pt>
                <c:pt idx="929" formatCode="General">
                  <c:v>7.5900000000000002E-4</c:v>
                </c:pt>
                <c:pt idx="930" formatCode="General">
                  <c:v>7.5600000000000005E-4</c:v>
                </c:pt>
                <c:pt idx="931" formatCode="General">
                  <c:v>7.67E-4</c:v>
                </c:pt>
                <c:pt idx="932" formatCode="General">
                  <c:v>7.6000000000000004E-4</c:v>
                </c:pt>
                <c:pt idx="933" formatCode="General">
                  <c:v>7.54E-4</c:v>
                </c:pt>
                <c:pt idx="934" formatCode="General">
                  <c:v>7.27E-4</c:v>
                </c:pt>
                <c:pt idx="935" formatCode="General">
                  <c:v>7.1400000000000001E-4</c:v>
                </c:pt>
                <c:pt idx="936" formatCode="General">
                  <c:v>6.9399999999999996E-4</c:v>
                </c:pt>
                <c:pt idx="937" formatCode="General">
                  <c:v>6.8499999999999995E-4</c:v>
                </c:pt>
                <c:pt idx="938" formatCode="General">
                  <c:v>6.8900000000000005E-4</c:v>
                </c:pt>
                <c:pt idx="939" formatCode="General">
                  <c:v>7.0699999999999995E-4</c:v>
                </c:pt>
                <c:pt idx="940" formatCode="General">
                  <c:v>7.3700000000000002E-4</c:v>
                </c:pt>
                <c:pt idx="941" formatCode="General">
                  <c:v>7.6199999999999998E-4</c:v>
                </c:pt>
                <c:pt idx="942" formatCode="General">
                  <c:v>7.8200000000000003E-4</c:v>
                </c:pt>
                <c:pt idx="943" formatCode="General">
                  <c:v>7.94E-4</c:v>
                </c:pt>
                <c:pt idx="944" formatCode="General">
                  <c:v>7.8399999999999997E-4</c:v>
                </c:pt>
                <c:pt idx="945" formatCode="General">
                  <c:v>7.7300000000000003E-4</c:v>
                </c:pt>
                <c:pt idx="946" formatCode="General">
                  <c:v>7.5600000000000005E-4</c:v>
                </c:pt>
                <c:pt idx="947" formatCode="General">
                  <c:v>7.5699999999999997E-4</c:v>
                </c:pt>
                <c:pt idx="948" formatCode="General">
                  <c:v>7.5299999999999998E-4</c:v>
                </c:pt>
                <c:pt idx="949" formatCode="General">
                  <c:v>7.6099999999999996E-4</c:v>
                </c:pt>
                <c:pt idx="950" formatCode="General">
                  <c:v>7.8100000000000001E-4</c:v>
                </c:pt>
                <c:pt idx="951" formatCode="General">
                  <c:v>8.0800000000000002E-4</c:v>
                </c:pt>
                <c:pt idx="952" formatCode="General">
                  <c:v>8.2700000000000004E-4</c:v>
                </c:pt>
                <c:pt idx="953" formatCode="General">
                  <c:v>8.1999999999999998E-4</c:v>
                </c:pt>
                <c:pt idx="954" formatCode="General">
                  <c:v>8.0099999999999995E-4</c:v>
                </c:pt>
                <c:pt idx="955" formatCode="General">
                  <c:v>7.67E-4</c:v>
                </c:pt>
                <c:pt idx="956" formatCode="General">
                  <c:v>7.5000000000000002E-4</c:v>
                </c:pt>
                <c:pt idx="957" formatCode="General">
                  <c:v>7.3399999999999995E-4</c:v>
                </c:pt>
                <c:pt idx="958" formatCode="General">
                  <c:v>7.4299999999999995E-4</c:v>
                </c:pt>
                <c:pt idx="959" formatCode="General">
                  <c:v>7.4799999999999997E-4</c:v>
                </c:pt>
                <c:pt idx="960" formatCode="General">
                  <c:v>7.67E-4</c:v>
                </c:pt>
                <c:pt idx="961" formatCode="General">
                  <c:v>7.8799999999999996E-4</c:v>
                </c:pt>
                <c:pt idx="962" formatCode="General">
                  <c:v>8.0500000000000005E-4</c:v>
                </c:pt>
                <c:pt idx="963" formatCode="General">
                  <c:v>8.0599999999999997E-4</c:v>
                </c:pt>
                <c:pt idx="964" formatCode="General">
                  <c:v>7.8700000000000005E-4</c:v>
                </c:pt>
                <c:pt idx="965" formatCode="General">
                  <c:v>7.6499999999999995E-4</c:v>
                </c:pt>
                <c:pt idx="966" formatCode="General">
                  <c:v>7.4700000000000005E-4</c:v>
                </c:pt>
                <c:pt idx="967" formatCode="General">
                  <c:v>7.4399999999999998E-4</c:v>
                </c:pt>
                <c:pt idx="968" formatCode="General">
                  <c:v>7.5500000000000003E-4</c:v>
                </c:pt>
                <c:pt idx="969" formatCode="General">
                  <c:v>7.6199999999999998E-4</c:v>
                </c:pt>
                <c:pt idx="970" formatCode="General">
                  <c:v>7.5199999999999996E-4</c:v>
                </c:pt>
                <c:pt idx="971" formatCode="General">
                  <c:v>7.3700000000000002E-4</c:v>
                </c:pt>
                <c:pt idx="972" formatCode="General">
                  <c:v>7.2800000000000002E-4</c:v>
                </c:pt>
                <c:pt idx="973" formatCode="General">
                  <c:v>7.3399999999999995E-4</c:v>
                </c:pt>
                <c:pt idx="974" formatCode="General">
                  <c:v>7.3300000000000004E-4</c:v>
                </c:pt>
                <c:pt idx="975" formatCode="General">
                  <c:v>7.3999999999999999E-4</c:v>
                </c:pt>
                <c:pt idx="976" formatCode="General">
                  <c:v>7.4200000000000004E-4</c:v>
                </c:pt>
                <c:pt idx="977" formatCode="General">
                  <c:v>7.5100000000000004E-4</c:v>
                </c:pt>
                <c:pt idx="978" formatCode="General">
                  <c:v>7.45E-4</c:v>
                </c:pt>
                <c:pt idx="979" formatCode="General">
                  <c:v>7.45E-4</c:v>
                </c:pt>
                <c:pt idx="980" formatCode="General">
                  <c:v>7.4799999999999997E-4</c:v>
                </c:pt>
                <c:pt idx="981" formatCode="General">
                  <c:v>7.5699999999999997E-4</c:v>
                </c:pt>
                <c:pt idx="982" formatCode="General">
                  <c:v>7.6000000000000004E-4</c:v>
                </c:pt>
                <c:pt idx="983" formatCode="General">
                  <c:v>7.6000000000000004E-4</c:v>
                </c:pt>
                <c:pt idx="984" formatCode="General">
                  <c:v>7.6400000000000003E-4</c:v>
                </c:pt>
                <c:pt idx="985" formatCode="General">
                  <c:v>7.6400000000000003E-4</c:v>
                </c:pt>
                <c:pt idx="986" formatCode="General">
                  <c:v>7.5900000000000002E-4</c:v>
                </c:pt>
                <c:pt idx="987" formatCode="General">
                  <c:v>7.54E-4</c:v>
                </c:pt>
                <c:pt idx="988" formatCode="General">
                  <c:v>7.6099999999999996E-4</c:v>
                </c:pt>
                <c:pt idx="989" formatCode="General">
                  <c:v>7.8299999999999995E-4</c:v>
                </c:pt>
                <c:pt idx="990" formatCode="General">
                  <c:v>8.0599999999999997E-4</c:v>
                </c:pt>
                <c:pt idx="991" formatCode="General">
                  <c:v>8.3000000000000001E-4</c:v>
                </c:pt>
                <c:pt idx="992" formatCode="General">
                  <c:v>8.2600000000000002E-4</c:v>
                </c:pt>
                <c:pt idx="993" formatCode="General">
                  <c:v>8.1300000000000003E-4</c:v>
                </c:pt>
                <c:pt idx="994" formatCode="General">
                  <c:v>7.9799999999999999E-4</c:v>
                </c:pt>
                <c:pt idx="995" formatCode="General">
                  <c:v>8.0800000000000002E-4</c:v>
                </c:pt>
                <c:pt idx="996" formatCode="General">
                  <c:v>8.1300000000000003E-4</c:v>
                </c:pt>
                <c:pt idx="997" formatCode="General">
                  <c:v>8.03E-4</c:v>
                </c:pt>
                <c:pt idx="998" formatCode="General">
                  <c:v>7.7499999999999997E-4</c:v>
                </c:pt>
                <c:pt idx="999" formatCode="General">
                  <c:v>7.5699999999999997E-4</c:v>
                </c:pt>
                <c:pt idx="1000" formatCode="General">
                  <c:v>7.5699999999999997E-4</c:v>
                </c:pt>
                <c:pt idx="1001" formatCode="General">
                  <c:v>7.7899999999999996E-4</c:v>
                </c:pt>
                <c:pt idx="1002" formatCode="General">
                  <c:v>8.03E-4</c:v>
                </c:pt>
                <c:pt idx="1003" formatCode="General">
                  <c:v>8.25E-4</c:v>
                </c:pt>
                <c:pt idx="1004" formatCode="General">
                  <c:v>8.4699999999999999E-4</c:v>
                </c:pt>
                <c:pt idx="1005" formatCode="General">
                  <c:v>8.7200000000000005E-4</c:v>
                </c:pt>
                <c:pt idx="1006" formatCode="General">
                  <c:v>8.83E-4</c:v>
                </c:pt>
                <c:pt idx="1007" formatCode="General">
                  <c:v>8.7500000000000002E-4</c:v>
                </c:pt>
                <c:pt idx="1008" formatCode="General">
                  <c:v>8.6300000000000005E-4</c:v>
                </c:pt>
                <c:pt idx="1009" formatCode="General">
                  <c:v>8.6200000000000003E-4</c:v>
                </c:pt>
                <c:pt idx="1010" formatCode="General">
                  <c:v>8.7799999999999998E-4</c:v>
                </c:pt>
                <c:pt idx="1011" formatCode="General">
                  <c:v>8.8400000000000002E-4</c:v>
                </c:pt>
                <c:pt idx="1012" formatCode="General">
                  <c:v>9.0200000000000002E-4</c:v>
                </c:pt>
                <c:pt idx="1013" formatCode="General">
                  <c:v>9.1100000000000003E-4</c:v>
                </c:pt>
                <c:pt idx="1014" formatCode="General">
                  <c:v>9.3400000000000004E-4</c:v>
                </c:pt>
                <c:pt idx="1015" formatCode="General">
                  <c:v>9.4300000000000004E-4</c:v>
                </c:pt>
                <c:pt idx="1016" formatCode="General">
                  <c:v>9.4799999999999995E-4</c:v>
                </c:pt>
                <c:pt idx="1017" formatCode="General">
                  <c:v>9.3899999999999995E-4</c:v>
                </c:pt>
                <c:pt idx="1018" formatCode="General">
                  <c:v>9.3400000000000004E-4</c:v>
                </c:pt>
                <c:pt idx="1019" formatCode="General">
                  <c:v>9.2500000000000004E-4</c:v>
                </c:pt>
                <c:pt idx="1020" formatCode="General">
                  <c:v>9.3899999999999995E-4</c:v>
                </c:pt>
                <c:pt idx="1021" formatCode="General">
                  <c:v>9.4799999999999995E-4</c:v>
                </c:pt>
                <c:pt idx="1022" formatCode="General">
                  <c:v>9.8299999999999993E-4</c:v>
                </c:pt>
                <c:pt idx="1023" formatCode="General">
                  <c:v>9.9500000000000001E-4</c:v>
                </c:pt>
                <c:pt idx="1024" formatCode="General">
                  <c:v>1.01E-3</c:v>
                </c:pt>
                <c:pt idx="1025" formatCode="General">
                  <c:v>9.990000000000001E-4</c:v>
                </c:pt>
                <c:pt idx="1026" formatCode="General">
                  <c:v>9.9700000000000006E-4</c:v>
                </c:pt>
                <c:pt idx="1027" formatCode="General">
                  <c:v>1.0020000000000001E-3</c:v>
                </c:pt>
                <c:pt idx="1028" formatCode="General">
                  <c:v>1.023E-3</c:v>
                </c:pt>
                <c:pt idx="1029" formatCode="General">
                  <c:v>1.057E-3</c:v>
                </c:pt>
                <c:pt idx="1030" formatCode="General">
                  <c:v>1.0820000000000001E-3</c:v>
                </c:pt>
                <c:pt idx="1031" formatCode="General">
                  <c:v>1.0939999999999999E-3</c:v>
                </c:pt>
                <c:pt idx="1032" formatCode="General">
                  <c:v>1.093E-3</c:v>
                </c:pt>
                <c:pt idx="1033" formatCode="General">
                  <c:v>1.098E-3</c:v>
                </c:pt>
                <c:pt idx="1034" formatCode="General">
                  <c:v>1.119E-3</c:v>
                </c:pt>
                <c:pt idx="1035" formatCode="General">
                  <c:v>1.14E-3</c:v>
                </c:pt>
                <c:pt idx="1036" formatCode="General">
                  <c:v>1.1670000000000001E-3</c:v>
                </c:pt>
                <c:pt idx="1037" formatCode="General">
                  <c:v>1.1739999999999999E-3</c:v>
                </c:pt>
                <c:pt idx="1038" formatCode="General">
                  <c:v>1.1720000000000001E-3</c:v>
                </c:pt>
                <c:pt idx="1039" formatCode="General">
                  <c:v>1.157E-3</c:v>
                </c:pt>
                <c:pt idx="1040" formatCode="General">
                  <c:v>1.1590000000000001E-3</c:v>
                </c:pt>
                <c:pt idx="1041" formatCode="General">
                  <c:v>1.1820000000000001E-3</c:v>
                </c:pt>
                <c:pt idx="1042" formatCode="General">
                  <c:v>1.1950000000000001E-3</c:v>
                </c:pt>
                <c:pt idx="1043" formatCode="General">
                  <c:v>1.1999999999999999E-3</c:v>
                </c:pt>
                <c:pt idx="1044" formatCode="General">
                  <c:v>1.1969999999999999E-3</c:v>
                </c:pt>
                <c:pt idx="1045" formatCode="General">
                  <c:v>1.2199999999999999E-3</c:v>
                </c:pt>
                <c:pt idx="1046" formatCode="General">
                  <c:v>1.2570000000000001E-3</c:v>
                </c:pt>
                <c:pt idx="1047" formatCode="General">
                  <c:v>1.2819999999999999E-3</c:v>
                </c:pt>
                <c:pt idx="1048" formatCode="General">
                  <c:v>1.3029999999999999E-3</c:v>
                </c:pt>
                <c:pt idx="1049" formatCode="General">
                  <c:v>1.292E-3</c:v>
                </c:pt>
                <c:pt idx="1050" formatCode="General">
                  <c:v>1.2930000000000001E-3</c:v>
                </c:pt>
                <c:pt idx="1051" formatCode="General">
                  <c:v>1.302E-3</c:v>
                </c:pt>
                <c:pt idx="1052" formatCode="General">
                  <c:v>1.341E-3</c:v>
                </c:pt>
                <c:pt idx="1053" formatCode="General">
                  <c:v>1.369E-3</c:v>
                </c:pt>
                <c:pt idx="1054" formatCode="General">
                  <c:v>1.3749999999999999E-3</c:v>
                </c:pt>
                <c:pt idx="1055" formatCode="General">
                  <c:v>1.366E-3</c:v>
                </c:pt>
                <c:pt idx="1056" formatCode="General">
                  <c:v>1.371E-3</c:v>
                </c:pt>
                <c:pt idx="1057" formatCode="General">
                  <c:v>1.372E-3</c:v>
                </c:pt>
                <c:pt idx="1058" formatCode="General">
                  <c:v>1.3780000000000001E-3</c:v>
                </c:pt>
                <c:pt idx="1059" formatCode="General">
                  <c:v>1.377E-3</c:v>
                </c:pt>
                <c:pt idx="1060" formatCode="General">
                  <c:v>1.395E-3</c:v>
                </c:pt>
                <c:pt idx="1061" formatCode="General">
                  <c:v>1.413E-3</c:v>
                </c:pt>
                <c:pt idx="1062" formatCode="General">
                  <c:v>1.449E-3</c:v>
                </c:pt>
                <c:pt idx="1063" formatCode="General">
                  <c:v>1.4729999999999999E-3</c:v>
                </c:pt>
                <c:pt idx="1064" formatCode="General">
                  <c:v>1.505E-3</c:v>
                </c:pt>
                <c:pt idx="1065" formatCode="General">
                  <c:v>1.5039999999999999E-3</c:v>
                </c:pt>
                <c:pt idx="1066" formatCode="General">
                  <c:v>1.4989999999999999E-3</c:v>
                </c:pt>
                <c:pt idx="1067" formatCode="General">
                  <c:v>1.4920000000000001E-3</c:v>
                </c:pt>
                <c:pt idx="1068" formatCode="General">
                  <c:v>1.506E-3</c:v>
                </c:pt>
                <c:pt idx="1069" formatCode="General">
                  <c:v>1.539E-3</c:v>
                </c:pt>
                <c:pt idx="1070" formatCode="General">
                  <c:v>1.5579999999999999E-3</c:v>
                </c:pt>
                <c:pt idx="1071" formatCode="General">
                  <c:v>1.573E-3</c:v>
                </c:pt>
                <c:pt idx="1072" formatCode="General">
                  <c:v>1.5809999999999999E-3</c:v>
                </c:pt>
                <c:pt idx="1073" formatCode="General">
                  <c:v>1.6069999999999999E-3</c:v>
                </c:pt>
                <c:pt idx="1074" formatCode="General">
                  <c:v>1.634E-3</c:v>
                </c:pt>
                <c:pt idx="1075" formatCode="General">
                  <c:v>1.658E-3</c:v>
                </c:pt>
                <c:pt idx="1076" formatCode="General">
                  <c:v>1.6689999999999999E-3</c:v>
                </c:pt>
                <c:pt idx="1077" formatCode="General">
                  <c:v>1.6670000000000001E-3</c:v>
                </c:pt>
                <c:pt idx="1078" formatCode="General">
                  <c:v>1.663E-3</c:v>
                </c:pt>
                <c:pt idx="1079" formatCode="General">
                  <c:v>1.6559999999999999E-3</c:v>
                </c:pt>
                <c:pt idx="1080" formatCode="General">
                  <c:v>1.647E-3</c:v>
                </c:pt>
                <c:pt idx="1081" formatCode="General">
                  <c:v>1.639E-3</c:v>
                </c:pt>
                <c:pt idx="1082" formatCode="General">
                  <c:v>1.637E-3</c:v>
                </c:pt>
                <c:pt idx="1083" formatCode="General">
                  <c:v>1.658E-3</c:v>
                </c:pt>
                <c:pt idx="1084" formatCode="General">
                  <c:v>1.671E-3</c:v>
                </c:pt>
                <c:pt idx="1085" formatCode="General">
                  <c:v>1.686E-3</c:v>
                </c:pt>
                <c:pt idx="1086" formatCode="General">
                  <c:v>1.6739999999999999E-3</c:v>
                </c:pt>
                <c:pt idx="1087" formatCode="General">
                  <c:v>1.6789999999999999E-3</c:v>
                </c:pt>
                <c:pt idx="1088" formatCode="General">
                  <c:v>1.676E-3</c:v>
                </c:pt>
                <c:pt idx="1089" formatCode="General">
                  <c:v>1.701E-3</c:v>
                </c:pt>
                <c:pt idx="1090" formatCode="General">
                  <c:v>1.699E-3</c:v>
                </c:pt>
                <c:pt idx="1091" formatCode="General">
                  <c:v>1.7030000000000001E-3</c:v>
                </c:pt>
                <c:pt idx="1092" formatCode="General">
                  <c:v>1.6720000000000001E-3</c:v>
                </c:pt>
                <c:pt idx="1093" formatCode="General">
                  <c:v>1.671E-3</c:v>
                </c:pt>
                <c:pt idx="1094" formatCode="General">
                  <c:v>1.676E-3</c:v>
                </c:pt>
                <c:pt idx="1095" formatCode="General">
                  <c:v>1.7149999999999999E-3</c:v>
                </c:pt>
                <c:pt idx="1096" formatCode="General">
                  <c:v>1.743E-3</c:v>
                </c:pt>
                <c:pt idx="1097" formatCode="General">
                  <c:v>1.7440000000000001E-3</c:v>
                </c:pt>
                <c:pt idx="1098" formatCode="General">
                  <c:v>1.7309999999999999E-3</c:v>
                </c:pt>
                <c:pt idx="1099" formatCode="General">
                  <c:v>1.709E-3</c:v>
                </c:pt>
                <c:pt idx="1100" formatCode="General">
                  <c:v>1.707E-3</c:v>
                </c:pt>
                <c:pt idx="1101" formatCode="General">
                  <c:v>1.707E-3</c:v>
                </c:pt>
                <c:pt idx="1102" formatCode="General">
                  <c:v>1.714E-3</c:v>
                </c:pt>
                <c:pt idx="1103" formatCode="General">
                  <c:v>1.7279999999999999E-3</c:v>
                </c:pt>
                <c:pt idx="1104" formatCode="General">
                  <c:v>1.738E-3</c:v>
                </c:pt>
                <c:pt idx="1105" formatCode="General">
                  <c:v>1.7489999999999999E-3</c:v>
                </c:pt>
                <c:pt idx="1106" formatCode="General">
                  <c:v>1.7489999999999999E-3</c:v>
                </c:pt>
                <c:pt idx="1107" formatCode="General">
                  <c:v>1.7420000000000001E-3</c:v>
                </c:pt>
                <c:pt idx="1108" formatCode="General">
                  <c:v>1.7329999999999999E-3</c:v>
                </c:pt>
                <c:pt idx="1109" formatCode="General">
                  <c:v>1.737E-3</c:v>
                </c:pt>
                <c:pt idx="1110" formatCode="General">
                  <c:v>1.7570000000000001E-3</c:v>
                </c:pt>
                <c:pt idx="1111" formatCode="General">
                  <c:v>1.7830000000000001E-3</c:v>
                </c:pt>
                <c:pt idx="1112" formatCode="General">
                  <c:v>1.802E-3</c:v>
                </c:pt>
                <c:pt idx="1113" formatCode="General">
                  <c:v>1.799E-3</c:v>
                </c:pt>
                <c:pt idx="1114" formatCode="General">
                  <c:v>1.786E-3</c:v>
                </c:pt>
                <c:pt idx="1115" formatCode="General">
                  <c:v>1.7700000000000001E-3</c:v>
                </c:pt>
                <c:pt idx="1116" formatCode="General">
                  <c:v>1.7589999999999999E-3</c:v>
                </c:pt>
                <c:pt idx="1117" formatCode="General">
                  <c:v>1.7669999999999999E-3</c:v>
                </c:pt>
                <c:pt idx="1118" formatCode="General">
                  <c:v>1.7780000000000001E-3</c:v>
                </c:pt>
                <c:pt idx="1119" formatCode="General">
                  <c:v>1.8E-3</c:v>
                </c:pt>
                <c:pt idx="1120" formatCode="General">
                  <c:v>1.8159999999999999E-3</c:v>
                </c:pt>
                <c:pt idx="1121" formatCode="General">
                  <c:v>1.8209999999999999E-3</c:v>
                </c:pt>
                <c:pt idx="1122" formatCode="General">
                  <c:v>1.8190000000000001E-3</c:v>
                </c:pt>
                <c:pt idx="1123" formatCode="General">
                  <c:v>1.805E-3</c:v>
                </c:pt>
                <c:pt idx="1124" formatCode="General">
                  <c:v>1.804E-3</c:v>
                </c:pt>
                <c:pt idx="1125" formatCode="General">
                  <c:v>1.792E-3</c:v>
                </c:pt>
                <c:pt idx="1126" formatCode="General">
                  <c:v>1.7830000000000001E-3</c:v>
                </c:pt>
                <c:pt idx="1127" formatCode="General">
                  <c:v>1.7849999999999999E-3</c:v>
                </c:pt>
                <c:pt idx="1128" formatCode="General">
                  <c:v>1.83E-3</c:v>
                </c:pt>
                <c:pt idx="1129" formatCode="General">
                  <c:v>1.8829999999999999E-3</c:v>
                </c:pt>
                <c:pt idx="1130" formatCode="General">
                  <c:v>1.92E-3</c:v>
                </c:pt>
                <c:pt idx="1131" formatCode="General">
                  <c:v>1.902E-3</c:v>
                </c:pt>
                <c:pt idx="1132" formatCode="General">
                  <c:v>1.877E-3</c:v>
                </c:pt>
                <c:pt idx="1133" formatCode="General">
                  <c:v>1.836E-3</c:v>
                </c:pt>
                <c:pt idx="1134" formatCode="General">
                  <c:v>1.825E-3</c:v>
                </c:pt>
                <c:pt idx="1135" formatCode="General">
                  <c:v>1.818E-3</c:v>
                </c:pt>
                <c:pt idx="1136" formatCode="General">
                  <c:v>1.83E-3</c:v>
                </c:pt>
                <c:pt idx="1137" formatCode="General">
                  <c:v>1.8209999999999999E-3</c:v>
                </c:pt>
                <c:pt idx="1138" formatCode="General">
                  <c:v>1.8E-3</c:v>
                </c:pt>
                <c:pt idx="1139" formatCode="General">
                  <c:v>1.7849999999999999E-3</c:v>
                </c:pt>
                <c:pt idx="1140" formatCode="General">
                  <c:v>1.776E-3</c:v>
                </c:pt>
                <c:pt idx="1141" formatCode="General">
                  <c:v>1.7780000000000001E-3</c:v>
                </c:pt>
                <c:pt idx="1142" formatCode="General">
                  <c:v>1.763E-3</c:v>
                </c:pt>
                <c:pt idx="1143" formatCode="General">
                  <c:v>1.7650000000000001E-3</c:v>
                </c:pt>
                <c:pt idx="1144" formatCode="General">
                  <c:v>1.769E-3</c:v>
                </c:pt>
                <c:pt idx="1145" formatCode="General">
                  <c:v>1.7899999999999999E-3</c:v>
                </c:pt>
                <c:pt idx="1146" formatCode="General">
                  <c:v>1.787E-3</c:v>
                </c:pt>
                <c:pt idx="1147" formatCode="General">
                  <c:v>1.7719999999999999E-3</c:v>
                </c:pt>
                <c:pt idx="1148" formatCode="General">
                  <c:v>1.7440000000000001E-3</c:v>
                </c:pt>
                <c:pt idx="1149" formatCode="General">
                  <c:v>1.72E-3</c:v>
                </c:pt>
                <c:pt idx="1150" formatCode="General">
                  <c:v>1.707E-3</c:v>
                </c:pt>
                <c:pt idx="1151" formatCode="General">
                  <c:v>1.7060000000000001E-3</c:v>
                </c:pt>
                <c:pt idx="1152" formatCode="General">
                  <c:v>1.72E-3</c:v>
                </c:pt>
                <c:pt idx="1153" formatCode="General">
                  <c:v>1.7570000000000001E-3</c:v>
                </c:pt>
                <c:pt idx="1154" formatCode="General">
                  <c:v>1.7819999999999999E-3</c:v>
                </c:pt>
                <c:pt idx="1155" formatCode="General">
                  <c:v>1.7910000000000001E-3</c:v>
                </c:pt>
                <c:pt idx="1156" formatCode="General">
                  <c:v>1.7650000000000001E-3</c:v>
                </c:pt>
                <c:pt idx="1157" formatCode="General">
                  <c:v>1.7600000000000001E-3</c:v>
                </c:pt>
                <c:pt idx="1158" formatCode="General">
                  <c:v>1.7589999999999999E-3</c:v>
                </c:pt>
                <c:pt idx="1159" formatCode="General">
                  <c:v>1.761E-3</c:v>
                </c:pt>
                <c:pt idx="1160" formatCode="General">
                  <c:v>1.755E-3</c:v>
                </c:pt>
                <c:pt idx="1161" formatCode="General">
                  <c:v>1.769E-3</c:v>
                </c:pt>
                <c:pt idx="1162" formatCode="General">
                  <c:v>1.789E-3</c:v>
                </c:pt>
                <c:pt idx="1163" formatCode="General">
                  <c:v>1.7849999999999999E-3</c:v>
                </c:pt>
                <c:pt idx="1164" formatCode="General">
                  <c:v>1.761E-3</c:v>
                </c:pt>
                <c:pt idx="1165" formatCode="General">
                  <c:v>1.7340000000000001E-3</c:v>
                </c:pt>
                <c:pt idx="1166" formatCode="General">
                  <c:v>1.7340000000000001E-3</c:v>
                </c:pt>
                <c:pt idx="1167" formatCode="General">
                  <c:v>1.7290000000000001E-3</c:v>
                </c:pt>
                <c:pt idx="1168" formatCode="General">
                  <c:v>1.7420000000000001E-3</c:v>
                </c:pt>
                <c:pt idx="1169" formatCode="General">
                  <c:v>1.7390000000000001E-3</c:v>
                </c:pt>
                <c:pt idx="1170" formatCode="General">
                  <c:v>1.753E-3</c:v>
                </c:pt>
                <c:pt idx="1171" formatCode="General">
                  <c:v>1.751E-3</c:v>
                </c:pt>
                <c:pt idx="1172" formatCode="General">
                  <c:v>1.7570000000000001E-3</c:v>
                </c:pt>
                <c:pt idx="1173" formatCode="General">
                  <c:v>1.7600000000000001E-3</c:v>
                </c:pt>
                <c:pt idx="1174" formatCode="General">
                  <c:v>1.753E-3</c:v>
                </c:pt>
                <c:pt idx="1175" formatCode="General">
                  <c:v>1.7440000000000001E-3</c:v>
                </c:pt>
                <c:pt idx="1176" formatCode="General">
                  <c:v>1.73E-3</c:v>
                </c:pt>
                <c:pt idx="1177" formatCode="General">
                  <c:v>1.727E-3</c:v>
                </c:pt>
                <c:pt idx="1178" formatCode="General">
                  <c:v>1.73E-3</c:v>
                </c:pt>
                <c:pt idx="1179" formatCode="General">
                  <c:v>1.7290000000000001E-3</c:v>
                </c:pt>
                <c:pt idx="1180" formatCode="General">
                  <c:v>1.7340000000000001E-3</c:v>
                </c:pt>
                <c:pt idx="1181" formatCode="General">
                  <c:v>1.7390000000000001E-3</c:v>
                </c:pt>
                <c:pt idx="1182" formatCode="General">
                  <c:v>1.7359999999999999E-3</c:v>
                </c:pt>
                <c:pt idx="1183" formatCode="General">
                  <c:v>1.7260000000000001E-3</c:v>
                </c:pt>
                <c:pt idx="1184" formatCode="General">
                  <c:v>1.7179999999999999E-3</c:v>
                </c:pt>
                <c:pt idx="1185" formatCode="General">
                  <c:v>1.7229999999999999E-3</c:v>
                </c:pt>
                <c:pt idx="1186" formatCode="General">
                  <c:v>1.7340000000000001E-3</c:v>
                </c:pt>
                <c:pt idx="1187" formatCode="General">
                  <c:v>1.732E-3</c:v>
                </c:pt>
                <c:pt idx="1188" formatCode="General">
                  <c:v>1.7390000000000001E-3</c:v>
                </c:pt>
                <c:pt idx="1189" formatCode="General">
                  <c:v>1.7440000000000001E-3</c:v>
                </c:pt>
                <c:pt idx="1190" formatCode="General">
                  <c:v>1.7650000000000001E-3</c:v>
                </c:pt>
                <c:pt idx="1191" formatCode="General">
                  <c:v>1.7639999999999999E-3</c:v>
                </c:pt>
                <c:pt idx="1192" formatCode="General">
                  <c:v>1.7589999999999999E-3</c:v>
                </c:pt>
                <c:pt idx="1193" formatCode="General">
                  <c:v>1.745E-3</c:v>
                </c:pt>
                <c:pt idx="1194" formatCode="General">
                  <c:v>1.7470000000000001E-3</c:v>
                </c:pt>
                <c:pt idx="1195" formatCode="General">
                  <c:v>1.75E-3</c:v>
                </c:pt>
                <c:pt idx="1196" formatCode="General">
                  <c:v>1.7409999999999999E-3</c:v>
                </c:pt>
                <c:pt idx="1197" formatCode="General">
                  <c:v>1.732E-3</c:v>
                </c:pt>
                <c:pt idx="1198" formatCode="General">
                  <c:v>1.7290000000000001E-3</c:v>
                </c:pt>
                <c:pt idx="1199" formatCode="General">
                  <c:v>1.7470000000000001E-3</c:v>
                </c:pt>
                <c:pt idx="1200" formatCode="General">
                  <c:v>1.7409999999999999E-3</c:v>
                </c:pt>
                <c:pt idx="1201" formatCode="General">
                  <c:v>1.7309999999999999E-3</c:v>
                </c:pt>
                <c:pt idx="1202" formatCode="General">
                  <c:v>1.704E-3</c:v>
                </c:pt>
                <c:pt idx="1203" formatCode="General">
                  <c:v>1.6919999999999999E-3</c:v>
                </c:pt>
                <c:pt idx="1204" formatCode="General">
                  <c:v>1.6800000000000001E-3</c:v>
                </c:pt>
                <c:pt idx="1205" formatCode="General">
                  <c:v>1.6969999999999999E-3</c:v>
                </c:pt>
                <c:pt idx="1206" formatCode="General">
                  <c:v>1.7290000000000001E-3</c:v>
                </c:pt>
                <c:pt idx="1207" formatCode="General">
                  <c:v>1.7849999999999999E-3</c:v>
                </c:pt>
                <c:pt idx="1208" formatCode="General">
                  <c:v>1.81E-3</c:v>
                </c:pt>
                <c:pt idx="1209" formatCode="General">
                  <c:v>1.81E-3</c:v>
                </c:pt>
                <c:pt idx="1210" formatCode="General">
                  <c:v>1.771E-3</c:v>
                </c:pt>
                <c:pt idx="1211" formatCode="General">
                  <c:v>1.75E-3</c:v>
                </c:pt>
                <c:pt idx="1212" formatCode="General">
                  <c:v>1.7420000000000001E-3</c:v>
                </c:pt>
                <c:pt idx="1213" formatCode="General">
                  <c:v>1.7570000000000001E-3</c:v>
                </c:pt>
                <c:pt idx="1214" formatCode="General">
                  <c:v>1.7639999999999999E-3</c:v>
                </c:pt>
                <c:pt idx="1215" formatCode="General">
                  <c:v>1.774E-3</c:v>
                </c:pt>
                <c:pt idx="1216" formatCode="General">
                  <c:v>1.7639999999999999E-3</c:v>
                </c:pt>
                <c:pt idx="1217" formatCode="General">
                  <c:v>1.7539999999999999E-3</c:v>
                </c:pt>
                <c:pt idx="1218" formatCode="General">
                  <c:v>1.7229999999999999E-3</c:v>
                </c:pt>
                <c:pt idx="1219" formatCode="General">
                  <c:v>1.7060000000000001E-3</c:v>
                </c:pt>
                <c:pt idx="1220" formatCode="General">
                  <c:v>1.702E-3</c:v>
                </c:pt>
                <c:pt idx="1221" formatCode="General">
                  <c:v>1.7160000000000001E-3</c:v>
                </c:pt>
                <c:pt idx="1222" formatCode="General">
                  <c:v>1.7329999999999999E-3</c:v>
                </c:pt>
                <c:pt idx="1223" formatCode="General">
                  <c:v>1.7229999999999999E-3</c:v>
                </c:pt>
                <c:pt idx="1224" formatCode="General">
                  <c:v>1.707E-3</c:v>
                </c:pt>
                <c:pt idx="1225" formatCode="General">
                  <c:v>1.6819999999999999E-3</c:v>
                </c:pt>
                <c:pt idx="1226" formatCode="General">
                  <c:v>1.6869999999999999E-3</c:v>
                </c:pt>
                <c:pt idx="1227" formatCode="General">
                  <c:v>1.691E-3</c:v>
                </c:pt>
                <c:pt idx="1228" formatCode="General">
                  <c:v>1.7110000000000001E-3</c:v>
                </c:pt>
                <c:pt idx="1229" formatCode="General">
                  <c:v>1.7179999999999999E-3</c:v>
                </c:pt>
                <c:pt idx="1230" formatCode="General">
                  <c:v>1.7359999999999999E-3</c:v>
                </c:pt>
                <c:pt idx="1231" formatCode="General">
                  <c:v>1.7409999999999999E-3</c:v>
                </c:pt>
                <c:pt idx="1232" formatCode="General">
                  <c:v>1.7390000000000001E-3</c:v>
                </c:pt>
                <c:pt idx="1233" formatCode="General">
                  <c:v>1.7359999999999999E-3</c:v>
                </c:pt>
                <c:pt idx="1234" formatCode="General">
                  <c:v>1.73E-3</c:v>
                </c:pt>
                <c:pt idx="1235" formatCode="General">
                  <c:v>1.732E-3</c:v>
                </c:pt>
                <c:pt idx="1236" formatCode="General">
                  <c:v>1.727E-3</c:v>
                </c:pt>
                <c:pt idx="1237" formatCode="General">
                  <c:v>1.7340000000000001E-3</c:v>
                </c:pt>
                <c:pt idx="1238" formatCode="General">
                  <c:v>1.737E-3</c:v>
                </c:pt>
                <c:pt idx="1239" formatCode="General">
                  <c:v>1.7390000000000001E-3</c:v>
                </c:pt>
                <c:pt idx="1240" formatCode="General">
                  <c:v>1.7390000000000001E-3</c:v>
                </c:pt>
                <c:pt idx="1241" formatCode="General">
                  <c:v>1.7309999999999999E-3</c:v>
                </c:pt>
                <c:pt idx="1242" formatCode="General">
                  <c:v>1.7329999999999999E-3</c:v>
                </c:pt>
                <c:pt idx="1243" formatCode="General">
                  <c:v>1.732E-3</c:v>
                </c:pt>
                <c:pt idx="1244" formatCode="General">
                  <c:v>1.74E-3</c:v>
                </c:pt>
                <c:pt idx="1245" formatCode="General">
                  <c:v>1.7409999999999999E-3</c:v>
                </c:pt>
                <c:pt idx="1246" formatCode="General">
                  <c:v>1.7359999999999999E-3</c:v>
                </c:pt>
                <c:pt idx="1247" formatCode="General">
                  <c:v>1.727E-3</c:v>
                </c:pt>
                <c:pt idx="1248" formatCode="General">
                  <c:v>1.725E-3</c:v>
                </c:pt>
                <c:pt idx="1249" formatCode="General">
                  <c:v>1.725E-3</c:v>
                </c:pt>
                <c:pt idx="1250" formatCode="General">
                  <c:v>1.7329999999999999E-3</c:v>
                </c:pt>
                <c:pt idx="1251" formatCode="General">
                  <c:v>1.732E-3</c:v>
                </c:pt>
                <c:pt idx="1252" formatCode="General">
                  <c:v>1.7290000000000001E-3</c:v>
                </c:pt>
                <c:pt idx="1253" formatCode="General">
                  <c:v>1.7279999999999999E-3</c:v>
                </c:pt>
                <c:pt idx="1254" formatCode="General">
                  <c:v>1.707E-3</c:v>
                </c:pt>
                <c:pt idx="1255" formatCode="General">
                  <c:v>1.6930000000000001E-3</c:v>
                </c:pt>
                <c:pt idx="1256" formatCode="General">
                  <c:v>1.658E-3</c:v>
                </c:pt>
                <c:pt idx="1257" formatCode="General">
                  <c:v>1.6479999999999999E-3</c:v>
                </c:pt>
                <c:pt idx="1258" formatCode="General">
                  <c:v>1.637E-3</c:v>
                </c:pt>
                <c:pt idx="1259" formatCode="General">
                  <c:v>1.6379999999999999E-3</c:v>
                </c:pt>
                <c:pt idx="1260" formatCode="General">
                  <c:v>1.6429999999999999E-3</c:v>
                </c:pt>
                <c:pt idx="1261" formatCode="General">
                  <c:v>1.6659999999999999E-3</c:v>
                </c:pt>
                <c:pt idx="1262" formatCode="General">
                  <c:v>1.6949999999999999E-3</c:v>
                </c:pt>
                <c:pt idx="1263" formatCode="General">
                  <c:v>1.722E-3</c:v>
                </c:pt>
                <c:pt idx="1264" formatCode="General">
                  <c:v>1.7110000000000001E-3</c:v>
                </c:pt>
                <c:pt idx="1265" formatCode="General">
                  <c:v>1.707E-3</c:v>
                </c:pt>
                <c:pt idx="1266" formatCode="General">
                  <c:v>1.688E-3</c:v>
                </c:pt>
                <c:pt idx="1267" formatCode="General">
                  <c:v>1.6999999999999999E-3</c:v>
                </c:pt>
                <c:pt idx="1268" formatCode="General">
                  <c:v>1.694E-3</c:v>
                </c:pt>
                <c:pt idx="1269" formatCode="General">
                  <c:v>1.701E-3</c:v>
                </c:pt>
                <c:pt idx="1270" formatCode="General">
                  <c:v>1.699E-3</c:v>
                </c:pt>
                <c:pt idx="1271" formatCode="General">
                  <c:v>1.707E-3</c:v>
                </c:pt>
                <c:pt idx="1272" formatCode="General">
                  <c:v>1.6969999999999999E-3</c:v>
                </c:pt>
                <c:pt idx="1273" formatCode="General">
                  <c:v>1.6919999999999999E-3</c:v>
                </c:pt>
                <c:pt idx="1274" formatCode="General">
                  <c:v>1.689E-3</c:v>
                </c:pt>
                <c:pt idx="1275" formatCode="General">
                  <c:v>1.7099999999999999E-3</c:v>
                </c:pt>
                <c:pt idx="1276" formatCode="General">
                  <c:v>1.714E-3</c:v>
                </c:pt>
                <c:pt idx="1277" formatCode="General">
                  <c:v>1.7210000000000001E-3</c:v>
                </c:pt>
                <c:pt idx="1278" formatCode="General">
                  <c:v>1.6999999999999999E-3</c:v>
                </c:pt>
                <c:pt idx="1279" formatCode="General">
                  <c:v>1.696E-3</c:v>
                </c:pt>
                <c:pt idx="1280" formatCode="General">
                  <c:v>1.6789999999999999E-3</c:v>
                </c:pt>
                <c:pt idx="1281" formatCode="General">
                  <c:v>1.6819999999999999E-3</c:v>
                </c:pt>
                <c:pt idx="1282" formatCode="General">
                  <c:v>1.668E-3</c:v>
                </c:pt>
                <c:pt idx="1283" formatCode="General">
                  <c:v>1.658E-3</c:v>
                </c:pt>
                <c:pt idx="1284" formatCode="General">
                  <c:v>1.6429999999999999E-3</c:v>
                </c:pt>
                <c:pt idx="1285" formatCode="General">
                  <c:v>1.6429999999999999E-3</c:v>
                </c:pt>
                <c:pt idx="1286" formatCode="General">
                  <c:v>1.6479999999999999E-3</c:v>
                </c:pt>
                <c:pt idx="1287" formatCode="General">
                  <c:v>1.6609999999999999E-3</c:v>
                </c:pt>
                <c:pt idx="1288" formatCode="General">
                  <c:v>1.6770000000000001E-3</c:v>
                </c:pt>
                <c:pt idx="1289" formatCode="General">
                  <c:v>1.6850000000000001E-3</c:v>
                </c:pt>
                <c:pt idx="1290" formatCode="General">
                  <c:v>1.6739999999999999E-3</c:v>
                </c:pt>
                <c:pt idx="1291" formatCode="General">
                  <c:v>1.6410000000000001E-3</c:v>
                </c:pt>
                <c:pt idx="1292" formatCode="General">
                  <c:v>1.609E-3</c:v>
                </c:pt>
                <c:pt idx="1293" formatCode="General">
                  <c:v>1.604E-3</c:v>
                </c:pt>
                <c:pt idx="1294" formatCode="General">
                  <c:v>1.6149999999999999E-3</c:v>
                </c:pt>
                <c:pt idx="1295" formatCode="General">
                  <c:v>1.645E-3</c:v>
                </c:pt>
                <c:pt idx="1296" formatCode="General">
                  <c:v>1.6559999999999999E-3</c:v>
                </c:pt>
                <c:pt idx="1297" formatCode="General">
                  <c:v>1.673E-3</c:v>
                </c:pt>
                <c:pt idx="1298" formatCode="General">
                  <c:v>1.6639999999999999E-3</c:v>
                </c:pt>
                <c:pt idx="1299" formatCode="General">
                  <c:v>1.6609999999999999E-3</c:v>
                </c:pt>
                <c:pt idx="1300" formatCode="General">
                  <c:v>1.65E-3</c:v>
                </c:pt>
                <c:pt idx="1301" formatCode="General">
                  <c:v>1.647E-3</c:v>
                </c:pt>
                <c:pt idx="1302" formatCode="General">
                  <c:v>1.6509999999999999E-3</c:v>
                </c:pt>
                <c:pt idx="1303" formatCode="General">
                  <c:v>1.653E-3</c:v>
                </c:pt>
                <c:pt idx="1304" formatCode="General">
                  <c:v>1.655E-3</c:v>
                </c:pt>
                <c:pt idx="1305" formatCode="General">
                  <c:v>1.642E-3</c:v>
                </c:pt>
                <c:pt idx="1306" formatCode="General">
                  <c:v>1.6329999999999999E-3</c:v>
                </c:pt>
                <c:pt idx="1307" formatCode="General">
                  <c:v>1.6249999999999999E-3</c:v>
                </c:pt>
                <c:pt idx="1308" formatCode="General">
                  <c:v>1.622E-3</c:v>
                </c:pt>
                <c:pt idx="1309" formatCode="General">
                  <c:v>1.629E-3</c:v>
                </c:pt>
                <c:pt idx="1310" formatCode="General">
                  <c:v>1.632E-3</c:v>
                </c:pt>
                <c:pt idx="1311" formatCode="General">
                  <c:v>1.64E-3</c:v>
                </c:pt>
                <c:pt idx="1312" formatCode="General">
                  <c:v>1.6280000000000001E-3</c:v>
                </c:pt>
                <c:pt idx="1313" formatCode="General">
                  <c:v>1.6149999999999999E-3</c:v>
                </c:pt>
                <c:pt idx="1314" formatCode="General">
                  <c:v>1.6100000000000001E-3</c:v>
                </c:pt>
                <c:pt idx="1315" formatCode="General">
                  <c:v>1.6180000000000001E-3</c:v>
                </c:pt>
                <c:pt idx="1316" formatCode="General">
                  <c:v>1.6379999999999999E-3</c:v>
                </c:pt>
                <c:pt idx="1317" formatCode="General">
                  <c:v>1.6429999999999999E-3</c:v>
                </c:pt>
                <c:pt idx="1318" formatCode="General">
                  <c:v>1.642E-3</c:v>
                </c:pt>
                <c:pt idx="1319" formatCode="General">
                  <c:v>1.6329999999999999E-3</c:v>
                </c:pt>
                <c:pt idx="1320" formatCode="General">
                  <c:v>1.6249999999999999E-3</c:v>
                </c:pt>
                <c:pt idx="1321" formatCode="General">
                  <c:v>1.614E-3</c:v>
                </c:pt>
                <c:pt idx="1322" formatCode="General">
                  <c:v>1.6069999999999999E-3</c:v>
                </c:pt>
                <c:pt idx="1323" formatCode="General">
                  <c:v>1.603E-3</c:v>
                </c:pt>
                <c:pt idx="1324" formatCode="General">
                  <c:v>1.6169999999999999E-3</c:v>
                </c:pt>
                <c:pt idx="1325" formatCode="General">
                  <c:v>1.622E-3</c:v>
                </c:pt>
                <c:pt idx="1326" formatCode="General">
                  <c:v>1.6329999999999999E-3</c:v>
                </c:pt>
                <c:pt idx="1327" formatCode="General">
                  <c:v>1.632E-3</c:v>
                </c:pt>
                <c:pt idx="1328" formatCode="General">
                  <c:v>1.634E-3</c:v>
                </c:pt>
                <c:pt idx="1329" formatCode="General">
                  <c:v>1.634E-3</c:v>
                </c:pt>
                <c:pt idx="1330" formatCode="General">
                  <c:v>1.6299999999999999E-3</c:v>
                </c:pt>
                <c:pt idx="1331" formatCode="General">
                  <c:v>1.6249999999999999E-3</c:v>
                </c:pt>
                <c:pt idx="1332" formatCode="General">
                  <c:v>1.616E-3</c:v>
                </c:pt>
                <c:pt idx="1333" formatCode="General">
                  <c:v>1.6169999999999999E-3</c:v>
                </c:pt>
                <c:pt idx="1334" formatCode="General">
                  <c:v>1.64E-3</c:v>
                </c:pt>
                <c:pt idx="1335" formatCode="General">
                  <c:v>1.684E-3</c:v>
                </c:pt>
                <c:pt idx="1336" formatCode="General">
                  <c:v>1.7899999999999999E-3</c:v>
                </c:pt>
                <c:pt idx="1337" formatCode="General">
                  <c:v>1.8910000000000001E-3</c:v>
                </c:pt>
                <c:pt idx="1338" formatCode="General">
                  <c:v>1.9889999999999999E-3</c:v>
                </c:pt>
                <c:pt idx="1339" formatCode="General">
                  <c:v>2.0040000000000001E-3</c:v>
                </c:pt>
                <c:pt idx="1340" formatCode="General">
                  <c:v>2.026E-3</c:v>
                </c:pt>
                <c:pt idx="1341" formatCode="General">
                  <c:v>2.0430000000000001E-3</c:v>
                </c:pt>
                <c:pt idx="1342" formatCode="General">
                  <c:v>2.062E-3</c:v>
                </c:pt>
                <c:pt idx="1343" formatCode="General">
                  <c:v>2.0509999999999999E-3</c:v>
                </c:pt>
                <c:pt idx="1344" formatCode="General">
                  <c:v>2.0240000000000002E-3</c:v>
                </c:pt>
                <c:pt idx="1345" formatCode="General">
                  <c:v>2.0219999999999999E-3</c:v>
                </c:pt>
                <c:pt idx="1346" formatCode="General">
                  <c:v>2.0430000000000001E-3</c:v>
                </c:pt>
                <c:pt idx="1347" formatCode="General">
                  <c:v>2.075E-3</c:v>
                </c:pt>
                <c:pt idx="1348" formatCode="General">
                  <c:v>2.0990000000000002E-3</c:v>
                </c:pt>
                <c:pt idx="1349" formatCode="General">
                  <c:v>2.0969999999999999E-3</c:v>
                </c:pt>
                <c:pt idx="1350" formatCode="General">
                  <c:v>2.0990000000000002E-3</c:v>
                </c:pt>
                <c:pt idx="1351" formatCode="General">
                  <c:v>2.1059999999999998E-3</c:v>
                </c:pt>
                <c:pt idx="1352" formatCode="General">
                  <c:v>2.1329999999999999E-3</c:v>
                </c:pt>
                <c:pt idx="1353" formatCode="General">
                  <c:v>2.15E-3</c:v>
                </c:pt>
                <c:pt idx="1354" formatCode="General">
                  <c:v>2.14E-3</c:v>
                </c:pt>
                <c:pt idx="1355" formatCode="General">
                  <c:v>2.1250000000000002E-3</c:v>
                </c:pt>
                <c:pt idx="1356" formatCode="General">
                  <c:v>2.1159999999999998E-3</c:v>
                </c:pt>
                <c:pt idx="1357" formatCode="General">
                  <c:v>2.1320000000000002E-3</c:v>
                </c:pt>
                <c:pt idx="1358" formatCode="General">
                  <c:v>2.16E-3</c:v>
                </c:pt>
                <c:pt idx="1359" formatCode="General">
                  <c:v>2.1879999999999998E-3</c:v>
                </c:pt>
                <c:pt idx="1360" formatCode="General">
                  <c:v>2.2200000000000002E-3</c:v>
                </c:pt>
                <c:pt idx="1361" formatCode="General">
                  <c:v>2.232E-3</c:v>
                </c:pt>
                <c:pt idx="1362" formatCode="General">
                  <c:v>2.2339999999999999E-3</c:v>
                </c:pt>
                <c:pt idx="1363" formatCode="General">
                  <c:v>2.225E-3</c:v>
                </c:pt>
                <c:pt idx="1364" formatCode="General">
                  <c:v>2.2130000000000001E-3</c:v>
                </c:pt>
                <c:pt idx="1365" formatCode="General">
                  <c:v>2.2279999999999999E-3</c:v>
                </c:pt>
                <c:pt idx="1366" formatCode="General">
                  <c:v>2.2460000000000002E-3</c:v>
                </c:pt>
                <c:pt idx="1367" formatCode="General">
                  <c:v>2.2769999999999999E-3</c:v>
                </c:pt>
                <c:pt idx="1368" formatCode="General">
                  <c:v>2.2759999999999998E-3</c:v>
                </c:pt>
                <c:pt idx="1369" formatCode="General">
                  <c:v>2.2759999999999998E-3</c:v>
                </c:pt>
                <c:pt idx="1370" formatCode="General">
                  <c:v>2.2820000000000002E-3</c:v>
                </c:pt>
                <c:pt idx="1371" formatCode="General">
                  <c:v>2.3119999999999998E-3</c:v>
                </c:pt>
                <c:pt idx="1372" formatCode="General">
                  <c:v>2.3319999999999999E-3</c:v>
                </c:pt>
                <c:pt idx="1373" formatCode="General">
                  <c:v>2.3400000000000001E-3</c:v>
                </c:pt>
                <c:pt idx="1374" formatCode="General">
                  <c:v>2.3289999999999999E-3</c:v>
                </c:pt>
                <c:pt idx="1375" formatCode="General">
                  <c:v>2.3289999999999999E-3</c:v>
                </c:pt>
                <c:pt idx="1376" formatCode="General">
                  <c:v>2.333E-3</c:v>
                </c:pt>
                <c:pt idx="1377" formatCode="General">
                  <c:v>2.349E-3</c:v>
                </c:pt>
                <c:pt idx="1378" formatCode="General">
                  <c:v>2.362E-3</c:v>
                </c:pt>
                <c:pt idx="1379" formatCode="General">
                  <c:v>2.3800000000000002E-3</c:v>
                </c:pt>
                <c:pt idx="1380" formatCode="General">
                  <c:v>2.3990000000000001E-3</c:v>
                </c:pt>
                <c:pt idx="1381" formatCode="General">
                  <c:v>2.4109999999999999E-3</c:v>
                </c:pt>
                <c:pt idx="1382" formatCode="General">
                  <c:v>2.4239999999999999E-3</c:v>
                </c:pt>
                <c:pt idx="1383" formatCode="General">
                  <c:v>2.4239999999999999E-3</c:v>
                </c:pt>
                <c:pt idx="1384" formatCode="General">
                  <c:v>2.4299999999999999E-3</c:v>
                </c:pt>
                <c:pt idx="1385" formatCode="General">
                  <c:v>2.4239999999999999E-3</c:v>
                </c:pt>
                <c:pt idx="1386" formatCode="General">
                  <c:v>2.4269999999999999E-3</c:v>
                </c:pt>
                <c:pt idx="1387" formatCode="General">
                  <c:v>2.4229999999999998E-3</c:v>
                </c:pt>
                <c:pt idx="1388" formatCode="General">
                  <c:v>2.4399999999999999E-3</c:v>
                </c:pt>
                <c:pt idx="1389" formatCode="General">
                  <c:v>2.4659999999999999E-3</c:v>
                </c:pt>
                <c:pt idx="1390" formatCode="General">
                  <c:v>2.5140000000000002E-3</c:v>
                </c:pt>
                <c:pt idx="1391" formatCode="General">
                  <c:v>2.539E-3</c:v>
                </c:pt>
                <c:pt idx="1392" formatCode="General">
                  <c:v>2.5430000000000001E-3</c:v>
                </c:pt>
                <c:pt idx="1393" formatCode="General">
                  <c:v>2.532E-3</c:v>
                </c:pt>
                <c:pt idx="1394" formatCode="General">
                  <c:v>2.532E-3</c:v>
                </c:pt>
                <c:pt idx="1395" formatCode="General">
                  <c:v>2.5479999999999999E-3</c:v>
                </c:pt>
                <c:pt idx="1396" formatCode="General">
                  <c:v>2.5370000000000002E-3</c:v>
                </c:pt>
                <c:pt idx="1397" formatCode="General">
                  <c:v>2.526E-3</c:v>
                </c:pt>
                <c:pt idx="1398" formatCode="General">
                  <c:v>2.4979999999999998E-3</c:v>
                </c:pt>
                <c:pt idx="1399" formatCode="General">
                  <c:v>2.506E-3</c:v>
                </c:pt>
                <c:pt idx="1400" formatCode="General">
                  <c:v>2.519E-3</c:v>
                </c:pt>
                <c:pt idx="1401" formatCode="General">
                  <c:v>2.5509999999999999E-3</c:v>
                </c:pt>
                <c:pt idx="1402" formatCode="General">
                  <c:v>2.562E-3</c:v>
                </c:pt>
                <c:pt idx="1403" formatCode="General">
                  <c:v>2.5569999999999998E-3</c:v>
                </c:pt>
                <c:pt idx="1404" formatCode="General">
                  <c:v>2.5430000000000001E-3</c:v>
                </c:pt>
                <c:pt idx="1405" formatCode="General">
                  <c:v>2.5530000000000001E-3</c:v>
                </c:pt>
                <c:pt idx="1406" formatCode="General">
                  <c:v>2.5760000000000002E-3</c:v>
                </c:pt>
                <c:pt idx="1407" formatCode="General">
                  <c:v>2.5929999999999998E-3</c:v>
                </c:pt>
                <c:pt idx="1408" formatCode="General">
                  <c:v>2.5799999999999998E-3</c:v>
                </c:pt>
                <c:pt idx="1409" formatCode="General">
                  <c:v>2.5569999999999998E-3</c:v>
                </c:pt>
                <c:pt idx="1410" formatCode="General">
                  <c:v>2.5479999999999999E-3</c:v>
                </c:pt>
                <c:pt idx="1411" formatCode="General">
                  <c:v>2.5490000000000001E-3</c:v>
                </c:pt>
                <c:pt idx="1412" formatCode="General">
                  <c:v>2.5609999999999999E-3</c:v>
                </c:pt>
                <c:pt idx="1413" formatCode="General">
                  <c:v>2.562E-3</c:v>
                </c:pt>
                <c:pt idx="1414" formatCode="General">
                  <c:v>2.5769999999999999E-3</c:v>
                </c:pt>
                <c:pt idx="1415" formatCode="General">
                  <c:v>2.591E-3</c:v>
                </c:pt>
                <c:pt idx="1416" formatCode="General">
                  <c:v>2.6020000000000001E-3</c:v>
                </c:pt>
                <c:pt idx="1417" formatCode="General">
                  <c:v>2.581E-3</c:v>
                </c:pt>
                <c:pt idx="1418" formatCode="General">
                  <c:v>2.5560000000000001E-3</c:v>
                </c:pt>
                <c:pt idx="1419" formatCode="General">
                  <c:v>2.5279999999999999E-3</c:v>
                </c:pt>
                <c:pt idx="1420" formatCode="General">
                  <c:v>2.5300000000000001E-3</c:v>
                </c:pt>
                <c:pt idx="1421" formatCode="General">
                  <c:v>2.5170000000000001E-3</c:v>
                </c:pt>
                <c:pt idx="1422" formatCode="General">
                  <c:v>2.5149999999999999E-3</c:v>
                </c:pt>
                <c:pt idx="1423" formatCode="General">
                  <c:v>2.506E-3</c:v>
                </c:pt>
                <c:pt idx="1424" formatCode="General">
                  <c:v>2.5219999999999999E-3</c:v>
                </c:pt>
                <c:pt idx="1425" formatCode="General">
                  <c:v>2.5279999999999999E-3</c:v>
                </c:pt>
                <c:pt idx="1426" formatCode="General">
                  <c:v>2.5110000000000002E-3</c:v>
                </c:pt>
                <c:pt idx="1427" formatCode="General">
                  <c:v>2.4740000000000001E-3</c:v>
                </c:pt>
                <c:pt idx="1428" formatCode="General">
                  <c:v>2.4369999999999999E-3</c:v>
                </c:pt>
                <c:pt idx="1429" formatCode="General">
                  <c:v>2.431E-3</c:v>
                </c:pt>
                <c:pt idx="1430" formatCode="General">
                  <c:v>2.4290000000000002E-3</c:v>
                </c:pt>
                <c:pt idx="1431" formatCode="General">
                  <c:v>2.4359999999999998E-3</c:v>
                </c:pt>
                <c:pt idx="1432" formatCode="General">
                  <c:v>2.4229999999999998E-3</c:v>
                </c:pt>
                <c:pt idx="1433" formatCode="General">
                  <c:v>2.418E-3</c:v>
                </c:pt>
                <c:pt idx="1434" formatCode="General">
                  <c:v>2.4090000000000001E-3</c:v>
                </c:pt>
                <c:pt idx="1435" formatCode="General">
                  <c:v>2.4190000000000001E-3</c:v>
                </c:pt>
                <c:pt idx="1436" formatCode="General">
                  <c:v>2.4250000000000001E-3</c:v>
                </c:pt>
                <c:pt idx="1437" formatCode="General">
                  <c:v>2.4329999999999998E-3</c:v>
                </c:pt>
                <c:pt idx="1438" formatCode="General">
                  <c:v>2.421E-3</c:v>
                </c:pt>
                <c:pt idx="1439" formatCode="General">
                  <c:v>2.4060000000000002E-3</c:v>
                </c:pt>
                <c:pt idx="1440" formatCode="General">
                  <c:v>2.3939999999999999E-3</c:v>
                </c:pt>
                <c:pt idx="1441" formatCode="General">
                  <c:v>2.385E-3</c:v>
                </c:pt>
                <c:pt idx="1442" formatCode="General">
                  <c:v>2.372E-3</c:v>
                </c:pt>
                <c:pt idx="1443" formatCode="General">
                  <c:v>2.356E-3</c:v>
                </c:pt>
                <c:pt idx="1444" formatCode="General">
                  <c:v>2.3609999999999998E-3</c:v>
                </c:pt>
                <c:pt idx="1445" formatCode="General">
                  <c:v>2.369E-3</c:v>
                </c:pt>
                <c:pt idx="1446" formatCode="General">
                  <c:v>2.3869999999999998E-3</c:v>
                </c:pt>
                <c:pt idx="1447" formatCode="General">
                  <c:v>2.3879999999999999E-3</c:v>
                </c:pt>
                <c:pt idx="1448" formatCode="General">
                  <c:v>2.3909999999999999E-3</c:v>
                </c:pt>
                <c:pt idx="1449" formatCode="General">
                  <c:v>2.3709999999999998E-3</c:v>
                </c:pt>
                <c:pt idx="1450" formatCode="General">
                  <c:v>2.3649999999999999E-3</c:v>
                </c:pt>
                <c:pt idx="1451" formatCode="General">
                  <c:v>2.3709999999999998E-3</c:v>
                </c:pt>
                <c:pt idx="1452" formatCode="General">
                  <c:v>2.3969999999999998E-3</c:v>
                </c:pt>
                <c:pt idx="1453" formatCode="General">
                  <c:v>2.3999999999999998E-3</c:v>
                </c:pt>
                <c:pt idx="1454" formatCode="General">
                  <c:v>2.372E-3</c:v>
                </c:pt>
                <c:pt idx="1455" formatCode="General">
                  <c:v>2.3270000000000001E-3</c:v>
                </c:pt>
                <c:pt idx="1456" formatCode="General">
                  <c:v>2.2920000000000002E-3</c:v>
                </c:pt>
                <c:pt idx="1457" formatCode="General">
                  <c:v>2.2829999999999999E-3</c:v>
                </c:pt>
                <c:pt idx="1458" formatCode="General">
                  <c:v>2.3019999999999998E-3</c:v>
                </c:pt>
                <c:pt idx="1459" formatCode="General">
                  <c:v>2.3270000000000001E-3</c:v>
                </c:pt>
                <c:pt idx="1460" formatCode="General">
                  <c:v>2.336E-3</c:v>
                </c:pt>
                <c:pt idx="1461" formatCode="General">
                  <c:v>2.3249999999999998E-3</c:v>
                </c:pt>
                <c:pt idx="1462" formatCode="General">
                  <c:v>2.3189999999999999E-3</c:v>
                </c:pt>
                <c:pt idx="1463" formatCode="General">
                  <c:v>2.313E-3</c:v>
                </c:pt>
                <c:pt idx="1464" formatCode="General">
                  <c:v>2.3080000000000002E-3</c:v>
                </c:pt>
                <c:pt idx="1465" formatCode="General">
                  <c:v>2.2980000000000001E-3</c:v>
                </c:pt>
                <c:pt idx="1466" formatCode="General">
                  <c:v>2.3080000000000002E-3</c:v>
                </c:pt>
                <c:pt idx="1467" formatCode="General">
                  <c:v>2.323E-3</c:v>
                </c:pt>
                <c:pt idx="1468" formatCode="General">
                  <c:v>2.317E-3</c:v>
                </c:pt>
                <c:pt idx="1469" formatCode="General">
                  <c:v>2.2859999999999998E-3</c:v>
                </c:pt>
                <c:pt idx="1470" formatCode="General">
                  <c:v>2.2729999999999998E-3</c:v>
                </c:pt>
                <c:pt idx="1471" formatCode="General">
                  <c:v>2.2850000000000001E-3</c:v>
                </c:pt>
                <c:pt idx="1472" formatCode="General">
                  <c:v>2.3119999999999998E-3</c:v>
                </c:pt>
                <c:pt idx="1473" formatCode="General">
                  <c:v>2.3059999999999999E-3</c:v>
                </c:pt>
                <c:pt idx="1474" formatCode="General">
                  <c:v>2.3E-3</c:v>
                </c:pt>
                <c:pt idx="1475" formatCode="General">
                  <c:v>2.287E-3</c:v>
                </c:pt>
                <c:pt idx="1476" formatCode="General">
                  <c:v>2.284E-3</c:v>
                </c:pt>
                <c:pt idx="1477" formatCode="General">
                  <c:v>2.2699999999999999E-3</c:v>
                </c:pt>
                <c:pt idx="1478" formatCode="General">
                  <c:v>2.2750000000000001E-3</c:v>
                </c:pt>
                <c:pt idx="1479" formatCode="General">
                  <c:v>2.294E-3</c:v>
                </c:pt>
                <c:pt idx="1480" formatCode="General">
                  <c:v>2.323E-3</c:v>
                </c:pt>
                <c:pt idx="1481" formatCode="General">
                  <c:v>2.3210000000000001E-3</c:v>
                </c:pt>
                <c:pt idx="1482" formatCode="General">
                  <c:v>2.2929999999999999E-3</c:v>
                </c:pt>
                <c:pt idx="1483" formatCode="General">
                  <c:v>2.2430000000000002E-3</c:v>
                </c:pt>
                <c:pt idx="1484" formatCode="General">
                  <c:v>2.2079999999999999E-3</c:v>
                </c:pt>
                <c:pt idx="1485" formatCode="General">
                  <c:v>2.2000000000000001E-3</c:v>
                </c:pt>
                <c:pt idx="1486" formatCode="General">
                  <c:v>2.2200000000000002E-3</c:v>
                </c:pt>
                <c:pt idx="1487" formatCode="General">
                  <c:v>2.2439999999999999E-3</c:v>
                </c:pt>
                <c:pt idx="1488" formatCode="General">
                  <c:v>2.2590000000000002E-3</c:v>
                </c:pt>
                <c:pt idx="1489" formatCode="General">
                  <c:v>2.2669999999999999E-3</c:v>
                </c:pt>
                <c:pt idx="1490" formatCode="General">
                  <c:v>2.2729999999999998E-3</c:v>
                </c:pt>
                <c:pt idx="1491" formatCode="General">
                  <c:v>2.2799999999999999E-3</c:v>
                </c:pt>
                <c:pt idx="1492" formatCode="General">
                  <c:v>2.2790000000000002E-3</c:v>
                </c:pt>
                <c:pt idx="1493" formatCode="General">
                  <c:v>2.2720000000000001E-3</c:v>
                </c:pt>
                <c:pt idx="1494" formatCode="General">
                  <c:v>2.2680000000000001E-3</c:v>
                </c:pt>
                <c:pt idx="1495" formatCode="General">
                  <c:v>2.2690000000000002E-3</c:v>
                </c:pt>
                <c:pt idx="1496" formatCode="General">
                  <c:v>2.274E-3</c:v>
                </c:pt>
                <c:pt idx="1497" formatCode="General">
                  <c:v>2.2669999999999999E-3</c:v>
                </c:pt>
                <c:pt idx="1498" formatCode="General">
                  <c:v>2.258E-3</c:v>
                </c:pt>
                <c:pt idx="1499" formatCode="General">
                  <c:v>2.238E-3</c:v>
                </c:pt>
                <c:pt idx="1500" formatCode="General">
                  <c:v>2.2260000000000001E-3</c:v>
                </c:pt>
                <c:pt idx="1501" formatCode="General">
                  <c:v>2.235E-3</c:v>
                </c:pt>
                <c:pt idx="1502" formatCode="General">
                  <c:v>2.258E-3</c:v>
                </c:pt>
                <c:pt idx="1503" formatCode="General">
                  <c:v>2.2790000000000002E-3</c:v>
                </c:pt>
                <c:pt idx="1504" formatCode="General">
                  <c:v>2.264E-3</c:v>
                </c:pt>
                <c:pt idx="1505" formatCode="General">
                  <c:v>2.2520000000000001E-3</c:v>
                </c:pt>
                <c:pt idx="1506" formatCode="General">
                  <c:v>2.2279999999999999E-3</c:v>
                </c:pt>
                <c:pt idx="1507" formatCode="General">
                  <c:v>2.2300000000000002E-3</c:v>
                </c:pt>
                <c:pt idx="1508" formatCode="General">
                  <c:v>2.2209999999999999E-3</c:v>
                </c:pt>
                <c:pt idx="1509" formatCode="General">
                  <c:v>2.2369999999999998E-3</c:v>
                </c:pt>
                <c:pt idx="1510" formatCode="General">
                  <c:v>2.251E-3</c:v>
                </c:pt>
                <c:pt idx="1511" formatCode="General">
                  <c:v>2.2650000000000001E-3</c:v>
                </c:pt>
                <c:pt idx="1512" formatCode="General">
                  <c:v>2.2629999999999998E-3</c:v>
                </c:pt>
                <c:pt idx="1513" formatCode="General">
                  <c:v>2.258E-3</c:v>
                </c:pt>
                <c:pt idx="1514" formatCode="General">
                  <c:v>2.2539999999999999E-3</c:v>
                </c:pt>
                <c:pt idx="1515" formatCode="General">
                  <c:v>2.2680000000000001E-3</c:v>
                </c:pt>
                <c:pt idx="1516" formatCode="General">
                  <c:v>2.2690000000000002E-3</c:v>
                </c:pt>
                <c:pt idx="1517" formatCode="General">
                  <c:v>2.2750000000000001E-3</c:v>
                </c:pt>
                <c:pt idx="1518" formatCode="General">
                  <c:v>2.251E-3</c:v>
                </c:pt>
                <c:pt idx="1519" formatCode="General">
                  <c:v>2.2420000000000001E-3</c:v>
                </c:pt>
                <c:pt idx="1520" formatCode="General">
                  <c:v>2.232E-3</c:v>
                </c:pt>
                <c:pt idx="1521" formatCode="General">
                  <c:v>2.2309999999999999E-3</c:v>
                </c:pt>
                <c:pt idx="1522" formatCode="General">
                  <c:v>2.2279999999999999E-3</c:v>
                </c:pt>
                <c:pt idx="1523" formatCode="General">
                  <c:v>2.225E-3</c:v>
                </c:pt>
                <c:pt idx="1524" formatCode="General">
                  <c:v>2.2339999999999999E-3</c:v>
                </c:pt>
                <c:pt idx="1525" formatCode="General">
                  <c:v>2.2430000000000002E-3</c:v>
                </c:pt>
                <c:pt idx="1526" formatCode="General">
                  <c:v>2.2539999999999999E-3</c:v>
                </c:pt>
                <c:pt idx="1527" formatCode="General">
                  <c:v>2.2520000000000001E-3</c:v>
                </c:pt>
                <c:pt idx="1528" formatCode="General">
                  <c:v>2.245E-3</c:v>
                </c:pt>
                <c:pt idx="1529" formatCode="General">
                  <c:v>2.2230000000000001E-3</c:v>
                </c:pt>
                <c:pt idx="1530" formatCode="General">
                  <c:v>2.2239999999999998E-3</c:v>
                </c:pt>
                <c:pt idx="1531" formatCode="General">
                  <c:v>2.2239999999999998E-3</c:v>
                </c:pt>
                <c:pt idx="1532" formatCode="General">
                  <c:v>2.2339999999999999E-3</c:v>
                </c:pt>
                <c:pt idx="1533" formatCode="General">
                  <c:v>2.2100000000000002E-3</c:v>
                </c:pt>
                <c:pt idx="1534" formatCode="General">
                  <c:v>2.196E-3</c:v>
                </c:pt>
                <c:pt idx="1535" formatCode="General">
                  <c:v>2.1689999999999999E-3</c:v>
                </c:pt>
                <c:pt idx="1536" formatCode="General">
                  <c:v>2.173E-3</c:v>
                </c:pt>
                <c:pt idx="1537" formatCode="General">
                  <c:v>2.1670000000000001E-3</c:v>
                </c:pt>
                <c:pt idx="1538" formatCode="General">
                  <c:v>2.1919999999999999E-3</c:v>
                </c:pt>
                <c:pt idx="1539" formatCode="General">
                  <c:v>2.1930000000000001E-3</c:v>
                </c:pt>
                <c:pt idx="1540" formatCode="General">
                  <c:v>2.2179999999999999E-3</c:v>
                </c:pt>
                <c:pt idx="1541" formatCode="General">
                  <c:v>2.2200000000000002E-3</c:v>
                </c:pt>
                <c:pt idx="1542" formatCode="General">
                  <c:v>2.235E-3</c:v>
                </c:pt>
                <c:pt idx="1543" formatCode="General">
                  <c:v>2.2309999999999999E-3</c:v>
                </c:pt>
                <c:pt idx="1544" formatCode="General">
                  <c:v>2.2430000000000002E-3</c:v>
                </c:pt>
                <c:pt idx="1545" formatCode="General">
                  <c:v>2.251E-3</c:v>
                </c:pt>
                <c:pt idx="1546" formatCode="General">
                  <c:v>2.2529999999999998E-3</c:v>
                </c:pt>
                <c:pt idx="1547" formatCode="General">
                  <c:v>2.2430000000000002E-3</c:v>
                </c:pt>
                <c:pt idx="1548" formatCode="General">
                  <c:v>2.2430000000000002E-3</c:v>
                </c:pt>
                <c:pt idx="1549" formatCode="General">
                  <c:v>2.2469999999999999E-3</c:v>
                </c:pt>
                <c:pt idx="1550" formatCode="General">
                  <c:v>2.2439999999999999E-3</c:v>
                </c:pt>
                <c:pt idx="1551" formatCode="General">
                  <c:v>2.225E-3</c:v>
                </c:pt>
                <c:pt idx="1552" formatCode="General">
                  <c:v>2.2179999999999999E-3</c:v>
                </c:pt>
                <c:pt idx="1553" formatCode="General">
                  <c:v>2.2300000000000002E-3</c:v>
                </c:pt>
                <c:pt idx="1554" formatCode="General">
                  <c:v>2.251E-3</c:v>
                </c:pt>
                <c:pt idx="1555" formatCode="General">
                  <c:v>2.264E-3</c:v>
                </c:pt>
                <c:pt idx="1556" formatCode="General">
                  <c:v>2.2560000000000002E-3</c:v>
                </c:pt>
                <c:pt idx="1557" formatCode="General">
                  <c:v>2.2439999999999999E-3</c:v>
                </c:pt>
                <c:pt idx="1558" formatCode="General">
                  <c:v>2.2230000000000001E-3</c:v>
                </c:pt>
                <c:pt idx="1559" formatCode="General">
                  <c:v>2.2190000000000001E-3</c:v>
                </c:pt>
                <c:pt idx="1560" formatCode="General">
                  <c:v>2.2079999999999999E-3</c:v>
                </c:pt>
                <c:pt idx="1561" formatCode="General">
                  <c:v>2.1979999999999999E-3</c:v>
                </c:pt>
                <c:pt idx="1562" formatCode="General">
                  <c:v>2.186E-3</c:v>
                </c:pt>
                <c:pt idx="1563" formatCode="General">
                  <c:v>2.183E-3</c:v>
                </c:pt>
                <c:pt idx="1564" formatCode="General">
                  <c:v>2.1870000000000001E-3</c:v>
                </c:pt>
                <c:pt idx="1565" formatCode="General">
                  <c:v>2.1870000000000001E-3</c:v>
                </c:pt>
                <c:pt idx="1566" formatCode="General">
                  <c:v>2.1930000000000001E-3</c:v>
                </c:pt>
                <c:pt idx="1567" formatCode="General">
                  <c:v>2.2130000000000001E-3</c:v>
                </c:pt>
                <c:pt idx="1568" formatCode="General">
                  <c:v>2.2279999999999999E-3</c:v>
                </c:pt>
                <c:pt idx="1569" formatCode="General">
                  <c:v>2.2269999999999998E-3</c:v>
                </c:pt>
                <c:pt idx="1570" formatCode="General">
                  <c:v>2.2000000000000001E-3</c:v>
                </c:pt>
                <c:pt idx="1571" formatCode="General">
                  <c:v>2.186E-3</c:v>
                </c:pt>
                <c:pt idx="1572" formatCode="General">
                  <c:v>2.1740000000000002E-3</c:v>
                </c:pt>
                <c:pt idx="1573" formatCode="General">
                  <c:v>2.173E-3</c:v>
                </c:pt>
                <c:pt idx="1574" formatCode="General">
                  <c:v>2.1489999999999999E-3</c:v>
                </c:pt>
                <c:pt idx="1575" formatCode="General">
                  <c:v>2.1410000000000001E-3</c:v>
                </c:pt>
                <c:pt idx="1576" formatCode="General">
                  <c:v>2.1429999999999999E-3</c:v>
                </c:pt>
                <c:pt idx="1577" formatCode="General">
                  <c:v>2.1640000000000001E-3</c:v>
                </c:pt>
                <c:pt idx="1578" formatCode="General">
                  <c:v>2.1779999999999998E-3</c:v>
                </c:pt>
                <c:pt idx="1579" formatCode="General">
                  <c:v>2.1779999999999998E-3</c:v>
                </c:pt>
                <c:pt idx="1580" formatCode="General">
                  <c:v>2.1810000000000002E-3</c:v>
                </c:pt>
                <c:pt idx="1581" formatCode="General">
                  <c:v>2.1649999999999998E-3</c:v>
                </c:pt>
                <c:pt idx="1582" formatCode="General">
                  <c:v>2.1710000000000002E-3</c:v>
                </c:pt>
                <c:pt idx="1583" formatCode="General">
                  <c:v>2.1810000000000002E-3</c:v>
                </c:pt>
                <c:pt idx="1584" formatCode="General">
                  <c:v>2.2200000000000002E-3</c:v>
                </c:pt>
                <c:pt idx="1585" formatCode="General">
                  <c:v>2.2360000000000001E-3</c:v>
                </c:pt>
                <c:pt idx="1586" formatCode="General">
                  <c:v>2.2309999999999999E-3</c:v>
                </c:pt>
                <c:pt idx="1587" formatCode="General">
                  <c:v>2.1970000000000002E-3</c:v>
                </c:pt>
                <c:pt idx="1588" formatCode="General">
                  <c:v>2.1619999999999999E-3</c:v>
                </c:pt>
                <c:pt idx="1589" formatCode="General">
                  <c:v>2.1310000000000001E-3</c:v>
                </c:pt>
                <c:pt idx="1590" formatCode="General">
                  <c:v>2.114E-3</c:v>
                </c:pt>
                <c:pt idx="1591" formatCode="General">
                  <c:v>2.1180000000000001E-3</c:v>
                </c:pt>
                <c:pt idx="1592" formatCode="General">
                  <c:v>2.1350000000000002E-3</c:v>
                </c:pt>
                <c:pt idx="1593" formatCode="General">
                  <c:v>2.1610000000000002E-3</c:v>
                </c:pt>
                <c:pt idx="1594" formatCode="General">
                  <c:v>2.1689999999999999E-3</c:v>
                </c:pt>
                <c:pt idx="1595" formatCode="General">
                  <c:v>2.1580000000000002E-3</c:v>
                </c:pt>
                <c:pt idx="1596" formatCode="General">
                  <c:v>2.1310000000000001E-3</c:v>
                </c:pt>
                <c:pt idx="1597" formatCode="General">
                  <c:v>2.111E-3</c:v>
                </c:pt>
                <c:pt idx="1598" formatCode="General">
                  <c:v>2.111E-3</c:v>
                </c:pt>
                <c:pt idx="1599" formatCode="General">
                  <c:v>2.1229999999999999E-3</c:v>
                </c:pt>
                <c:pt idx="1600" formatCode="General">
                  <c:v>2.1320000000000002E-3</c:v>
                </c:pt>
                <c:pt idx="1601" formatCode="General">
                  <c:v>2.1280000000000001E-3</c:v>
                </c:pt>
                <c:pt idx="1602" formatCode="General">
                  <c:v>2.1159999999999998E-3</c:v>
                </c:pt>
                <c:pt idx="1603" formatCode="General">
                  <c:v>2.104E-3</c:v>
                </c:pt>
                <c:pt idx="1604" formatCode="General">
                  <c:v>2.0920000000000001E-3</c:v>
                </c:pt>
                <c:pt idx="1605" formatCode="General">
                  <c:v>2.088E-3</c:v>
                </c:pt>
                <c:pt idx="1606" formatCode="General">
                  <c:v>2.0990000000000002E-3</c:v>
                </c:pt>
                <c:pt idx="1607" formatCode="General">
                  <c:v>2.1280000000000001E-3</c:v>
                </c:pt>
                <c:pt idx="1608" formatCode="General">
                  <c:v>2.1440000000000001E-3</c:v>
                </c:pt>
                <c:pt idx="1609" formatCode="General">
                  <c:v>2.1459999999999999E-3</c:v>
                </c:pt>
                <c:pt idx="1610" formatCode="General">
                  <c:v>2.1250000000000002E-3</c:v>
                </c:pt>
                <c:pt idx="1611" formatCode="General">
                  <c:v>2.1120000000000002E-3</c:v>
                </c:pt>
                <c:pt idx="1612" formatCode="General">
                  <c:v>2.0960000000000002E-3</c:v>
                </c:pt>
                <c:pt idx="1613" formatCode="General">
                  <c:v>2.088E-3</c:v>
                </c:pt>
                <c:pt idx="1614" formatCode="General">
                  <c:v>2.081E-3</c:v>
                </c:pt>
                <c:pt idx="1615" formatCode="General">
                  <c:v>2.0769999999999999E-3</c:v>
                </c:pt>
                <c:pt idx="1616" formatCode="General">
                  <c:v>2.068E-3</c:v>
                </c:pt>
                <c:pt idx="1617" formatCode="General">
                  <c:v>2.0569999999999998E-3</c:v>
                </c:pt>
                <c:pt idx="1618" formatCode="General">
                  <c:v>2.0409999999999998E-3</c:v>
                </c:pt>
                <c:pt idx="1619" formatCode="General">
                  <c:v>2.0400000000000001E-3</c:v>
                </c:pt>
                <c:pt idx="1620" formatCode="General">
                  <c:v>2.0460000000000001E-3</c:v>
                </c:pt>
                <c:pt idx="1621" formatCode="General">
                  <c:v>2.0669999999999998E-3</c:v>
                </c:pt>
                <c:pt idx="1622" formatCode="General">
                  <c:v>2.068E-3</c:v>
                </c:pt>
                <c:pt idx="1623" formatCode="General">
                  <c:v>2.0569999999999998E-3</c:v>
                </c:pt>
                <c:pt idx="1624" formatCode="General">
                  <c:v>2.0379999999999999E-3</c:v>
                </c:pt>
                <c:pt idx="1625" formatCode="General">
                  <c:v>2.0370000000000002E-3</c:v>
                </c:pt>
                <c:pt idx="1626" formatCode="General">
                  <c:v>2.0400000000000001E-3</c:v>
                </c:pt>
                <c:pt idx="1627" formatCode="General">
                  <c:v>2.0309999999999998E-3</c:v>
                </c:pt>
                <c:pt idx="1628" formatCode="General">
                  <c:v>2.0219999999999999E-3</c:v>
                </c:pt>
                <c:pt idx="1629" formatCode="General">
                  <c:v>2.0240000000000002E-3</c:v>
                </c:pt>
                <c:pt idx="1630" formatCode="General">
                  <c:v>2.0379999999999999E-3</c:v>
                </c:pt>
                <c:pt idx="1631" formatCode="General">
                  <c:v>2.0430000000000001E-3</c:v>
                </c:pt>
                <c:pt idx="1632" formatCode="General">
                  <c:v>2.0400000000000001E-3</c:v>
                </c:pt>
                <c:pt idx="1633" formatCode="General">
                  <c:v>2.0430000000000001E-3</c:v>
                </c:pt>
                <c:pt idx="1634" formatCode="General">
                  <c:v>2.0439999999999998E-3</c:v>
                </c:pt>
                <c:pt idx="1635" formatCode="General">
                  <c:v>2.042E-3</c:v>
                </c:pt>
                <c:pt idx="1636" formatCode="General">
                  <c:v>2.0279999999999999E-3</c:v>
                </c:pt>
                <c:pt idx="1637" formatCode="General">
                  <c:v>2.0219999999999999E-3</c:v>
                </c:pt>
                <c:pt idx="1638" formatCode="General">
                  <c:v>2.0079999999999998E-3</c:v>
                </c:pt>
                <c:pt idx="1639" formatCode="General">
                  <c:v>1.9959999999999999E-3</c:v>
                </c:pt>
                <c:pt idx="1640" formatCode="General">
                  <c:v>1.97E-3</c:v>
                </c:pt>
                <c:pt idx="1641" formatCode="General">
                  <c:v>1.97E-3</c:v>
                </c:pt>
                <c:pt idx="1642" formatCode="General">
                  <c:v>1.9750000000000002E-3</c:v>
                </c:pt>
                <c:pt idx="1643" formatCode="General">
                  <c:v>1.9910000000000001E-3</c:v>
                </c:pt>
                <c:pt idx="1644" formatCode="General">
                  <c:v>2.0070000000000001E-3</c:v>
                </c:pt>
                <c:pt idx="1645" formatCode="General">
                  <c:v>2.0149999999999999E-3</c:v>
                </c:pt>
                <c:pt idx="1646" formatCode="General">
                  <c:v>2.0209999999999998E-3</c:v>
                </c:pt>
                <c:pt idx="1647" formatCode="General">
                  <c:v>2.0040000000000001E-3</c:v>
                </c:pt>
                <c:pt idx="1648" formatCode="General">
                  <c:v>2.0019999999999999E-3</c:v>
                </c:pt>
                <c:pt idx="1649" formatCode="General">
                  <c:v>1.9989999999999999E-3</c:v>
                </c:pt>
                <c:pt idx="1650" formatCode="General">
                  <c:v>2.0010000000000002E-3</c:v>
                </c:pt>
                <c:pt idx="1651" formatCode="General">
                  <c:v>1.9970000000000001E-3</c:v>
                </c:pt>
                <c:pt idx="1652" formatCode="General">
                  <c:v>2E-3</c:v>
                </c:pt>
                <c:pt idx="1653" formatCode="General">
                  <c:v>2.0110000000000002E-3</c:v>
                </c:pt>
                <c:pt idx="1654" formatCode="General">
                  <c:v>2.0240000000000002E-3</c:v>
                </c:pt>
                <c:pt idx="1655" formatCode="General">
                  <c:v>2.0379999999999999E-3</c:v>
                </c:pt>
                <c:pt idx="1656" formatCode="General">
                  <c:v>2.0479999999999999E-3</c:v>
                </c:pt>
                <c:pt idx="1657" formatCode="General">
                  <c:v>2.0449999999999999E-3</c:v>
                </c:pt>
                <c:pt idx="1658" formatCode="General">
                  <c:v>2.032E-3</c:v>
                </c:pt>
                <c:pt idx="1659" formatCode="General">
                  <c:v>2.0070000000000001E-3</c:v>
                </c:pt>
                <c:pt idx="1660" formatCode="General">
                  <c:v>1.9870000000000001E-3</c:v>
                </c:pt>
                <c:pt idx="1661" formatCode="General">
                  <c:v>1.9599999999999999E-3</c:v>
                </c:pt>
                <c:pt idx="1662" formatCode="General">
                  <c:v>1.9580000000000001E-3</c:v>
                </c:pt>
                <c:pt idx="1663" formatCode="General">
                  <c:v>1.9659999999999999E-3</c:v>
                </c:pt>
                <c:pt idx="1664" formatCode="General">
                  <c:v>1.9919999999999998E-3</c:v>
                </c:pt>
                <c:pt idx="1665" formatCode="General">
                  <c:v>1.9980000000000002E-3</c:v>
                </c:pt>
                <c:pt idx="1666" formatCode="General">
                  <c:v>1.993E-3</c:v>
                </c:pt>
                <c:pt idx="1667" formatCode="General">
                  <c:v>1.9870000000000001E-3</c:v>
                </c:pt>
                <c:pt idx="1668" formatCode="General">
                  <c:v>1.9910000000000001E-3</c:v>
                </c:pt>
                <c:pt idx="1669" formatCode="General">
                  <c:v>2.0049999999999998E-3</c:v>
                </c:pt>
                <c:pt idx="1670" formatCode="General">
                  <c:v>2.0089999999999999E-3</c:v>
                </c:pt>
                <c:pt idx="1671" formatCode="General">
                  <c:v>2.0140000000000002E-3</c:v>
                </c:pt>
                <c:pt idx="1672" formatCode="General">
                  <c:v>2.0209999999999998E-3</c:v>
                </c:pt>
                <c:pt idx="1673" formatCode="General">
                  <c:v>2.0309999999999998E-3</c:v>
                </c:pt>
                <c:pt idx="1674" formatCode="General">
                  <c:v>2.0370000000000002E-3</c:v>
                </c:pt>
                <c:pt idx="1675" formatCode="General">
                  <c:v>2.039E-3</c:v>
                </c:pt>
                <c:pt idx="1676" formatCode="General">
                  <c:v>2.039E-3</c:v>
                </c:pt>
                <c:pt idx="1677" formatCode="General">
                  <c:v>2.042E-3</c:v>
                </c:pt>
                <c:pt idx="1678" formatCode="General">
                  <c:v>2.0339999999999998E-3</c:v>
                </c:pt>
                <c:pt idx="1679" formatCode="General">
                  <c:v>2.0279999999999999E-3</c:v>
                </c:pt>
                <c:pt idx="1680" formatCode="General">
                  <c:v>2.0200000000000001E-3</c:v>
                </c:pt>
                <c:pt idx="1681" formatCode="General">
                  <c:v>2.0249999999999999E-3</c:v>
                </c:pt>
                <c:pt idx="1682" formatCode="General">
                  <c:v>2.0170000000000001E-3</c:v>
                </c:pt>
                <c:pt idx="1683" formatCode="General">
                  <c:v>2.0149999999999999E-3</c:v>
                </c:pt>
                <c:pt idx="1684" formatCode="General">
                  <c:v>2.013E-3</c:v>
                </c:pt>
                <c:pt idx="1685" formatCode="General">
                  <c:v>2.016E-3</c:v>
                </c:pt>
                <c:pt idx="1686" formatCode="General">
                  <c:v>2.0230000000000001E-3</c:v>
                </c:pt>
                <c:pt idx="1687" formatCode="General">
                  <c:v>2.026E-3</c:v>
                </c:pt>
                <c:pt idx="1688" formatCode="General">
                  <c:v>2.0449999999999999E-3</c:v>
                </c:pt>
                <c:pt idx="1689" formatCode="General">
                  <c:v>2.052E-3</c:v>
                </c:pt>
                <c:pt idx="1690" formatCode="General">
                  <c:v>2.0630000000000002E-3</c:v>
                </c:pt>
                <c:pt idx="1691" formatCode="General">
                  <c:v>2.0600000000000002E-3</c:v>
                </c:pt>
                <c:pt idx="1692" formatCode="General">
                  <c:v>2.0579999999999999E-3</c:v>
                </c:pt>
                <c:pt idx="1693" formatCode="General">
                  <c:v>2.0500000000000002E-3</c:v>
                </c:pt>
                <c:pt idx="1694" formatCode="General">
                  <c:v>2.0470000000000002E-3</c:v>
                </c:pt>
                <c:pt idx="1695" formatCode="General">
                  <c:v>2.0379999999999999E-3</c:v>
                </c:pt>
                <c:pt idx="1696" formatCode="General">
                  <c:v>2.0219999999999999E-3</c:v>
                </c:pt>
                <c:pt idx="1697" formatCode="General">
                  <c:v>1.9880000000000002E-3</c:v>
                </c:pt>
                <c:pt idx="1698" formatCode="General">
                  <c:v>1.9589999999999998E-3</c:v>
                </c:pt>
                <c:pt idx="1699" formatCode="General">
                  <c:v>1.9469999999999999E-3</c:v>
                </c:pt>
                <c:pt idx="1700" formatCode="General">
                  <c:v>1.951E-3</c:v>
                </c:pt>
                <c:pt idx="1701" formatCode="General">
                  <c:v>1.9610000000000001E-3</c:v>
                </c:pt>
                <c:pt idx="1702" formatCode="General">
                  <c:v>1.9680000000000001E-3</c:v>
                </c:pt>
                <c:pt idx="1703" formatCode="General">
                  <c:v>1.98E-3</c:v>
                </c:pt>
                <c:pt idx="1704" formatCode="General">
                  <c:v>1.9940000000000001E-3</c:v>
                </c:pt>
                <c:pt idx="1705" formatCode="General">
                  <c:v>2.0049999999999998E-3</c:v>
                </c:pt>
                <c:pt idx="1706" formatCode="General">
                  <c:v>2.0209999999999998E-3</c:v>
                </c:pt>
                <c:pt idx="1707" formatCode="General">
                  <c:v>2.0300000000000001E-3</c:v>
                </c:pt>
                <c:pt idx="1708" formatCode="General">
                  <c:v>2.0379999999999999E-3</c:v>
                </c:pt>
                <c:pt idx="1709" formatCode="General">
                  <c:v>2.0439999999999998E-3</c:v>
                </c:pt>
                <c:pt idx="1710" formatCode="General">
                  <c:v>2.0449999999999999E-3</c:v>
                </c:pt>
                <c:pt idx="1711" formatCode="General">
                  <c:v>2.0430000000000001E-3</c:v>
                </c:pt>
                <c:pt idx="1712" formatCode="General">
                  <c:v>2.0270000000000002E-3</c:v>
                </c:pt>
                <c:pt idx="1713" formatCode="General">
                  <c:v>2.0249999999999999E-3</c:v>
                </c:pt>
                <c:pt idx="1714" formatCode="General">
                  <c:v>2.0339999999999998E-3</c:v>
                </c:pt>
                <c:pt idx="1715" formatCode="General">
                  <c:v>2.049E-3</c:v>
                </c:pt>
                <c:pt idx="1716" formatCode="General">
                  <c:v>2.0500000000000002E-3</c:v>
                </c:pt>
                <c:pt idx="1717" formatCode="General">
                  <c:v>2.0400000000000001E-3</c:v>
                </c:pt>
                <c:pt idx="1718" formatCode="General">
                  <c:v>2.0330000000000001E-3</c:v>
                </c:pt>
                <c:pt idx="1719" formatCode="General">
                  <c:v>2.026E-3</c:v>
                </c:pt>
                <c:pt idx="1720" formatCode="General">
                  <c:v>2.0330000000000001E-3</c:v>
                </c:pt>
                <c:pt idx="1721" formatCode="General">
                  <c:v>2.0409999999999998E-3</c:v>
                </c:pt>
                <c:pt idx="1722" formatCode="General">
                  <c:v>2.052E-3</c:v>
                </c:pt>
                <c:pt idx="1723" formatCode="General">
                  <c:v>2.0470000000000002E-3</c:v>
                </c:pt>
                <c:pt idx="1724" formatCode="General">
                  <c:v>2.039E-3</c:v>
                </c:pt>
                <c:pt idx="1725" formatCode="General">
                  <c:v>2.0339999999999998E-3</c:v>
                </c:pt>
                <c:pt idx="1726" formatCode="General">
                  <c:v>2.0279999999999999E-3</c:v>
                </c:pt>
                <c:pt idx="1727" formatCode="General">
                  <c:v>2.0349999999999999E-3</c:v>
                </c:pt>
                <c:pt idx="1728" formatCode="General">
                  <c:v>2.0439999999999998E-3</c:v>
                </c:pt>
                <c:pt idx="1729" formatCode="General">
                  <c:v>2.062E-3</c:v>
                </c:pt>
                <c:pt idx="1730" formatCode="General">
                  <c:v>2.0709999999999999E-3</c:v>
                </c:pt>
                <c:pt idx="1731" formatCode="General">
                  <c:v>2.0669999999999998E-3</c:v>
                </c:pt>
                <c:pt idx="1732" formatCode="General">
                  <c:v>2.0539999999999998E-3</c:v>
                </c:pt>
                <c:pt idx="1733" formatCode="General">
                  <c:v>2.0400000000000001E-3</c:v>
                </c:pt>
                <c:pt idx="1734" formatCode="General">
                  <c:v>2.042E-3</c:v>
                </c:pt>
                <c:pt idx="1735" formatCode="General">
                  <c:v>2.0539999999999998E-3</c:v>
                </c:pt>
                <c:pt idx="1736" formatCode="General">
                  <c:v>2.0579999999999999E-3</c:v>
                </c:pt>
                <c:pt idx="1737" formatCode="General">
                  <c:v>2.0530000000000001E-3</c:v>
                </c:pt>
                <c:pt idx="1738" formatCode="General">
                  <c:v>2.0560000000000001E-3</c:v>
                </c:pt>
                <c:pt idx="1739" formatCode="General">
                  <c:v>2.0669999999999998E-3</c:v>
                </c:pt>
                <c:pt idx="1740" formatCode="General">
                  <c:v>2.068E-3</c:v>
                </c:pt>
                <c:pt idx="1741" formatCode="General">
                  <c:v>2.049E-3</c:v>
                </c:pt>
                <c:pt idx="1742" formatCode="General">
                  <c:v>2.0349999999999999E-3</c:v>
                </c:pt>
                <c:pt idx="1743" formatCode="General">
                  <c:v>2.0249999999999999E-3</c:v>
                </c:pt>
                <c:pt idx="1744" formatCode="General">
                  <c:v>2.0219999999999999E-3</c:v>
                </c:pt>
                <c:pt idx="1745" formatCode="General">
                  <c:v>2.0089999999999999E-3</c:v>
                </c:pt>
                <c:pt idx="1746" formatCode="General">
                  <c:v>2.0070000000000001E-3</c:v>
                </c:pt>
                <c:pt idx="1747" formatCode="General">
                  <c:v>2.0140000000000002E-3</c:v>
                </c:pt>
                <c:pt idx="1748" formatCode="General">
                  <c:v>2.0249999999999999E-3</c:v>
                </c:pt>
                <c:pt idx="1749" formatCode="General">
                  <c:v>2.0339999999999998E-3</c:v>
                </c:pt>
                <c:pt idx="1750" formatCode="General">
                  <c:v>2.036E-3</c:v>
                </c:pt>
                <c:pt idx="1751" formatCode="General">
                  <c:v>2.039E-3</c:v>
                </c:pt>
                <c:pt idx="1752" formatCode="General">
                  <c:v>2.0479999999999999E-3</c:v>
                </c:pt>
                <c:pt idx="1753" formatCode="General">
                  <c:v>2.0539999999999998E-3</c:v>
                </c:pt>
                <c:pt idx="1754" formatCode="General">
                  <c:v>2.0530000000000001E-3</c:v>
                </c:pt>
                <c:pt idx="1755" formatCode="General">
                  <c:v>2.052E-3</c:v>
                </c:pt>
                <c:pt idx="1756" formatCode="General">
                  <c:v>2.065E-3</c:v>
                </c:pt>
                <c:pt idx="1757" formatCode="General">
                  <c:v>2.0730000000000002E-3</c:v>
                </c:pt>
                <c:pt idx="1758" formatCode="General">
                  <c:v>2.062E-3</c:v>
                </c:pt>
                <c:pt idx="1759" formatCode="General">
                  <c:v>2.029E-3</c:v>
                </c:pt>
                <c:pt idx="1760" formatCode="General">
                  <c:v>2.0119999999999999E-3</c:v>
                </c:pt>
                <c:pt idx="1761" formatCode="General">
                  <c:v>2.0070000000000001E-3</c:v>
                </c:pt>
                <c:pt idx="1762" formatCode="General">
                  <c:v>2.013E-3</c:v>
                </c:pt>
                <c:pt idx="1763" formatCode="General">
                  <c:v>2.0230000000000001E-3</c:v>
                </c:pt>
                <c:pt idx="1764" formatCode="General">
                  <c:v>2.0500000000000002E-3</c:v>
                </c:pt>
                <c:pt idx="1765" formatCode="General">
                  <c:v>2.081E-3</c:v>
                </c:pt>
                <c:pt idx="1766" formatCode="General">
                  <c:v>2.0860000000000002E-3</c:v>
                </c:pt>
                <c:pt idx="1767" formatCode="General">
                  <c:v>2.062E-3</c:v>
                </c:pt>
                <c:pt idx="1768" formatCode="General">
                  <c:v>2.0249999999999999E-3</c:v>
                </c:pt>
                <c:pt idx="1769" formatCode="General">
                  <c:v>2.0010000000000002E-3</c:v>
                </c:pt>
                <c:pt idx="1770" formatCode="General">
                  <c:v>1.9870000000000001E-3</c:v>
                </c:pt>
                <c:pt idx="1771" formatCode="General">
                  <c:v>1.99E-3</c:v>
                </c:pt>
                <c:pt idx="1772" formatCode="General">
                  <c:v>2.006E-3</c:v>
                </c:pt>
                <c:pt idx="1773" formatCode="General">
                  <c:v>2.026E-3</c:v>
                </c:pt>
                <c:pt idx="1774" formatCode="General">
                  <c:v>2.0279999999999999E-3</c:v>
                </c:pt>
                <c:pt idx="1775" formatCode="General">
                  <c:v>2.0300000000000001E-3</c:v>
                </c:pt>
                <c:pt idx="1776" formatCode="General">
                  <c:v>2.029E-3</c:v>
                </c:pt>
                <c:pt idx="1777" formatCode="General">
                  <c:v>2.0349999999999999E-3</c:v>
                </c:pt>
                <c:pt idx="1778" formatCode="General">
                  <c:v>2.0170000000000001E-3</c:v>
                </c:pt>
                <c:pt idx="1779" formatCode="General">
                  <c:v>1.9910000000000001E-3</c:v>
                </c:pt>
                <c:pt idx="1780" formatCode="General">
                  <c:v>1.9589999999999998E-3</c:v>
                </c:pt>
                <c:pt idx="1781" formatCode="General">
                  <c:v>1.9499999999999999E-3</c:v>
                </c:pt>
                <c:pt idx="1782" formatCode="General">
                  <c:v>1.9629999999999999E-3</c:v>
                </c:pt>
                <c:pt idx="1783" formatCode="General">
                  <c:v>1.983E-3</c:v>
                </c:pt>
                <c:pt idx="1784" formatCode="General">
                  <c:v>1.9949999999999998E-3</c:v>
                </c:pt>
                <c:pt idx="1785" formatCode="General">
                  <c:v>2.0019999999999999E-3</c:v>
                </c:pt>
                <c:pt idx="1786" formatCode="General">
                  <c:v>2.0119999999999999E-3</c:v>
                </c:pt>
                <c:pt idx="1787" formatCode="General">
                  <c:v>2.0240000000000002E-3</c:v>
                </c:pt>
                <c:pt idx="1788" formatCode="General">
                  <c:v>2.0430000000000001E-3</c:v>
                </c:pt>
                <c:pt idx="1789" formatCode="General">
                  <c:v>2.0430000000000001E-3</c:v>
                </c:pt>
                <c:pt idx="1790" formatCode="General">
                  <c:v>2.0349999999999999E-3</c:v>
                </c:pt>
                <c:pt idx="1791" formatCode="General">
                  <c:v>2.019E-3</c:v>
                </c:pt>
                <c:pt idx="1792" formatCode="General">
                  <c:v>2.029E-3</c:v>
                </c:pt>
                <c:pt idx="1793" formatCode="General">
                  <c:v>2.0479999999999999E-3</c:v>
                </c:pt>
                <c:pt idx="1794" formatCode="General">
                  <c:v>2.0500000000000002E-3</c:v>
                </c:pt>
                <c:pt idx="1795" formatCode="General">
                  <c:v>2.0300000000000001E-3</c:v>
                </c:pt>
                <c:pt idx="1796" formatCode="General">
                  <c:v>2.0010000000000002E-3</c:v>
                </c:pt>
                <c:pt idx="1797" formatCode="General">
                  <c:v>1.9859999999999999E-3</c:v>
                </c:pt>
                <c:pt idx="1798" formatCode="General">
                  <c:v>1.9889999999999999E-3</c:v>
                </c:pt>
                <c:pt idx="1799" formatCode="General">
                  <c:v>1.9880000000000002E-3</c:v>
                </c:pt>
                <c:pt idx="1800" formatCode="General">
                  <c:v>1.9970000000000001E-3</c:v>
                </c:pt>
                <c:pt idx="1801" formatCode="General">
                  <c:v>1.9910000000000001E-3</c:v>
                </c:pt>
                <c:pt idx="1802" formatCode="General">
                  <c:v>1.9940000000000001E-3</c:v>
                </c:pt>
                <c:pt idx="1803" formatCode="General">
                  <c:v>1.9889999999999999E-3</c:v>
                </c:pt>
                <c:pt idx="1804" formatCode="General">
                  <c:v>1.99E-3</c:v>
                </c:pt>
                <c:pt idx="1805" formatCode="General">
                  <c:v>1.99E-3</c:v>
                </c:pt>
                <c:pt idx="1806" formatCode="General">
                  <c:v>1.9870000000000001E-3</c:v>
                </c:pt>
                <c:pt idx="1807" formatCode="General">
                  <c:v>1.99E-3</c:v>
                </c:pt>
                <c:pt idx="1808" formatCode="General">
                  <c:v>1.9980000000000002E-3</c:v>
                </c:pt>
                <c:pt idx="1809" formatCode="General">
                  <c:v>2.0010000000000002E-3</c:v>
                </c:pt>
                <c:pt idx="1810" formatCode="General">
                  <c:v>1.9880000000000002E-3</c:v>
                </c:pt>
                <c:pt idx="1811" formatCode="General">
                  <c:v>1.9620000000000002E-3</c:v>
                </c:pt>
                <c:pt idx="1812" formatCode="General">
                  <c:v>1.9350000000000001E-3</c:v>
                </c:pt>
                <c:pt idx="1813" formatCode="General">
                  <c:v>1.9289999999999999E-3</c:v>
                </c:pt>
                <c:pt idx="1814" formatCode="General">
                  <c:v>1.9300000000000001E-3</c:v>
                </c:pt>
                <c:pt idx="1815" formatCode="General">
                  <c:v>1.957E-3</c:v>
                </c:pt>
                <c:pt idx="1816" formatCode="General">
                  <c:v>1.97E-3</c:v>
                </c:pt>
                <c:pt idx="1817" formatCode="General">
                  <c:v>1.9889999999999999E-3</c:v>
                </c:pt>
                <c:pt idx="1818" formatCode="General">
                  <c:v>1.9840000000000001E-3</c:v>
                </c:pt>
                <c:pt idx="1819" formatCode="General">
                  <c:v>1.9970000000000001E-3</c:v>
                </c:pt>
                <c:pt idx="1820" formatCode="General">
                  <c:v>2.0019999999999999E-3</c:v>
                </c:pt>
                <c:pt idx="1821" formatCode="General">
                  <c:v>2.0049999999999998E-3</c:v>
                </c:pt>
                <c:pt idx="1822" formatCode="General">
                  <c:v>1.9919999999999998E-3</c:v>
                </c:pt>
                <c:pt idx="1823" formatCode="General">
                  <c:v>1.9880000000000002E-3</c:v>
                </c:pt>
                <c:pt idx="1824" formatCode="General">
                  <c:v>1.9859999999999999E-3</c:v>
                </c:pt>
                <c:pt idx="1825" formatCode="General">
                  <c:v>1.9729999999999999E-3</c:v>
                </c:pt>
                <c:pt idx="1826" formatCode="General">
                  <c:v>1.952E-3</c:v>
                </c:pt>
                <c:pt idx="1827" formatCode="General">
                  <c:v>1.941E-3</c:v>
                </c:pt>
                <c:pt idx="1828" formatCode="General">
                  <c:v>1.951E-3</c:v>
                </c:pt>
                <c:pt idx="1829" formatCode="General">
                  <c:v>1.9629999999999999E-3</c:v>
                </c:pt>
                <c:pt idx="1830" formatCode="General">
                  <c:v>1.967E-3</c:v>
                </c:pt>
                <c:pt idx="1831" formatCode="General">
                  <c:v>1.957E-3</c:v>
                </c:pt>
                <c:pt idx="1832" formatCode="General">
                  <c:v>1.9610000000000001E-3</c:v>
                </c:pt>
                <c:pt idx="1833" formatCode="General">
                  <c:v>1.967E-3</c:v>
                </c:pt>
                <c:pt idx="1834" formatCode="General">
                  <c:v>1.9819999999999998E-3</c:v>
                </c:pt>
                <c:pt idx="1835" formatCode="General">
                  <c:v>1.9970000000000001E-3</c:v>
                </c:pt>
                <c:pt idx="1836" formatCode="General">
                  <c:v>2.026E-3</c:v>
                </c:pt>
                <c:pt idx="1837" formatCode="General">
                  <c:v>2.0539999999999998E-3</c:v>
                </c:pt>
                <c:pt idx="1838" formatCode="General">
                  <c:v>2.0569999999999998E-3</c:v>
                </c:pt>
                <c:pt idx="1839" formatCode="General">
                  <c:v>2.0379999999999999E-3</c:v>
                </c:pt>
                <c:pt idx="1840" formatCode="General">
                  <c:v>2.0149999999999999E-3</c:v>
                </c:pt>
                <c:pt idx="1841" formatCode="General">
                  <c:v>2.0070000000000001E-3</c:v>
                </c:pt>
                <c:pt idx="1842" formatCode="General">
                  <c:v>2.006E-3</c:v>
                </c:pt>
                <c:pt idx="1843" formatCode="General">
                  <c:v>1.9849999999999998E-3</c:v>
                </c:pt>
                <c:pt idx="1844" formatCode="General">
                  <c:v>1.9610000000000001E-3</c:v>
                </c:pt>
                <c:pt idx="1845" formatCode="General">
                  <c:v>1.9449999999999999E-3</c:v>
                </c:pt>
                <c:pt idx="1846" formatCode="General">
                  <c:v>1.9610000000000001E-3</c:v>
                </c:pt>
                <c:pt idx="1847" formatCode="General">
                  <c:v>1.9880000000000002E-3</c:v>
                </c:pt>
                <c:pt idx="1848" formatCode="General">
                  <c:v>2.0110000000000002E-3</c:v>
                </c:pt>
                <c:pt idx="1849" formatCode="General">
                  <c:v>2.0089999999999999E-3</c:v>
                </c:pt>
                <c:pt idx="1850" formatCode="General">
                  <c:v>1.9870000000000001E-3</c:v>
                </c:pt>
                <c:pt idx="1851" formatCode="General">
                  <c:v>1.9729999999999999E-3</c:v>
                </c:pt>
                <c:pt idx="1852" formatCode="General">
                  <c:v>1.9880000000000002E-3</c:v>
                </c:pt>
                <c:pt idx="1853" formatCode="General">
                  <c:v>2.016E-3</c:v>
                </c:pt>
                <c:pt idx="1854" formatCode="General">
                  <c:v>2.0089999999999999E-3</c:v>
                </c:pt>
                <c:pt idx="1855" formatCode="General">
                  <c:v>1.9859999999999999E-3</c:v>
                </c:pt>
                <c:pt idx="1856" formatCode="General">
                  <c:v>1.964E-3</c:v>
                </c:pt>
                <c:pt idx="1857" formatCode="General">
                  <c:v>1.9719999999999998E-3</c:v>
                </c:pt>
                <c:pt idx="1858" formatCode="General">
                  <c:v>1.98E-3</c:v>
                </c:pt>
                <c:pt idx="1859" formatCode="General">
                  <c:v>1.9789999999999999E-3</c:v>
                </c:pt>
                <c:pt idx="1860" formatCode="General">
                  <c:v>1.9789999999999999E-3</c:v>
                </c:pt>
                <c:pt idx="1861" formatCode="General">
                  <c:v>1.9729999999999999E-3</c:v>
                </c:pt>
                <c:pt idx="1862" formatCode="General">
                  <c:v>1.9680000000000001E-3</c:v>
                </c:pt>
                <c:pt idx="1863" formatCode="General">
                  <c:v>1.951E-3</c:v>
                </c:pt>
                <c:pt idx="1864" formatCode="General">
                  <c:v>1.9300000000000001E-3</c:v>
                </c:pt>
                <c:pt idx="1865" formatCode="General">
                  <c:v>1.926E-3</c:v>
                </c:pt>
                <c:pt idx="1866" formatCode="General">
                  <c:v>1.928E-3</c:v>
                </c:pt>
                <c:pt idx="1867" formatCode="General">
                  <c:v>1.949E-3</c:v>
                </c:pt>
                <c:pt idx="1868" formatCode="General">
                  <c:v>1.9629999999999999E-3</c:v>
                </c:pt>
                <c:pt idx="1869" formatCode="General">
                  <c:v>1.9810000000000001E-3</c:v>
                </c:pt>
                <c:pt idx="1870" formatCode="General">
                  <c:v>1.993E-3</c:v>
                </c:pt>
                <c:pt idx="1871" formatCode="General">
                  <c:v>1.9910000000000001E-3</c:v>
                </c:pt>
                <c:pt idx="1872" formatCode="General">
                  <c:v>1.9840000000000001E-3</c:v>
                </c:pt>
                <c:pt idx="1873" formatCode="General">
                  <c:v>1.9659999999999999E-3</c:v>
                </c:pt>
                <c:pt idx="1874" formatCode="General">
                  <c:v>1.9689999999999998E-3</c:v>
                </c:pt>
                <c:pt idx="1875" formatCode="General">
                  <c:v>1.9689999999999998E-3</c:v>
                </c:pt>
                <c:pt idx="1876" formatCode="General">
                  <c:v>1.9870000000000001E-3</c:v>
                </c:pt>
                <c:pt idx="1877" formatCode="General">
                  <c:v>1.9919999999999998E-3</c:v>
                </c:pt>
                <c:pt idx="1878" formatCode="General">
                  <c:v>1.9989999999999999E-3</c:v>
                </c:pt>
                <c:pt idx="1879" formatCode="General">
                  <c:v>1.9940000000000001E-3</c:v>
                </c:pt>
                <c:pt idx="1880" formatCode="General">
                  <c:v>1.9910000000000001E-3</c:v>
                </c:pt>
                <c:pt idx="1881" formatCode="General">
                  <c:v>2E-3</c:v>
                </c:pt>
                <c:pt idx="1882" formatCode="General">
                  <c:v>1.9970000000000001E-3</c:v>
                </c:pt>
                <c:pt idx="1883" formatCode="General">
                  <c:v>2.016E-3</c:v>
                </c:pt>
                <c:pt idx="1884" formatCode="General">
                  <c:v>2.0230000000000001E-3</c:v>
                </c:pt>
                <c:pt idx="1885" formatCode="General">
                  <c:v>2.0409999999999998E-3</c:v>
                </c:pt>
                <c:pt idx="1886" formatCode="General">
                  <c:v>2.019E-3</c:v>
                </c:pt>
                <c:pt idx="1887" formatCode="General">
                  <c:v>1.9750000000000002E-3</c:v>
                </c:pt>
                <c:pt idx="1888" formatCode="General">
                  <c:v>1.931E-3</c:v>
                </c:pt>
                <c:pt idx="1889" formatCode="General">
                  <c:v>1.9070000000000001E-3</c:v>
                </c:pt>
                <c:pt idx="1890" formatCode="General">
                  <c:v>1.918E-3</c:v>
                </c:pt>
                <c:pt idx="1891" formatCode="General">
                  <c:v>1.9380000000000001E-3</c:v>
                </c:pt>
                <c:pt idx="1892" formatCode="General">
                  <c:v>1.957E-3</c:v>
                </c:pt>
                <c:pt idx="1893" formatCode="General">
                  <c:v>1.964E-3</c:v>
                </c:pt>
                <c:pt idx="1894" formatCode="General">
                  <c:v>1.9469999999999999E-3</c:v>
                </c:pt>
                <c:pt idx="1895" formatCode="General">
                  <c:v>1.939E-3</c:v>
                </c:pt>
                <c:pt idx="1896" formatCode="General">
                  <c:v>1.944E-3</c:v>
                </c:pt>
                <c:pt idx="1897" formatCode="General">
                  <c:v>1.9750000000000002E-3</c:v>
                </c:pt>
                <c:pt idx="1898" formatCode="General">
                  <c:v>1.993E-3</c:v>
                </c:pt>
                <c:pt idx="1899" formatCode="General">
                  <c:v>1.98E-3</c:v>
                </c:pt>
                <c:pt idx="1900" formatCode="General">
                  <c:v>1.9599999999999999E-3</c:v>
                </c:pt>
                <c:pt idx="1901" formatCode="General">
                  <c:v>1.9629999999999999E-3</c:v>
                </c:pt>
                <c:pt idx="1902" formatCode="General">
                  <c:v>1.9819999999999998E-3</c:v>
                </c:pt>
                <c:pt idx="1903" formatCode="General">
                  <c:v>1.9970000000000001E-3</c:v>
                </c:pt>
                <c:pt idx="1904" formatCode="General">
                  <c:v>1.9810000000000001E-3</c:v>
                </c:pt>
                <c:pt idx="1905" formatCode="General">
                  <c:v>1.9689999999999998E-3</c:v>
                </c:pt>
                <c:pt idx="1906" formatCode="General">
                  <c:v>1.9589999999999998E-3</c:v>
                </c:pt>
                <c:pt idx="1907" formatCode="General">
                  <c:v>1.964E-3</c:v>
                </c:pt>
                <c:pt idx="1908" formatCode="General">
                  <c:v>1.9659999999999999E-3</c:v>
                </c:pt>
                <c:pt idx="1909" formatCode="General">
                  <c:v>1.9740000000000001E-3</c:v>
                </c:pt>
                <c:pt idx="1910" formatCode="General">
                  <c:v>1.9880000000000002E-3</c:v>
                </c:pt>
                <c:pt idx="1911" formatCode="General">
                  <c:v>2.0140000000000002E-3</c:v>
                </c:pt>
                <c:pt idx="1912" formatCode="General">
                  <c:v>2.0300000000000001E-3</c:v>
                </c:pt>
                <c:pt idx="1913" formatCode="General">
                  <c:v>2.0279999999999999E-3</c:v>
                </c:pt>
                <c:pt idx="1914" formatCode="General">
                  <c:v>2.0089999999999999E-3</c:v>
                </c:pt>
                <c:pt idx="1915" formatCode="General">
                  <c:v>2.0019999999999999E-3</c:v>
                </c:pt>
                <c:pt idx="1916" formatCode="General">
                  <c:v>2.0070000000000001E-3</c:v>
                </c:pt>
                <c:pt idx="1917" formatCode="General">
                  <c:v>2.0230000000000001E-3</c:v>
                </c:pt>
                <c:pt idx="1918" formatCode="General">
                  <c:v>2.0330000000000001E-3</c:v>
                </c:pt>
                <c:pt idx="1919" formatCode="General">
                  <c:v>2.0379999999999999E-3</c:v>
                </c:pt>
                <c:pt idx="1920" formatCode="General">
                  <c:v>2.0409999999999998E-3</c:v>
                </c:pt>
                <c:pt idx="1921" formatCode="General">
                  <c:v>2.036E-3</c:v>
                </c:pt>
                <c:pt idx="1922" formatCode="General">
                  <c:v>2.0409999999999998E-3</c:v>
                </c:pt>
                <c:pt idx="1923" formatCode="General">
                  <c:v>2.0300000000000001E-3</c:v>
                </c:pt>
                <c:pt idx="1924" formatCode="General">
                  <c:v>2.0149999999999999E-3</c:v>
                </c:pt>
                <c:pt idx="1925" formatCode="General">
                  <c:v>2E-3</c:v>
                </c:pt>
                <c:pt idx="1926" formatCode="General">
                  <c:v>2.0049999999999998E-3</c:v>
                </c:pt>
                <c:pt idx="1927" formatCode="General">
                  <c:v>2.026E-3</c:v>
                </c:pt>
                <c:pt idx="1928" formatCode="General">
                  <c:v>2.032E-3</c:v>
                </c:pt>
                <c:pt idx="1929" formatCode="General">
                  <c:v>2.0040000000000001E-3</c:v>
                </c:pt>
                <c:pt idx="1930" formatCode="General">
                  <c:v>1.9740000000000001E-3</c:v>
                </c:pt>
                <c:pt idx="1931" formatCode="General">
                  <c:v>1.9530000000000001E-3</c:v>
                </c:pt>
                <c:pt idx="1932" formatCode="General">
                  <c:v>1.9750000000000002E-3</c:v>
                </c:pt>
                <c:pt idx="1933" formatCode="General">
                  <c:v>2.0079999999999998E-3</c:v>
                </c:pt>
                <c:pt idx="1934" formatCode="General">
                  <c:v>2.0370000000000002E-3</c:v>
                </c:pt>
                <c:pt idx="1935" formatCode="General">
                  <c:v>2.049E-3</c:v>
                </c:pt>
                <c:pt idx="1936" formatCode="General">
                  <c:v>2.0200000000000001E-3</c:v>
                </c:pt>
                <c:pt idx="1937" formatCode="General">
                  <c:v>1.9949999999999998E-3</c:v>
                </c:pt>
                <c:pt idx="1938" formatCode="General">
                  <c:v>1.9680000000000001E-3</c:v>
                </c:pt>
                <c:pt idx="1939" formatCode="General">
                  <c:v>1.9780000000000002E-3</c:v>
                </c:pt>
                <c:pt idx="1940" formatCode="General">
                  <c:v>1.9959999999999999E-3</c:v>
                </c:pt>
                <c:pt idx="1941" formatCode="General">
                  <c:v>2.0249999999999999E-3</c:v>
                </c:pt>
                <c:pt idx="1942" formatCode="General">
                  <c:v>2.0379999999999999E-3</c:v>
                </c:pt>
                <c:pt idx="1943" formatCode="General">
                  <c:v>2.026E-3</c:v>
                </c:pt>
                <c:pt idx="1944" formatCode="General">
                  <c:v>1.9919999999999998E-3</c:v>
                </c:pt>
                <c:pt idx="1945" formatCode="General">
                  <c:v>1.964E-3</c:v>
                </c:pt>
                <c:pt idx="1946" formatCode="General">
                  <c:v>1.9589999999999998E-3</c:v>
                </c:pt>
                <c:pt idx="1947" formatCode="General">
                  <c:v>1.967E-3</c:v>
                </c:pt>
                <c:pt idx="1948" formatCode="General">
                  <c:v>1.9610000000000001E-3</c:v>
                </c:pt>
                <c:pt idx="1949" formatCode="General">
                  <c:v>1.9430000000000001E-3</c:v>
                </c:pt>
                <c:pt idx="1950" formatCode="General">
                  <c:v>1.92E-3</c:v>
                </c:pt>
                <c:pt idx="1951" formatCode="General">
                  <c:v>1.913E-3</c:v>
                </c:pt>
                <c:pt idx="1952" formatCode="General">
                  <c:v>1.9250000000000001E-3</c:v>
                </c:pt>
                <c:pt idx="1953" formatCode="General">
                  <c:v>1.952E-3</c:v>
                </c:pt>
                <c:pt idx="1954" formatCode="General">
                  <c:v>1.9750000000000002E-3</c:v>
                </c:pt>
                <c:pt idx="1955" formatCode="General">
                  <c:v>1.977E-3</c:v>
                </c:pt>
                <c:pt idx="1956" formatCode="General">
                  <c:v>1.957E-3</c:v>
                </c:pt>
                <c:pt idx="1957" formatCode="General">
                  <c:v>1.931E-3</c:v>
                </c:pt>
                <c:pt idx="1958" formatCode="General">
                  <c:v>1.913E-3</c:v>
                </c:pt>
                <c:pt idx="1959" formatCode="General">
                  <c:v>1.915E-3</c:v>
                </c:pt>
                <c:pt idx="1960" formatCode="General">
                  <c:v>1.9319999999999999E-3</c:v>
                </c:pt>
                <c:pt idx="1961" formatCode="General">
                  <c:v>1.954E-3</c:v>
                </c:pt>
                <c:pt idx="1962" formatCode="General">
                  <c:v>1.9710000000000001E-3</c:v>
                </c:pt>
                <c:pt idx="1963" formatCode="General">
                  <c:v>1.9759999999999999E-3</c:v>
                </c:pt>
                <c:pt idx="1964" formatCode="General">
                  <c:v>1.9680000000000001E-3</c:v>
                </c:pt>
                <c:pt idx="1965" formatCode="General">
                  <c:v>1.952E-3</c:v>
                </c:pt>
                <c:pt idx="1966" formatCode="General">
                  <c:v>1.933E-3</c:v>
                </c:pt>
                <c:pt idx="1967" formatCode="General">
                  <c:v>1.9109999999999999E-3</c:v>
                </c:pt>
                <c:pt idx="1968" formatCode="General">
                  <c:v>1.8979999999999999E-3</c:v>
                </c:pt>
                <c:pt idx="1969" formatCode="General">
                  <c:v>1.9120000000000001E-3</c:v>
                </c:pt>
                <c:pt idx="1970" formatCode="General">
                  <c:v>1.9469999999999999E-3</c:v>
                </c:pt>
                <c:pt idx="1971" formatCode="General">
                  <c:v>1.99E-3</c:v>
                </c:pt>
                <c:pt idx="1972" formatCode="General">
                  <c:v>1.9949999999999998E-3</c:v>
                </c:pt>
                <c:pt idx="1973" formatCode="General">
                  <c:v>1.9880000000000002E-3</c:v>
                </c:pt>
                <c:pt idx="1974" formatCode="General">
                  <c:v>1.9610000000000001E-3</c:v>
                </c:pt>
                <c:pt idx="1975" formatCode="General">
                  <c:v>1.9469999999999999E-3</c:v>
                </c:pt>
                <c:pt idx="1976" formatCode="General">
                  <c:v>1.9430000000000001E-3</c:v>
                </c:pt>
                <c:pt idx="1977" formatCode="General">
                  <c:v>1.928E-3</c:v>
                </c:pt>
                <c:pt idx="1978" formatCode="General">
                  <c:v>1.9250000000000001E-3</c:v>
                </c:pt>
                <c:pt idx="1979" formatCode="General">
                  <c:v>1.908E-3</c:v>
                </c:pt>
                <c:pt idx="1980" formatCode="General">
                  <c:v>1.9139999999999999E-3</c:v>
                </c:pt>
                <c:pt idx="1981" formatCode="General">
                  <c:v>1.903E-3</c:v>
                </c:pt>
                <c:pt idx="1982" formatCode="General">
                  <c:v>1.895E-3</c:v>
                </c:pt>
                <c:pt idx="1983" formatCode="General">
                  <c:v>1.903E-3</c:v>
                </c:pt>
                <c:pt idx="1984" formatCode="General">
                  <c:v>1.9189999999999999E-3</c:v>
                </c:pt>
                <c:pt idx="1985" formatCode="General">
                  <c:v>1.946E-3</c:v>
                </c:pt>
                <c:pt idx="1986" formatCode="General">
                  <c:v>1.9289999999999999E-3</c:v>
                </c:pt>
                <c:pt idx="1987" formatCode="General">
                  <c:v>1.9059999999999999E-3</c:v>
                </c:pt>
                <c:pt idx="1988" formatCode="General">
                  <c:v>1.864E-3</c:v>
                </c:pt>
                <c:pt idx="1989" formatCode="General">
                  <c:v>1.861E-3</c:v>
                </c:pt>
                <c:pt idx="1990" formatCode="General">
                  <c:v>1.864E-3</c:v>
                </c:pt>
                <c:pt idx="1991" formatCode="General">
                  <c:v>1.884E-3</c:v>
                </c:pt>
                <c:pt idx="1992" formatCode="General">
                  <c:v>1.887E-3</c:v>
                </c:pt>
                <c:pt idx="1993" formatCode="General">
                  <c:v>1.89E-3</c:v>
                </c:pt>
                <c:pt idx="1994" formatCode="General">
                  <c:v>1.8910000000000001E-3</c:v>
                </c:pt>
                <c:pt idx="1995" formatCode="General">
                  <c:v>1.8979999999999999E-3</c:v>
                </c:pt>
                <c:pt idx="1996" formatCode="General">
                  <c:v>1.91E-3</c:v>
                </c:pt>
                <c:pt idx="1997" formatCode="General">
                  <c:v>1.923E-3</c:v>
                </c:pt>
                <c:pt idx="1998" formatCode="General">
                  <c:v>1.9189999999999999E-3</c:v>
                </c:pt>
                <c:pt idx="1999" formatCode="General">
                  <c:v>1.91E-3</c:v>
                </c:pt>
                <c:pt idx="2000" formatCode="General">
                  <c:v>1.9E-3</c:v>
                </c:pt>
                <c:pt idx="2001" formatCode="General">
                  <c:v>1.8940000000000001E-3</c:v>
                </c:pt>
                <c:pt idx="2002" formatCode="General">
                  <c:v>1.8940000000000001E-3</c:v>
                </c:pt>
                <c:pt idx="2003" formatCode="General">
                  <c:v>1.8990000000000001E-3</c:v>
                </c:pt>
                <c:pt idx="2004" formatCode="General">
                  <c:v>1.9269999999999999E-3</c:v>
                </c:pt>
                <c:pt idx="2005" formatCode="General">
                  <c:v>1.9530000000000001E-3</c:v>
                </c:pt>
                <c:pt idx="2006" formatCode="General">
                  <c:v>1.9550000000000001E-3</c:v>
                </c:pt>
                <c:pt idx="2007" formatCode="General">
                  <c:v>1.936E-3</c:v>
                </c:pt>
                <c:pt idx="2008" formatCode="General">
                  <c:v>1.923E-3</c:v>
                </c:pt>
                <c:pt idx="2009" formatCode="General">
                  <c:v>1.916E-3</c:v>
                </c:pt>
                <c:pt idx="2010" formatCode="General">
                  <c:v>1.92E-3</c:v>
                </c:pt>
                <c:pt idx="2011" formatCode="General">
                  <c:v>1.905E-3</c:v>
                </c:pt>
                <c:pt idx="2012" formatCode="General">
                  <c:v>1.9109999999999999E-3</c:v>
                </c:pt>
                <c:pt idx="2013" formatCode="General">
                  <c:v>1.8979999999999999E-3</c:v>
                </c:pt>
                <c:pt idx="2014" formatCode="General">
                  <c:v>1.908E-3</c:v>
                </c:pt>
                <c:pt idx="2015" formatCode="General">
                  <c:v>1.9070000000000001E-3</c:v>
                </c:pt>
                <c:pt idx="2016" formatCode="General">
                  <c:v>1.9189999999999999E-3</c:v>
                </c:pt>
                <c:pt idx="2017" formatCode="General">
                  <c:v>1.931E-3</c:v>
                </c:pt>
                <c:pt idx="2018" formatCode="General">
                  <c:v>1.9449999999999999E-3</c:v>
                </c:pt>
                <c:pt idx="2019" formatCode="General">
                  <c:v>1.9620000000000002E-3</c:v>
                </c:pt>
                <c:pt idx="2020" formatCode="General">
                  <c:v>1.952E-3</c:v>
                </c:pt>
                <c:pt idx="2021" formatCode="General">
                  <c:v>1.9369999999999999E-3</c:v>
                </c:pt>
                <c:pt idx="2022" formatCode="General">
                  <c:v>1.9120000000000001E-3</c:v>
                </c:pt>
                <c:pt idx="2023" formatCode="General">
                  <c:v>1.908E-3</c:v>
                </c:pt>
                <c:pt idx="2024" formatCode="General">
                  <c:v>1.895E-3</c:v>
                </c:pt>
                <c:pt idx="2025" formatCode="General">
                  <c:v>1.8779999999999999E-3</c:v>
                </c:pt>
                <c:pt idx="2026" formatCode="General">
                  <c:v>1.8710000000000001E-3</c:v>
                </c:pt>
                <c:pt idx="2027" formatCode="General">
                  <c:v>1.8760000000000001E-3</c:v>
                </c:pt>
                <c:pt idx="2028" formatCode="General">
                  <c:v>1.9009999999999999E-3</c:v>
                </c:pt>
                <c:pt idx="2029" formatCode="General">
                  <c:v>1.91E-3</c:v>
                </c:pt>
                <c:pt idx="2030" formatCode="General">
                  <c:v>1.91E-3</c:v>
                </c:pt>
                <c:pt idx="2031" formatCode="General">
                  <c:v>1.897E-3</c:v>
                </c:pt>
                <c:pt idx="2032" formatCode="General">
                  <c:v>1.8829999999999999E-3</c:v>
                </c:pt>
                <c:pt idx="2033" formatCode="General">
                  <c:v>1.892E-3</c:v>
                </c:pt>
                <c:pt idx="2034" formatCode="General">
                  <c:v>1.905E-3</c:v>
                </c:pt>
                <c:pt idx="2035" formatCode="General">
                  <c:v>1.9300000000000001E-3</c:v>
                </c:pt>
                <c:pt idx="2036" formatCode="General">
                  <c:v>1.9469999999999999E-3</c:v>
                </c:pt>
                <c:pt idx="2037" formatCode="General">
                  <c:v>1.9480000000000001E-3</c:v>
                </c:pt>
                <c:pt idx="2038" formatCode="General">
                  <c:v>1.9430000000000001E-3</c:v>
                </c:pt>
                <c:pt idx="2039" formatCode="General">
                  <c:v>1.9380000000000001E-3</c:v>
                </c:pt>
                <c:pt idx="2040" formatCode="General">
                  <c:v>1.9599999999999999E-3</c:v>
                </c:pt>
                <c:pt idx="2041" formatCode="General">
                  <c:v>1.977E-3</c:v>
                </c:pt>
                <c:pt idx="2042" formatCode="General">
                  <c:v>1.9859999999999999E-3</c:v>
                </c:pt>
                <c:pt idx="2043" formatCode="General">
                  <c:v>1.9710000000000001E-3</c:v>
                </c:pt>
                <c:pt idx="2044" formatCode="General">
                  <c:v>1.9550000000000001E-3</c:v>
                </c:pt>
                <c:pt idx="2045" formatCode="General">
                  <c:v>1.941E-3</c:v>
                </c:pt>
                <c:pt idx="2046" formatCode="General">
                  <c:v>1.9380000000000001E-3</c:v>
                </c:pt>
                <c:pt idx="2047" formatCode="General">
                  <c:v>1.944E-3</c:v>
                </c:pt>
                <c:pt idx="2048" formatCode="General">
                  <c:v>1.954E-3</c:v>
                </c:pt>
                <c:pt idx="2049" formatCode="General">
                  <c:v>1.9610000000000001E-3</c:v>
                </c:pt>
                <c:pt idx="2050" formatCode="General">
                  <c:v>1.9650000000000002E-3</c:v>
                </c:pt>
                <c:pt idx="2051" formatCode="General">
                  <c:v>1.964E-3</c:v>
                </c:pt>
                <c:pt idx="2052" formatCode="General">
                  <c:v>1.9710000000000001E-3</c:v>
                </c:pt>
                <c:pt idx="2053" formatCode="General">
                  <c:v>1.977E-3</c:v>
                </c:pt>
                <c:pt idx="2054" formatCode="General">
                  <c:v>1.9859999999999999E-3</c:v>
                </c:pt>
                <c:pt idx="2055" formatCode="General">
                  <c:v>1.9729999999999999E-3</c:v>
                </c:pt>
                <c:pt idx="2056" formatCode="General">
                  <c:v>1.9480000000000001E-3</c:v>
                </c:pt>
                <c:pt idx="2057" formatCode="General">
                  <c:v>1.908E-3</c:v>
                </c:pt>
                <c:pt idx="2058" formatCode="General">
                  <c:v>1.895E-3</c:v>
                </c:pt>
                <c:pt idx="2059" formatCode="General">
                  <c:v>1.89E-3</c:v>
                </c:pt>
                <c:pt idx="2060" formatCode="General">
                  <c:v>1.9E-3</c:v>
                </c:pt>
                <c:pt idx="2061" formatCode="General">
                  <c:v>1.895E-3</c:v>
                </c:pt>
                <c:pt idx="2062" formatCode="General">
                  <c:v>1.8990000000000001E-3</c:v>
                </c:pt>
                <c:pt idx="2063" formatCode="General">
                  <c:v>1.918E-3</c:v>
                </c:pt>
                <c:pt idx="2064" formatCode="General">
                  <c:v>1.949E-3</c:v>
                </c:pt>
                <c:pt idx="2065" formatCode="General">
                  <c:v>1.9719999999999998E-3</c:v>
                </c:pt>
                <c:pt idx="2066" formatCode="General">
                  <c:v>1.9659999999999999E-3</c:v>
                </c:pt>
                <c:pt idx="2067" formatCode="General">
                  <c:v>1.941E-3</c:v>
                </c:pt>
                <c:pt idx="2068" formatCode="General">
                  <c:v>1.9239999999999999E-3</c:v>
                </c:pt>
                <c:pt idx="2069" formatCode="General">
                  <c:v>1.9269999999999999E-3</c:v>
                </c:pt>
                <c:pt idx="2070" formatCode="General">
                  <c:v>1.936E-3</c:v>
                </c:pt>
                <c:pt idx="2071" formatCode="General">
                  <c:v>1.931E-3</c:v>
                </c:pt>
                <c:pt idx="2072" formatCode="General">
                  <c:v>1.9070000000000001E-3</c:v>
                </c:pt>
                <c:pt idx="2073" formatCode="General">
                  <c:v>1.8940000000000001E-3</c:v>
                </c:pt>
                <c:pt idx="2074" formatCode="General">
                  <c:v>1.9070000000000001E-3</c:v>
                </c:pt>
                <c:pt idx="2075" formatCode="General">
                  <c:v>1.9289999999999999E-3</c:v>
                </c:pt>
                <c:pt idx="2076" formatCode="General">
                  <c:v>1.9430000000000001E-3</c:v>
                </c:pt>
                <c:pt idx="2077" formatCode="General">
                  <c:v>1.9369999999999999E-3</c:v>
                </c:pt>
                <c:pt idx="2078" formatCode="General">
                  <c:v>1.936E-3</c:v>
                </c:pt>
                <c:pt idx="2079" formatCode="General">
                  <c:v>1.9319999999999999E-3</c:v>
                </c:pt>
                <c:pt idx="2080" formatCode="General">
                  <c:v>1.9380000000000001E-3</c:v>
                </c:pt>
                <c:pt idx="2081" formatCode="General">
                  <c:v>1.9449999999999999E-3</c:v>
                </c:pt>
                <c:pt idx="2082" formatCode="General">
                  <c:v>1.964E-3</c:v>
                </c:pt>
                <c:pt idx="2083" formatCode="General">
                  <c:v>1.9650000000000002E-3</c:v>
                </c:pt>
                <c:pt idx="2084" formatCode="General">
                  <c:v>1.9480000000000001E-3</c:v>
                </c:pt>
                <c:pt idx="2085" formatCode="General">
                  <c:v>1.9120000000000001E-3</c:v>
                </c:pt>
                <c:pt idx="2086" formatCode="General">
                  <c:v>1.8890000000000001E-3</c:v>
                </c:pt>
                <c:pt idx="2087" formatCode="General">
                  <c:v>1.8680000000000001E-3</c:v>
                </c:pt>
                <c:pt idx="2088" formatCode="General">
                  <c:v>1.8699999999999999E-3</c:v>
                </c:pt>
                <c:pt idx="2089" formatCode="General">
                  <c:v>1.872E-3</c:v>
                </c:pt>
                <c:pt idx="2090" formatCode="General">
                  <c:v>1.897E-3</c:v>
                </c:pt>
                <c:pt idx="2091" formatCode="General">
                  <c:v>1.9040000000000001E-3</c:v>
                </c:pt>
                <c:pt idx="2092" formatCode="General">
                  <c:v>1.915E-3</c:v>
                </c:pt>
                <c:pt idx="2093" formatCode="General">
                  <c:v>1.9189999999999999E-3</c:v>
                </c:pt>
                <c:pt idx="2094" formatCode="General">
                  <c:v>1.934E-3</c:v>
                </c:pt>
                <c:pt idx="2095" formatCode="General">
                  <c:v>1.944E-3</c:v>
                </c:pt>
                <c:pt idx="2096" formatCode="General">
                  <c:v>1.936E-3</c:v>
                </c:pt>
                <c:pt idx="2097" formatCode="General">
                  <c:v>1.9269999999999999E-3</c:v>
                </c:pt>
                <c:pt idx="2098" formatCode="General">
                  <c:v>1.903E-3</c:v>
                </c:pt>
                <c:pt idx="2099" formatCode="General">
                  <c:v>1.8860000000000001E-3</c:v>
                </c:pt>
                <c:pt idx="2100" formatCode="General">
                  <c:v>1.859E-3</c:v>
                </c:pt>
                <c:pt idx="2101" formatCode="General">
                  <c:v>1.8420000000000001E-3</c:v>
                </c:pt>
                <c:pt idx="2102" formatCode="General">
                  <c:v>1.8370000000000001E-3</c:v>
                </c:pt>
                <c:pt idx="2103" formatCode="General">
                  <c:v>1.833E-3</c:v>
                </c:pt>
                <c:pt idx="2104" formatCode="General">
                  <c:v>1.8469999999999999E-3</c:v>
                </c:pt>
                <c:pt idx="2105" formatCode="General">
                  <c:v>1.851E-3</c:v>
                </c:pt>
                <c:pt idx="2106" formatCode="General">
                  <c:v>1.8600000000000001E-3</c:v>
                </c:pt>
                <c:pt idx="2107" formatCode="General">
                  <c:v>1.8630000000000001E-3</c:v>
                </c:pt>
                <c:pt idx="2108" formatCode="General">
                  <c:v>1.8810000000000001E-3</c:v>
                </c:pt>
                <c:pt idx="2109" formatCode="General">
                  <c:v>1.895E-3</c:v>
                </c:pt>
                <c:pt idx="2110" formatCode="General">
                  <c:v>1.9009999999999999E-3</c:v>
                </c:pt>
                <c:pt idx="2111" formatCode="General">
                  <c:v>1.895E-3</c:v>
                </c:pt>
                <c:pt idx="2112" formatCode="General">
                  <c:v>1.8910000000000001E-3</c:v>
                </c:pt>
                <c:pt idx="2113" formatCode="General">
                  <c:v>1.8680000000000001E-3</c:v>
                </c:pt>
                <c:pt idx="2114" formatCode="General">
                  <c:v>1.8450000000000001E-3</c:v>
                </c:pt>
                <c:pt idx="2115" formatCode="General">
                  <c:v>1.8190000000000001E-3</c:v>
                </c:pt>
                <c:pt idx="2116" formatCode="General">
                  <c:v>1.8320000000000001E-3</c:v>
                </c:pt>
                <c:pt idx="2117" formatCode="General">
                  <c:v>1.8450000000000001E-3</c:v>
                </c:pt>
                <c:pt idx="2118" formatCode="General">
                  <c:v>1.8630000000000001E-3</c:v>
                </c:pt>
                <c:pt idx="2119" formatCode="General">
                  <c:v>1.8580000000000001E-3</c:v>
                </c:pt>
                <c:pt idx="2120" formatCode="General">
                  <c:v>1.8619999999999999E-3</c:v>
                </c:pt>
                <c:pt idx="2121" formatCode="General">
                  <c:v>1.8630000000000001E-3</c:v>
                </c:pt>
                <c:pt idx="2122" formatCode="General">
                  <c:v>1.861E-3</c:v>
                </c:pt>
                <c:pt idx="2123" formatCode="General">
                  <c:v>1.848E-3</c:v>
                </c:pt>
                <c:pt idx="2124" formatCode="General">
                  <c:v>1.8370000000000001E-3</c:v>
                </c:pt>
                <c:pt idx="2125" formatCode="General">
                  <c:v>1.8489999999999999E-3</c:v>
                </c:pt>
                <c:pt idx="2126" formatCode="General">
                  <c:v>1.882E-3</c:v>
                </c:pt>
                <c:pt idx="2127" formatCode="General">
                  <c:v>1.91E-3</c:v>
                </c:pt>
                <c:pt idx="2128" formatCode="General">
                  <c:v>1.92E-3</c:v>
                </c:pt>
                <c:pt idx="2129" formatCode="General">
                  <c:v>1.9059999999999999E-3</c:v>
                </c:pt>
                <c:pt idx="2130" formatCode="General">
                  <c:v>1.902E-3</c:v>
                </c:pt>
                <c:pt idx="2131" formatCode="General">
                  <c:v>1.895E-3</c:v>
                </c:pt>
                <c:pt idx="2132" formatCode="General">
                  <c:v>1.8910000000000001E-3</c:v>
                </c:pt>
                <c:pt idx="2133" formatCode="General">
                  <c:v>1.8749999999999999E-3</c:v>
                </c:pt>
                <c:pt idx="2134" formatCode="General">
                  <c:v>1.8649999999999999E-3</c:v>
                </c:pt>
                <c:pt idx="2135" formatCode="General">
                  <c:v>1.866E-3</c:v>
                </c:pt>
                <c:pt idx="2136" formatCode="General">
                  <c:v>1.866E-3</c:v>
                </c:pt>
                <c:pt idx="2137" formatCode="General">
                  <c:v>1.8760000000000001E-3</c:v>
                </c:pt>
                <c:pt idx="2138" formatCode="General">
                  <c:v>1.8910000000000001E-3</c:v>
                </c:pt>
                <c:pt idx="2139" formatCode="General">
                  <c:v>1.908E-3</c:v>
                </c:pt>
                <c:pt idx="2140" formatCode="General">
                  <c:v>1.902E-3</c:v>
                </c:pt>
                <c:pt idx="2141" formatCode="General">
                  <c:v>1.8799999999999999E-3</c:v>
                </c:pt>
                <c:pt idx="2142" formatCode="General">
                  <c:v>1.872E-3</c:v>
                </c:pt>
                <c:pt idx="2143" formatCode="General">
                  <c:v>1.8959999999999999E-3</c:v>
                </c:pt>
                <c:pt idx="2144" formatCode="General">
                  <c:v>1.9239999999999999E-3</c:v>
                </c:pt>
                <c:pt idx="2145" formatCode="General">
                  <c:v>1.9250000000000001E-3</c:v>
                </c:pt>
                <c:pt idx="2146" formatCode="General">
                  <c:v>1.8879999999999999E-3</c:v>
                </c:pt>
                <c:pt idx="2147" formatCode="General">
                  <c:v>1.853E-3</c:v>
                </c:pt>
                <c:pt idx="2148" formatCode="General">
                  <c:v>1.8489999999999999E-3</c:v>
                </c:pt>
                <c:pt idx="2149" formatCode="General">
                  <c:v>1.867E-3</c:v>
                </c:pt>
                <c:pt idx="2150" formatCode="General">
                  <c:v>1.879E-3</c:v>
                </c:pt>
                <c:pt idx="2151" formatCode="General">
                  <c:v>1.8710000000000001E-3</c:v>
                </c:pt>
                <c:pt idx="2152" formatCode="General">
                  <c:v>1.8519999999999999E-3</c:v>
                </c:pt>
                <c:pt idx="2153" formatCode="General">
                  <c:v>1.841E-3</c:v>
                </c:pt>
                <c:pt idx="2154" formatCode="General">
                  <c:v>1.8270000000000001E-3</c:v>
                </c:pt>
                <c:pt idx="2155" formatCode="General">
                  <c:v>1.8190000000000001E-3</c:v>
                </c:pt>
                <c:pt idx="2156" formatCode="General">
                  <c:v>1.8159999999999999E-3</c:v>
                </c:pt>
                <c:pt idx="2157" formatCode="General">
                  <c:v>1.825E-3</c:v>
                </c:pt>
                <c:pt idx="2158" formatCode="General">
                  <c:v>1.8320000000000001E-3</c:v>
                </c:pt>
                <c:pt idx="2159" formatCode="General">
                  <c:v>1.846E-3</c:v>
                </c:pt>
                <c:pt idx="2160" formatCode="General">
                  <c:v>1.8439999999999999E-3</c:v>
                </c:pt>
                <c:pt idx="2161" formatCode="General">
                  <c:v>1.848E-3</c:v>
                </c:pt>
                <c:pt idx="2162" formatCode="General">
                  <c:v>1.8339999999999999E-3</c:v>
                </c:pt>
                <c:pt idx="2163" formatCode="General">
                  <c:v>1.8489999999999999E-3</c:v>
                </c:pt>
                <c:pt idx="2164" formatCode="General">
                  <c:v>1.8619999999999999E-3</c:v>
                </c:pt>
                <c:pt idx="2165" formatCode="General">
                  <c:v>1.8749999999999999E-3</c:v>
                </c:pt>
                <c:pt idx="2166" formatCode="General">
                  <c:v>1.8580000000000001E-3</c:v>
                </c:pt>
                <c:pt idx="2167" formatCode="General">
                  <c:v>1.8370000000000001E-3</c:v>
                </c:pt>
                <c:pt idx="2168" formatCode="General">
                  <c:v>1.83E-3</c:v>
                </c:pt>
                <c:pt idx="2169" formatCode="General">
                  <c:v>1.846E-3</c:v>
                </c:pt>
                <c:pt idx="2170" formatCode="General">
                  <c:v>1.864E-3</c:v>
                </c:pt>
                <c:pt idx="2171" formatCode="General">
                  <c:v>1.8699999999999999E-3</c:v>
                </c:pt>
                <c:pt idx="2172" formatCode="General">
                  <c:v>1.8519999999999999E-3</c:v>
                </c:pt>
                <c:pt idx="2173" formatCode="General">
                  <c:v>1.8400000000000001E-3</c:v>
                </c:pt>
                <c:pt idx="2174" formatCode="General">
                  <c:v>1.838E-3</c:v>
                </c:pt>
                <c:pt idx="2175" formatCode="General">
                  <c:v>1.8649999999999999E-3</c:v>
                </c:pt>
                <c:pt idx="2176" formatCode="General">
                  <c:v>1.8879999999999999E-3</c:v>
                </c:pt>
                <c:pt idx="2177" formatCode="General">
                  <c:v>1.903E-3</c:v>
                </c:pt>
                <c:pt idx="2178" formatCode="General">
                  <c:v>1.895E-3</c:v>
                </c:pt>
                <c:pt idx="2179" formatCode="General">
                  <c:v>1.8890000000000001E-3</c:v>
                </c:pt>
                <c:pt idx="2180" formatCode="General">
                  <c:v>1.8799999999999999E-3</c:v>
                </c:pt>
                <c:pt idx="2181" formatCode="General">
                  <c:v>1.8959999999999999E-3</c:v>
                </c:pt>
                <c:pt idx="2182" formatCode="General">
                  <c:v>1.9040000000000001E-3</c:v>
                </c:pt>
                <c:pt idx="2183" formatCode="General">
                  <c:v>1.92E-3</c:v>
                </c:pt>
                <c:pt idx="2184" formatCode="General">
                  <c:v>1.9070000000000001E-3</c:v>
                </c:pt>
                <c:pt idx="2185" formatCode="General">
                  <c:v>1.903E-3</c:v>
                </c:pt>
                <c:pt idx="2186" formatCode="General">
                  <c:v>1.89E-3</c:v>
                </c:pt>
                <c:pt idx="2187" formatCode="General">
                  <c:v>1.9009999999999999E-3</c:v>
                </c:pt>
                <c:pt idx="2188" formatCode="General">
                  <c:v>1.908E-3</c:v>
                </c:pt>
                <c:pt idx="2189" formatCode="General">
                  <c:v>1.926E-3</c:v>
                </c:pt>
                <c:pt idx="2190" formatCode="General">
                  <c:v>1.928E-3</c:v>
                </c:pt>
                <c:pt idx="2191" formatCode="General">
                  <c:v>1.923E-3</c:v>
                </c:pt>
                <c:pt idx="2192" formatCode="General">
                  <c:v>1.926E-3</c:v>
                </c:pt>
                <c:pt idx="2193" formatCode="General">
                  <c:v>1.918E-3</c:v>
                </c:pt>
                <c:pt idx="2194" formatCode="General">
                  <c:v>1.918E-3</c:v>
                </c:pt>
                <c:pt idx="2195" formatCode="General">
                  <c:v>1.8929999999999999E-3</c:v>
                </c:pt>
                <c:pt idx="2196" formatCode="General">
                  <c:v>1.8929999999999999E-3</c:v>
                </c:pt>
                <c:pt idx="2197" formatCode="General">
                  <c:v>1.892E-3</c:v>
                </c:pt>
                <c:pt idx="2198" formatCode="General">
                  <c:v>1.908E-3</c:v>
                </c:pt>
                <c:pt idx="2199" formatCode="General">
                  <c:v>1.903E-3</c:v>
                </c:pt>
                <c:pt idx="2200" formatCode="General">
                  <c:v>1.892E-3</c:v>
                </c:pt>
                <c:pt idx="2201" formatCode="General">
                  <c:v>1.882E-3</c:v>
                </c:pt>
                <c:pt idx="2202" formatCode="General">
                  <c:v>1.8890000000000001E-3</c:v>
                </c:pt>
                <c:pt idx="2203" formatCode="General">
                  <c:v>1.8990000000000001E-3</c:v>
                </c:pt>
                <c:pt idx="2204" formatCode="General">
                  <c:v>1.9070000000000001E-3</c:v>
                </c:pt>
                <c:pt idx="2205" formatCode="General">
                  <c:v>1.8990000000000001E-3</c:v>
                </c:pt>
                <c:pt idx="2206" formatCode="General">
                  <c:v>1.887E-3</c:v>
                </c:pt>
                <c:pt idx="2207" formatCode="General">
                  <c:v>1.8730000000000001E-3</c:v>
                </c:pt>
                <c:pt idx="2208" formatCode="General">
                  <c:v>1.882E-3</c:v>
                </c:pt>
                <c:pt idx="2209" formatCode="General">
                  <c:v>1.8890000000000001E-3</c:v>
                </c:pt>
                <c:pt idx="2210" formatCode="General">
                  <c:v>1.905E-3</c:v>
                </c:pt>
                <c:pt idx="2211" formatCode="General">
                  <c:v>1.8959999999999999E-3</c:v>
                </c:pt>
                <c:pt idx="2212" formatCode="General">
                  <c:v>1.8860000000000001E-3</c:v>
                </c:pt>
                <c:pt idx="2213" formatCode="General">
                  <c:v>1.8550000000000001E-3</c:v>
                </c:pt>
                <c:pt idx="2214" formatCode="General">
                  <c:v>1.846E-3</c:v>
                </c:pt>
                <c:pt idx="2215" formatCode="General">
                  <c:v>1.848E-3</c:v>
                </c:pt>
                <c:pt idx="2216" formatCode="General">
                  <c:v>1.8489999999999999E-3</c:v>
                </c:pt>
                <c:pt idx="2217" formatCode="General">
                  <c:v>1.83E-3</c:v>
                </c:pt>
                <c:pt idx="2218" formatCode="General">
                  <c:v>1.817E-3</c:v>
                </c:pt>
                <c:pt idx="2219" formatCode="General">
                  <c:v>1.828E-3</c:v>
                </c:pt>
                <c:pt idx="2220" formatCode="General">
                  <c:v>1.841E-3</c:v>
                </c:pt>
                <c:pt idx="2221" formatCode="General">
                  <c:v>1.848E-3</c:v>
                </c:pt>
                <c:pt idx="2222" formatCode="General">
                  <c:v>1.843E-3</c:v>
                </c:pt>
                <c:pt idx="2223" formatCode="General">
                  <c:v>1.856E-3</c:v>
                </c:pt>
                <c:pt idx="2224" formatCode="General">
                  <c:v>1.859E-3</c:v>
                </c:pt>
                <c:pt idx="2225" formatCode="General">
                  <c:v>1.861E-3</c:v>
                </c:pt>
                <c:pt idx="2226" formatCode="General">
                  <c:v>1.851E-3</c:v>
                </c:pt>
                <c:pt idx="2227" formatCode="General">
                  <c:v>1.851E-3</c:v>
                </c:pt>
                <c:pt idx="2228" formatCode="General">
                  <c:v>1.8519999999999999E-3</c:v>
                </c:pt>
                <c:pt idx="2229" formatCode="General">
                  <c:v>1.856E-3</c:v>
                </c:pt>
                <c:pt idx="2230" formatCode="General">
                  <c:v>1.8519999999999999E-3</c:v>
                </c:pt>
                <c:pt idx="2231" formatCode="General">
                  <c:v>1.843E-3</c:v>
                </c:pt>
                <c:pt idx="2232" formatCode="General">
                  <c:v>1.8309999999999999E-3</c:v>
                </c:pt>
                <c:pt idx="2233" formatCode="General">
                  <c:v>1.817E-3</c:v>
                </c:pt>
                <c:pt idx="2234" formatCode="General">
                  <c:v>1.8140000000000001E-3</c:v>
                </c:pt>
                <c:pt idx="2235" formatCode="General">
                  <c:v>1.8140000000000001E-3</c:v>
                </c:pt>
                <c:pt idx="2236" formatCode="General">
                  <c:v>1.8270000000000001E-3</c:v>
                </c:pt>
                <c:pt idx="2237" formatCode="General">
                  <c:v>1.8370000000000001E-3</c:v>
                </c:pt>
                <c:pt idx="2238" formatCode="General">
                  <c:v>1.8569999999999999E-3</c:v>
                </c:pt>
                <c:pt idx="2239" formatCode="General">
                  <c:v>1.8710000000000001E-3</c:v>
                </c:pt>
                <c:pt idx="2240" formatCode="General">
                  <c:v>1.885E-3</c:v>
                </c:pt>
                <c:pt idx="2241" formatCode="General">
                  <c:v>1.872E-3</c:v>
                </c:pt>
                <c:pt idx="2242" formatCode="General">
                  <c:v>1.8600000000000001E-3</c:v>
                </c:pt>
                <c:pt idx="2243" formatCode="General">
                  <c:v>1.8519999999999999E-3</c:v>
                </c:pt>
                <c:pt idx="2244" formatCode="General">
                  <c:v>1.861E-3</c:v>
                </c:pt>
                <c:pt idx="2245" formatCode="General">
                  <c:v>1.866E-3</c:v>
                </c:pt>
                <c:pt idx="2246" formatCode="General">
                  <c:v>1.8400000000000001E-3</c:v>
                </c:pt>
                <c:pt idx="2247" formatCode="General">
                  <c:v>1.805E-3</c:v>
                </c:pt>
                <c:pt idx="2248" formatCode="General">
                  <c:v>1.7799999999999999E-3</c:v>
                </c:pt>
                <c:pt idx="2249" formatCode="General">
                  <c:v>1.7930000000000001E-3</c:v>
                </c:pt>
                <c:pt idx="2250" formatCode="General">
                  <c:v>1.8220000000000001E-3</c:v>
                </c:pt>
                <c:pt idx="2251" formatCode="General">
                  <c:v>1.8320000000000001E-3</c:v>
                </c:pt>
                <c:pt idx="2252" formatCode="General">
                  <c:v>1.8220000000000001E-3</c:v>
                </c:pt>
                <c:pt idx="2253" formatCode="General">
                  <c:v>1.8E-3</c:v>
                </c:pt>
                <c:pt idx="2254" formatCode="General">
                  <c:v>1.8079999999999999E-3</c:v>
                </c:pt>
                <c:pt idx="2255" formatCode="General">
                  <c:v>1.8240000000000001E-3</c:v>
                </c:pt>
                <c:pt idx="2256" formatCode="General">
                  <c:v>1.841E-3</c:v>
                </c:pt>
                <c:pt idx="2257" formatCode="General">
                  <c:v>1.8439999999999999E-3</c:v>
                </c:pt>
                <c:pt idx="2258" formatCode="General">
                  <c:v>1.8450000000000001E-3</c:v>
                </c:pt>
                <c:pt idx="2259" formatCode="General">
                  <c:v>1.8569999999999999E-3</c:v>
                </c:pt>
                <c:pt idx="2260" formatCode="General">
                  <c:v>1.8450000000000001E-3</c:v>
                </c:pt>
                <c:pt idx="2261" formatCode="General">
                  <c:v>1.8400000000000001E-3</c:v>
                </c:pt>
                <c:pt idx="2262" formatCode="General">
                  <c:v>1.833E-3</c:v>
                </c:pt>
                <c:pt idx="2263" formatCode="General">
                  <c:v>1.854E-3</c:v>
                </c:pt>
                <c:pt idx="2264" formatCode="General">
                  <c:v>1.851E-3</c:v>
                </c:pt>
                <c:pt idx="2265" formatCode="General">
                  <c:v>1.8400000000000001E-3</c:v>
                </c:pt>
                <c:pt idx="2266" formatCode="General">
                  <c:v>1.828E-3</c:v>
                </c:pt>
                <c:pt idx="2267" formatCode="General">
                  <c:v>1.8309999999999999E-3</c:v>
                </c:pt>
                <c:pt idx="2268" formatCode="General">
                  <c:v>1.8370000000000001E-3</c:v>
                </c:pt>
                <c:pt idx="2269" formatCode="General">
                  <c:v>1.8339999999999999E-3</c:v>
                </c:pt>
                <c:pt idx="2270" formatCode="General">
                  <c:v>1.833E-3</c:v>
                </c:pt>
                <c:pt idx="2271" formatCode="General">
                  <c:v>1.835E-3</c:v>
                </c:pt>
                <c:pt idx="2272" formatCode="General">
                  <c:v>1.8450000000000001E-3</c:v>
                </c:pt>
                <c:pt idx="2273" formatCode="General">
                  <c:v>1.854E-3</c:v>
                </c:pt>
                <c:pt idx="2274" formatCode="General">
                  <c:v>1.8569999999999999E-3</c:v>
                </c:pt>
                <c:pt idx="2275" formatCode="General">
                  <c:v>1.853E-3</c:v>
                </c:pt>
                <c:pt idx="2276" formatCode="General">
                  <c:v>1.846E-3</c:v>
                </c:pt>
                <c:pt idx="2277" formatCode="General">
                  <c:v>1.8439999999999999E-3</c:v>
                </c:pt>
                <c:pt idx="2278" formatCode="General">
                  <c:v>1.8500000000000001E-3</c:v>
                </c:pt>
                <c:pt idx="2279" formatCode="General">
                  <c:v>1.856E-3</c:v>
                </c:pt>
                <c:pt idx="2280" formatCode="General">
                  <c:v>1.861E-3</c:v>
                </c:pt>
                <c:pt idx="2281" formatCode="General">
                  <c:v>1.859E-3</c:v>
                </c:pt>
                <c:pt idx="2282" formatCode="General">
                  <c:v>1.8600000000000001E-3</c:v>
                </c:pt>
                <c:pt idx="2283" formatCode="General">
                  <c:v>1.851E-3</c:v>
                </c:pt>
                <c:pt idx="2284" formatCode="General">
                  <c:v>1.8400000000000001E-3</c:v>
                </c:pt>
                <c:pt idx="2285" formatCode="General">
                  <c:v>1.828E-3</c:v>
                </c:pt>
                <c:pt idx="2286" formatCode="General">
                  <c:v>1.825E-3</c:v>
                </c:pt>
                <c:pt idx="2287" formatCode="General">
                  <c:v>1.8220000000000001E-3</c:v>
                </c:pt>
                <c:pt idx="2288" formatCode="General">
                  <c:v>1.833E-3</c:v>
                </c:pt>
                <c:pt idx="2289" formatCode="General">
                  <c:v>1.841E-3</c:v>
                </c:pt>
                <c:pt idx="2290" formatCode="General">
                  <c:v>1.854E-3</c:v>
                </c:pt>
                <c:pt idx="2291" formatCode="General">
                  <c:v>1.846E-3</c:v>
                </c:pt>
                <c:pt idx="2292" formatCode="General">
                  <c:v>1.8439999999999999E-3</c:v>
                </c:pt>
                <c:pt idx="2293" formatCode="General">
                  <c:v>1.8450000000000001E-3</c:v>
                </c:pt>
                <c:pt idx="2294" formatCode="General">
                  <c:v>1.848E-3</c:v>
                </c:pt>
                <c:pt idx="2295" formatCode="General">
                  <c:v>1.841E-3</c:v>
                </c:pt>
                <c:pt idx="2296" formatCode="General">
                  <c:v>1.83E-3</c:v>
                </c:pt>
                <c:pt idx="2297" formatCode="General">
                  <c:v>1.835E-3</c:v>
                </c:pt>
                <c:pt idx="2298" formatCode="General">
                  <c:v>1.8450000000000001E-3</c:v>
                </c:pt>
                <c:pt idx="2299" formatCode="General">
                  <c:v>1.859E-3</c:v>
                </c:pt>
                <c:pt idx="2300" formatCode="General">
                  <c:v>1.8710000000000001E-3</c:v>
                </c:pt>
                <c:pt idx="2301" formatCode="General">
                  <c:v>1.8860000000000001E-3</c:v>
                </c:pt>
                <c:pt idx="2302" formatCode="General">
                  <c:v>1.895E-3</c:v>
                </c:pt>
                <c:pt idx="2303" formatCode="General">
                  <c:v>1.8990000000000001E-3</c:v>
                </c:pt>
                <c:pt idx="2304" formatCode="General">
                  <c:v>1.8929999999999999E-3</c:v>
                </c:pt>
                <c:pt idx="2305" formatCode="General">
                  <c:v>1.8779999999999999E-3</c:v>
                </c:pt>
                <c:pt idx="2306" formatCode="General">
                  <c:v>1.8569999999999999E-3</c:v>
                </c:pt>
                <c:pt idx="2307" formatCode="General">
                  <c:v>1.83E-3</c:v>
                </c:pt>
                <c:pt idx="2308" formatCode="General">
                  <c:v>1.8220000000000001E-3</c:v>
                </c:pt>
                <c:pt idx="2309" formatCode="General">
                  <c:v>1.823E-3</c:v>
                </c:pt>
                <c:pt idx="2310" formatCode="General">
                  <c:v>1.8580000000000001E-3</c:v>
                </c:pt>
                <c:pt idx="2311" formatCode="General">
                  <c:v>1.882E-3</c:v>
                </c:pt>
                <c:pt idx="2312" formatCode="General">
                  <c:v>1.9009999999999999E-3</c:v>
                </c:pt>
                <c:pt idx="2313" formatCode="General">
                  <c:v>1.8959999999999999E-3</c:v>
                </c:pt>
                <c:pt idx="2314" formatCode="General">
                  <c:v>1.8940000000000001E-3</c:v>
                </c:pt>
                <c:pt idx="2315" formatCode="General">
                  <c:v>1.884E-3</c:v>
                </c:pt>
                <c:pt idx="2316" formatCode="General">
                  <c:v>1.861E-3</c:v>
                </c:pt>
                <c:pt idx="2317" formatCode="General">
                  <c:v>1.838E-3</c:v>
                </c:pt>
                <c:pt idx="2318" formatCode="General">
                  <c:v>1.8259999999999999E-3</c:v>
                </c:pt>
                <c:pt idx="2319" formatCode="General">
                  <c:v>1.8240000000000001E-3</c:v>
                </c:pt>
                <c:pt idx="2320" formatCode="General">
                  <c:v>1.812E-3</c:v>
                </c:pt>
                <c:pt idx="2321" formatCode="General">
                  <c:v>1.8079999999999999E-3</c:v>
                </c:pt>
                <c:pt idx="2322" formatCode="General">
                  <c:v>1.83E-3</c:v>
                </c:pt>
                <c:pt idx="2323" formatCode="General">
                  <c:v>1.8649999999999999E-3</c:v>
                </c:pt>
                <c:pt idx="2324" formatCode="General">
                  <c:v>1.8910000000000001E-3</c:v>
                </c:pt>
                <c:pt idx="2325" formatCode="General">
                  <c:v>1.8779999999999999E-3</c:v>
                </c:pt>
                <c:pt idx="2326" formatCode="General">
                  <c:v>1.861E-3</c:v>
                </c:pt>
                <c:pt idx="2327" formatCode="General">
                  <c:v>1.8370000000000001E-3</c:v>
                </c:pt>
                <c:pt idx="2328" formatCode="General">
                  <c:v>1.8400000000000001E-3</c:v>
                </c:pt>
                <c:pt idx="2329" formatCode="General">
                  <c:v>1.8439999999999999E-3</c:v>
                </c:pt>
                <c:pt idx="2330" formatCode="General">
                  <c:v>1.8450000000000001E-3</c:v>
                </c:pt>
                <c:pt idx="2331" formatCode="General">
                  <c:v>1.8320000000000001E-3</c:v>
                </c:pt>
                <c:pt idx="2332" formatCode="General">
                  <c:v>1.8209999999999999E-3</c:v>
                </c:pt>
                <c:pt idx="2333" formatCode="General">
                  <c:v>1.8259999999999999E-3</c:v>
                </c:pt>
                <c:pt idx="2334" formatCode="General">
                  <c:v>1.836E-3</c:v>
                </c:pt>
                <c:pt idx="2335" formatCode="General">
                  <c:v>1.833E-3</c:v>
                </c:pt>
                <c:pt idx="2336" formatCode="General">
                  <c:v>1.8240000000000001E-3</c:v>
                </c:pt>
                <c:pt idx="2337" formatCode="General">
                  <c:v>1.8240000000000001E-3</c:v>
                </c:pt>
                <c:pt idx="2338" formatCode="General">
                  <c:v>1.8420000000000001E-3</c:v>
                </c:pt>
                <c:pt idx="2339" formatCode="General">
                  <c:v>1.8469999999999999E-3</c:v>
                </c:pt>
                <c:pt idx="2340" formatCode="General">
                  <c:v>1.8450000000000001E-3</c:v>
                </c:pt>
                <c:pt idx="2341" formatCode="General">
                  <c:v>1.83E-3</c:v>
                </c:pt>
                <c:pt idx="2342" formatCode="General">
                  <c:v>1.8289999999999999E-3</c:v>
                </c:pt>
                <c:pt idx="2343" formatCode="General">
                  <c:v>1.8289999999999999E-3</c:v>
                </c:pt>
                <c:pt idx="2344" formatCode="General">
                  <c:v>1.848E-3</c:v>
                </c:pt>
                <c:pt idx="2345" formatCode="General">
                  <c:v>1.8630000000000001E-3</c:v>
                </c:pt>
                <c:pt idx="2346" formatCode="General">
                  <c:v>1.879E-3</c:v>
                </c:pt>
                <c:pt idx="2347" formatCode="General">
                  <c:v>1.8749999999999999E-3</c:v>
                </c:pt>
                <c:pt idx="2348" formatCode="General">
                  <c:v>1.872E-3</c:v>
                </c:pt>
                <c:pt idx="2349" formatCode="General">
                  <c:v>1.8619999999999999E-3</c:v>
                </c:pt>
                <c:pt idx="2350" formatCode="General">
                  <c:v>1.846E-3</c:v>
                </c:pt>
                <c:pt idx="2351" formatCode="General">
                  <c:v>1.836E-3</c:v>
                </c:pt>
                <c:pt idx="2352" formatCode="General">
                  <c:v>1.8420000000000001E-3</c:v>
                </c:pt>
                <c:pt idx="2353" formatCode="General">
                  <c:v>1.8680000000000001E-3</c:v>
                </c:pt>
                <c:pt idx="2354" formatCode="General">
                  <c:v>1.8810000000000001E-3</c:v>
                </c:pt>
                <c:pt idx="2355" formatCode="General">
                  <c:v>1.869E-3</c:v>
                </c:pt>
                <c:pt idx="2356" formatCode="General">
                  <c:v>1.848E-3</c:v>
                </c:pt>
                <c:pt idx="2357" formatCode="General">
                  <c:v>1.8580000000000001E-3</c:v>
                </c:pt>
                <c:pt idx="2358" formatCode="General">
                  <c:v>1.8940000000000001E-3</c:v>
                </c:pt>
                <c:pt idx="2359" formatCode="General">
                  <c:v>1.9269999999999999E-3</c:v>
                </c:pt>
                <c:pt idx="2360" formatCode="General">
                  <c:v>1.918E-3</c:v>
                </c:pt>
                <c:pt idx="2361" formatCode="General">
                  <c:v>1.8760000000000001E-3</c:v>
                </c:pt>
                <c:pt idx="2362" formatCode="General">
                  <c:v>1.836E-3</c:v>
                </c:pt>
                <c:pt idx="2363" formatCode="General">
                  <c:v>1.8190000000000001E-3</c:v>
                </c:pt>
                <c:pt idx="2364" formatCode="General">
                  <c:v>1.8259999999999999E-3</c:v>
                </c:pt>
                <c:pt idx="2365" formatCode="General">
                  <c:v>1.8289999999999999E-3</c:v>
                </c:pt>
                <c:pt idx="2366" formatCode="General">
                  <c:v>1.8270000000000001E-3</c:v>
                </c:pt>
                <c:pt idx="2367" formatCode="General">
                  <c:v>1.8209999999999999E-3</c:v>
                </c:pt>
                <c:pt idx="2368" formatCode="General">
                  <c:v>1.828E-3</c:v>
                </c:pt>
                <c:pt idx="2369" formatCode="General">
                  <c:v>1.8270000000000001E-3</c:v>
                </c:pt>
                <c:pt idx="2370" formatCode="General">
                  <c:v>1.8339999999999999E-3</c:v>
                </c:pt>
                <c:pt idx="2371" formatCode="General">
                  <c:v>1.8439999999999999E-3</c:v>
                </c:pt>
                <c:pt idx="2372" formatCode="General">
                  <c:v>1.8699999999999999E-3</c:v>
                </c:pt>
                <c:pt idx="2373" formatCode="General">
                  <c:v>1.8760000000000001E-3</c:v>
                </c:pt>
                <c:pt idx="2374" formatCode="General">
                  <c:v>1.8630000000000001E-3</c:v>
                </c:pt>
                <c:pt idx="2375" formatCode="General">
                  <c:v>1.8370000000000001E-3</c:v>
                </c:pt>
                <c:pt idx="2376" formatCode="General">
                  <c:v>1.825E-3</c:v>
                </c:pt>
                <c:pt idx="2377" formatCode="General">
                  <c:v>1.8240000000000001E-3</c:v>
                </c:pt>
                <c:pt idx="2378" formatCode="General">
                  <c:v>1.8259999999999999E-3</c:v>
                </c:pt>
                <c:pt idx="2379" formatCode="General">
                  <c:v>1.8220000000000001E-3</c:v>
                </c:pt>
                <c:pt idx="2380" formatCode="General">
                  <c:v>1.8159999999999999E-3</c:v>
                </c:pt>
                <c:pt idx="2381" formatCode="General">
                  <c:v>1.8159999999999999E-3</c:v>
                </c:pt>
                <c:pt idx="2382" formatCode="General">
                  <c:v>1.8090000000000001E-3</c:v>
                </c:pt>
                <c:pt idx="2383" formatCode="General">
                  <c:v>1.8129999999999999E-3</c:v>
                </c:pt>
                <c:pt idx="2384" formatCode="General">
                  <c:v>1.8029999999999999E-3</c:v>
                </c:pt>
                <c:pt idx="2385" formatCode="General">
                  <c:v>1.81E-3</c:v>
                </c:pt>
                <c:pt idx="2386" formatCode="General">
                  <c:v>1.812E-3</c:v>
                </c:pt>
                <c:pt idx="2387" formatCode="General">
                  <c:v>1.8309999999999999E-3</c:v>
                </c:pt>
                <c:pt idx="2388" formatCode="General">
                  <c:v>1.846E-3</c:v>
                </c:pt>
                <c:pt idx="2389" formatCode="General">
                  <c:v>1.8439999999999999E-3</c:v>
                </c:pt>
                <c:pt idx="2390" formatCode="General">
                  <c:v>1.838E-3</c:v>
                </c:pt>
                <c:pt idx="2391" formatCode="General">
                  <c:v>1.8270000000000001E-3</c:v>
                </c:pt>
                <c:pt idx="2392" formatCode="General">
                  <c:v>1.851E-3</c:v>
                </c:pt>
                <c:pt idx="2393" formatCode="General">
                  <c:v>1.8680000000000001E-3</c:v>
                </c:pt>
                <c:pt idx="2394" formatCode="General">
                  <c:v>1.882E-3</c:v>
                </c:pt>
                <c:pt idx="2395" formatCode="General">
                  <c:v>1.861E-3</c:v>
                </c:pt>
                <c:pt idx="2396" formatCode="General">
                  <c:v>1.836E-3</c:v>
                </c:pt>
                <c:pt idx="2397" formatCode="General">
                  <c:v>1.8240000000000001E-3</c:v>
                </c:pt>
                <c:pt idx="2398" formatCode="General">
                  <c:v>1.8209999999999999E-3</c:v>
                </c:pt>
                <c:pt idx="2399" formatCode="General">
                  <c:v>1.8190000000000001E-3</c:v>
                </c:pt>
                <c:pt idx="2400" formatCode="General">
                  <c:v>1.8010000000000001E-3</c:v>
                </c:pt>
                <c:pt idx="2401" formatCode="General">
                  <c:v>1.7880000000000001E-3</c:v>
                </c:pt>
                <c:pt idx="2402" formatCode="General">
                  <c:v>1.792E-3</c:v>
                </c:pt>
                <c:pt idx="2403" formatCode="General">
                  <c:v>1.8079999999999999E-3</c:v>
                </c:pt>
                <c:pt idx="2404" formatCode="General">
                  <c:v>1.8339999999999999E-3</c:v>
                </c:pt>
                <c:pt idx="2405" formatCode="General">
                  <c:v>1.841E-3</c:v>
                </c:pt>
                <c:pt idx="2406" formatCode="General">
                  <c:v>1.8439999999999999E-3</c:v>
                </c:pt>
                <c:pt idx="2407" formatCode="General">
                  <c:v>1.8370000000000001E-3</c:v>
                </c:pt>
                <c:pt idx="2408" formatCode="General">
                  <c:v>1.8469999999999999E-3</c:v>
                </c:pt>
                <c:pt idx="2409" formatCode="General">
                  <c:v>1.8439999999999999E-3</c:v>
                </c:pt>
                <c:pt idx="2410" formatCode="General">
                  <c:v>1.838E-3</c:v>
                </c:pt>
                <c:pt idx="2411" formatCode="General">
                  <c:v>1.828E-3</c:v>
                </c:pt>
                <c:pt idx="2412" formatCode="General">
                  <c:v>1.828E-3</c:v>
                </c:pt>
                <c:pt idx="2413" formatCode="General">
                  <c:v>1.8220000000000001E-3</c:v>
                </c:pt>
                <c:pt idx="2414" formatCode="General">
                  <c:v>1.8129999999999999E-3</c:v>
                </c:pt>
                <c:pt idx="2415" formatCode="General">
                  <c:v>1.83E-3</c:v>
                </c:pt>
                <c:pt idx="2416" formatCode="General">
                  <c:v>1.856E-3</c:v>
                </c:pt>
                <c:pt idx="2417" formatCode="General">
                  <c:v>1.864E-3</c:v>
                </c:pt>
                <c:pt idx="2418" formatCode="General">
                  <c:v>1.836E-3</c:v>
                </c:pt>
                <c:pt idx="2419" formatCode="General">
                  <c:v>1.799E-3</c:v>
                </c:pt>
                <c:pt idx="2420" formatCode="General">
                  <c:v>1.794E-3</c:v>
                </c:pt>
                <c:pt idx="2421" formatCode="General">
                  <c:v>1.787E-3</c:v>
                </c:pt>
                <c:pt idx="2422" formatCode="General">
                  <c:v>1.789E-3</c:v>
                </c:pt>
                <c:pt idx="2423" formatCode="General">
                  <c:v>1.774E-3</c:v>
                </c:pt>
                <c:pt idx="2424" formatCode="General">
                  <c:v>1.7930000000000001E-3</c:v>
                </c:pt>
                <c:pt idx="2425" formatCode="General">
                  <c:v>1.8029999999999999E-3</c:v>
                </c:pt>
                <c:pt idx="2426" formatCode="General">
                  <c:v>1.8159999999999999E-3</c:v>
                </c:pt>
                <c:pt idx="2427" formatCode="General">
                  <c:v>1.8E-3</c:v>
                </c:pt>
                <c:pt idx="2428" formatCode="General">
                  <c:v>1.8029999999999999E-3</c:v>
                </c:pt>
                <c:pt idx="2429" formatCode="General">
                  <c:v>1.817E-3</c:v>
                </c:pt>
                <c:pt idx="2430" formatCode="General">
                  <c:v>1.8309999999999999E-3</c:v>
                </c:pt>
                <c:pt idx="2431" formatCode="General">
                  <c:v>1.8270000000000001E-3</c:v>
                </c:pt>
                <c:pt idx="2432" formatCode="General">
                  <c:v>1.8159999999999999E-3</c:v>
                </c:pt>
                <c:pt idx="2433" formatCode="General">
                  <c:v>1.82E-3</c:v>
                </c:pt>
                <c:pt idx="2434" formatCode="General">
                  <c:v>1.828E-3</c:v>
                </c:pt>
                <c:pt idx="2435" formatCode="General">
                  <c:v>1.823E-3</c:v>
                </c:pt>
                <c:pt idx="2436" formatCode="General">
                  <c:v>1.8060000000000001E-3</c:v>
                </c:pt>
                <c:pt idx="2437" formatCode="General">
                  <c:v>1.789E-3</c:v>
                </c:pt>
                <c:pt idx="2438" formatCode="General">
                  <c:v>1.7899999999999999E-3</c:v>
                </c:pt>
                <c:pt idx="2439" formatCode="General">
                  <c:v>1.797E-3</c:v>
                </c:pt>
                <c:pt idx="2440" formatCode="General">
                  <c:v>1.805E-3</c:v>
                </c:pt>
                <c:pt idx="2441" formatCode="General">
                  <c:v>1.797E-3</c:v>
                </c:pt>
                <c:pt idx="2442" formatCode="General">
                  <c:v>1.792E-3</c:v>
                </c:pt>
                <c:pt idx="2443" formatCode="General">
                  <c:v>1.786E-3</c:v>
                </c:pt>
                <c:pt idx="2444" formatCode="General">
                  <c:v>1.789E-3</c:v>
                </c:pt>
                <c:pt idx="2445" formatCode="General">
                  <c:v>1.804E-3</c:v>
                </c:pt>
                <c:pt idx="2446" formatCode="General">
                  <c:v>1.815E-3</c:v>
                </c:pt>
                <c:pt idx="2447" formatCode="General">
                  <c:v>1.828E-3</c:v>
                </c:pt>
                <c:pt idx="2448" formatCode="General">
                  <c:v>1.82E-3</c:v>
                </c:pt>
                <c:pt idx="2449" formatCode="General">
                  <c:v>1.8240000000000001E-3</c:v>
                </c:pt>
                <c:pt idx="2450" formatCode="General">
                  <c:v>1.8129999999999999E-3</c:v>
                </c:pt>
                <c:pt idx="2451" formatCode="General">
                  <c:v>1.799E-3</c:v>
                </c:pt>
                <c:pt idx="2452" formatCode="General">
                  <c:v>1.774E-3</c:v>
                </c:pt>
                <c:pt idx="2453" formatCode="General">
                  <c:v>1.7589999999999999E-3</c:v>
                </c:pt>
                <c:pt idx="2454" formatCode="General">
                  <c:v>1.7619999999999999E-3</c:v>
                </c:pt>
                <c:pt idx="2455" formatCode="General">
                  <c:v>1.7819999999999999E-3</c:v>
                </c:pt>
                <c:pt idx="2456" formatCode="General">
                  <c:v>1.8060000000000001E-3</c:v>
                </c:pt>
                <c:pt idx="2457" formatCode="General">
                  <c:v>1.8209999999999999E-3</c:v>
                </c:pt>
                <c:pt idx="2458" formatCode="General">
                  <c:v>1.8090000000000001E-3</c:v>
                </c:pt>
                <c:pt idx="2459" formatCode="General">
                  <c:v>1.787E-3</c:v>
                </c:pt>
                <c:pt idx="2460" formatCode="General">
                  <c:v>1.7730000000000001E-3</c:v>
                </c:pt>
                <c:pt idx="2461" formatCode="General">
                  <c:v>1.771E-3</c:v>
                </c:pt>
                <c:pt idx="2462" formatCode="General">
                  <c:v>1.789E-3</c:v>
                </c:pt>
                <c:pt idx="2463" formatCode="General">
                  <c:v>1.7899999999999999E-3</c:v>
                </c:pt>
                <c:pt idx="2464" formatCode="General">
                  <c:v>1.817E-3</c:v>
                </c:pt>
                <c:pt idx="2465" formatCode="General">
                  <c:v>1.8209999999999999E-3</c:v>
                </c:pt>
                <c:pt idx="2466" formatCode="General">
                  <c:v>1.828E-3</c:v>
                </c:pt>
                <c:pt idx="2467" formatCode="General">
                  <c:v>1.7949999999999999E-3</c:v>
                </c:pt>
                <c:pt idx="2468" formatCode="General">
                  <c:v>1.7719999999999999E-3</c:v>
                </c:pt>
                <c:pt idx="2469" formatCode="General">
                  <c:v>1.763E-3</c:v>
                </c:pt>
                <c:pt idx="2470" formatCode="General">
                  <c:v>1.769E-3</c:v>
                </c:pt>
                <c:pt idx="2471" formatCode="General">
                  <c:v>1.7769999999999999E-3</c:v>
                </c:pt>
                <c:pt idx="2472" formatCode="General">
                  <c:v>1.7719999999999999E-3</c:v>
                </c:pt>
                <c:pt idx="2473" formatCode="General">
                  <c:v>1.774E-3</c:v>
                </c:pt>
                <c:pt idx="2474" formatCode="General">
                  <c:v>1.787E-3</c:v>
                </c:pt>
                <c:pt idx="2475" formatCode="General">
                  <c:v>1.804E-3</c:v>
                </c:pt>
                <c:pt idx="2476" formatCode="General">
                  <c:v>1.8309999999999999E-3</c:v>
                </c:pt>
                <c:pt idx="2477" formatCode="General">
                  <c:v>1.838E-3</c:v>
                </c:pt>
                <c:pt idx="2478" formatCode="General">
                  <c:v>1.853E-3</c:v>
                </c:pt>
                <c:pt idx="2479" formatCode="General">
                  <c:v>1.833E-3</c:v>
                </c:pt>
                <c:pt idx="2480" formatCode="General">
                  <c:v>1.8090000000000001E-3</c:v>
                </c:pt>
                <c:pt idx="2481" formatCode="General">
                  <c:v>1.7819999999999999E-3</c:v>
                </c:pt>
                <c:pt idx="2482" formatCode="General">
                  <c:v>1.7780000000000001E-3</c:v>
                </c:pt>
                <c:pt idx="2483" formatCode="General">
                  <c:v>1.792E-3</c:v>
                </c:pt>
                <c:pt idx="2484" formatCode="General">
                  <c:v>1.794E-3</c:v>
                </c:pt>
                <c:pt idx="2485" formatCode="General">
                  <c:v>1.805E-3</c:v>
                </c:pt>
                <c:pt idx="2486" formatCode="General">
                  <c:v>1.8129999999999999E-3</c:v>
                </c:pt>
                <c:pt idx="2487" formatCode="General">
                  <c:v>1.835E-3</c:v>
                </c:pt>
                <c:pt idx="2488" formatCode="General">
                  <c:v>1.8469999999999999E-3</c:v>
                </c:pt>
                <c:pt idx="2489" formatCode="General">
                  <c:v>1.8370000000000001E-3</c:v>
                </c:pt>
                <c:pt idx="2490" formatCode="General">
                  <c:v>1.8159999999999999E-3</c:v>
                </c:pt>
                <c:pt idx="2491" formatCode="General">
                  <c:v>1.7979999999999999E-3</c:v>
                </c:pt>
                <c:pt idx="2492" formatCode="General">
                  <c:v>1.812E-3</c:v>
                </c:pt>
                <c:pt idx="2493" formatCode="General">
                  <c:v>1.8240000000000001E-3</c:v>
                </c:pt>
                <c:pt idx="2494" formatCode="General">
                  <c:v>1.8309999999999999E-3</c:v>
                </c:pt>
                <c:pt idx="2495" formatCode="General">
                  <c:v>1.818E-3</c:v>
                </c:pt>
                <c:pt idx="2496" formatCode="General">
                  <c:v>1.817E-3</c:v>
                </c:pt>
                <c:pt idx="2497" formatCode="General">
                  <c:v>1.8129999999999999E-3</c:v>
                </c:pt>
                <c:pt idx="2498" formatCode="General">
                  <c:v>1.8109999999999999E-3</c:v>
                </c:pt>
                <c:pt idx="2499" formatCode="General">
                  <c:v>1.804E-3</c:v>
                </c:pt>
                <c:pt idx="2500" formatCode="General">
                  <c:v>1.7910000000000001E-3</c:v>
                </c:pt>
                <c:pt idx="2501" formatCode="General">
                  <c:v>1.776E-3</c:v>
                </c:pt>
                <c:pt idx="2502" formatCode="General">
                  <c:v>1.7570000000000001E-3</c:v>
                </c:pt>
                <c:pt idx="2503" formatCode="General">
                  <c:v>1.75E-3</c:v>
                </c:pt>
                <c:pt idx="2504" formatCode="General">
                  <c:v>1.758E-3</c:v>
                </c:pt>
                <c:pt idx="2505" formatCode="General">
                  <c:v>1.7769999999999999E-3</c:v>
                </c:pt>
                <c:pt idx="2506" formatCode="General">
                  <c:v>1.7930000000000001E-3</c:v>
                </c:pt>
                <c:pt idx="2507" formatCode="General">
                  <c:v>1.7979999999999999E-3</c:v>
                </c:pt>
                <c:pt idx="2508" formatCode="General">
                  <c:v>1.7880000000000001E-3</c:v>
                </c:pt>
                <c:pt idx="2509" formatCode="General">
                  <c:v>1.7750000000000001E-3</c:v>
                </c:pt>
                <c:pt idx="2510" formatCode="General">
                  <c:v>1.7570000000000001E-3</c:v>
                </c:pt>
                <c:pt idx="2511" formatCode="General">
                  <c:v>1.755E-3</c:v>
                </c:pt>
                <c:pt idx="2512" formatCode="General">
                  <c:v>1.7520000000000001E-3</c:v>
                </c:pt>
                <c:pt idx="2513" formatCode="General">
                  <c:v>1.763E-3</c:v>
                </c:pt>
                <c:pt idx="2514" formatCode="General">
                  <c:v>1.771E-3</c:v>
                </c:pt>
                <c:pt idx="2515" formatCode="General">
                  <c:v>1.7949999999999999E-3</c:v>
                </c:pt>
                <c:pt idx="2516" formatCode="General">
                  <c:v>1.815E-3</c:v>
                </c:pt>
                <c:pt idx="2517" formatCode="General">
                  <c:v>1.8240000000000001E-3</c:v>
                </c:pt>
                <c:pt idx="2518" formatCode="General">
                  <c:v>1.815E-3</c:v>
                </c:pt>
                <c:pt idx="2519" formatCode="General">
                  <c:v>1.8029999999999999E-3</c:v>
                </c:pt>
                <c:pt idx="2520" formatCode="General">
                  <c:v>1.797E-3</c:v>
                </c:pt>
                <c:pt idx="2521" formatCode="General">
                  <c:v>1.7930000000000001E-3</c:v>
                </c:pt>
                <c:pt idx="2522" formatCode="General">
                  <c:v>1.792E-3</c:v>
                </c:pt>
                <c:pt idx="2523" formatCode="General">
                  <c:v>1.7899999999999999E-3</c:v>
                </c:pt>
                <c:pt idx="2524" formatCode="General">
                  <c:v>1.7880000000000001E-3</c:v>
                </c:pt>
                <c:pt idx="2525" formatCode="General">
                  <c:v>1.7930000000000001E-3</c:v>
                </c:pt>
                <c:pt idx="2526" formatCode="General">
                  <c:v>1.799E-3</c:v>
                </c:pt>
                <c:pt idx="2527" formatCode="General">
                  <c:v>1.805E-3</c:v>
                </c:pt>
                <c:pt idx="2528" formatCode="General">
                  <c:v>1.807E-3</c:v>
                </c:pt>
                <c:pt idx="2529" formatCode="General">
                  <c:v>1.802E-3</c:v>
                </c:pt>
                <c:pt idx="2530" formatCode="General">
                  <c:v>1.786E-3</c:v>
                </c:pt>
                <c:pt idx="2531" formatCode="General">
                  <c:v>1.755E-3</c:v>
                </c:pt>
                <c:pt idx="2532" formatCode="General">
                  <c:v>1.7309999999999999E-3</c:v>
                </c:pt>
                <c:pt idx="2533" formatCode="General">
                  <c:v>1.737E-3</c:v>
                </c:pt>
                <c:pt idx="2534" formatCode="General">
                  <c:v>1.755E-3</c:v>
                </c:pt>
                <c:pt idx="2535" formatCode="General">
                  <c:v>1.7730000000000001E-3</c:v>
                </c:pt>
                <c:pt idx="2536" formatCode="General">
                  <c:v>1.768E-3</c:v>
                </c:pt>
                <c:pt idx="2537" formatCode="General">
                  <c:v>1.755E-3</c:v>
                </c:pt>
                <c:pt idx="2538" formatCode="General">
                  <c:v>1.7390000000000001E-3</c:v>
                </c:pt>
                <c:pt idx="2539" formatCode="General">
                  <c:v>1.7409999999999999E-3</c:v>
                </c:pt>
                <c:pt idx="2540" formatCode="General">
                  <c:v>1.7409999999999999E-3</c:v>
                </c:pt>
                <c:pt idx="2541" formatCode="General">
                  <c:v>1.7420000000000001E-3</c:v>
                </c:pt>
                <c:pt idx="2542" formatCode="General">
                  <c:v>1.7179999999999999E-3</c:v>
                </c:pt>
                <c:pt idx="2543" formatCode="General">
                  <c:v>1.7160000000000001E-3</c:v>
                </c:pt>
                <c:pt idx="2544" formatCode="General">
                  <c:v>1.719E-3</c:v>
                </c:pt>
                <c:pt idx="2545" formatCode="General">
                  <c:v>1.751E-3</c:v>
                </c:pt>
                <c:pt idx="2546" formatCode="General">
                  <c:v>1.769E-3</c:v>
                </c:pt>
                <c:pt idx="2547" formatCode="General">
                  <c:v>1.789E-3</c:v>
                </c:pt>
                <c:pt idx="2548" formatCode="General">
                  <c:v>1.786E-3</c:v>
                </c:pt>
                <c:pt idx="2549" formatCode="General">
                  <c:v>1.7750000000000001E-3</c:v>
                </c:pt>
                <c:pt idx="2550" formatCode="General">
                  <c:v>1.756E-3</c:v>
                </c:pt>
                <c:pt idx="2551" formatCode="General">
                  <c:v>1.7440000000000001E-3</c:v>
                </c:pt>
                <c:pt idx="2552" formatCode="General">
                  <c:v>1.7359999999999999E-3</c:v>
                </c:pt>
                <c:pt idx="2553" formatCode="General">
                  <c:v>1.722E-3</c:v>
                </c:pt>
                <c:pt idx="2554" formatCode="General">
                  <c:v>1.707E-3</c:v>
                </c:pt>
                <c:pt idx="2555" formatCode="General">
                  <c:v>1.7110000000000001E-3</c:v>
                </c:pt>
                <c:pt idx="2556" formatCode="General">
                  <c:v>1.7279999999999999E-3</c:v>
                </c:pt>
                <c:pt idx="2557" formatCode="General">
                  <c:v>1.7539999999999999E-3</c:v>
                </c:pt>
                <c:pt idx="2558" formatCode="General">
                  <c:v>1.7819999999999999E-3</c:v>
                </c:pt>
                <c:pt idx="2559" formatCode="General">
                  <c:v>1.805E-3</c:v>
                </c:pt>
                <c:pt idx="2560" formatCode="General">
                  <c:v>1.8400000000000001E-3</c:v>
                </c:pt>
                <c:pt idx="2561" formatCode="General">
                  <c:v>1.8389999999999999E-3</c:v>
                </c:pt>
                <c:pt idx="2562" formatCode="General">
                  <c:v>1.83E-3</c:v>
                </c:pt>
                <c:pt idx="2563" formatCode="General">
                  <c:v>1.789E-3</c:v>
                </c:pt>
                <c:pt idx="2564" formatCode="General">
                  <c:v>1.7700000000000001E-3</c:v>
                </c:pt>
                <c:pt idx="2565" formatCode="General">
                  <c:v>1.758E-3</c:v>
                </c:pt>
                <c:pt idx="2566" formatCode="General">
                  <c:v>1.769E-3</c:v>
                </c:pt>
                <c:pt idx="2567" formatCode="General">
                  <c:v>1.774E-3</c:v>
                </c:pt>
                <c:pt idx="2568" formatCode="General">
                  <c:v>1.771E-3</c:v>
                </c:pt>
                <c:pt idx="2569" formatCode="General">
                  <c:v>1.761E-3</c:v>
                </c:pt>
                <c:pt idx="2570" formatCode="General">
                  <c:v>1.748E-3</c:v>
                </c:pt>
                <c:pt idx="2571" formatCode="General">
                  <c:v>1.732E-3</c:v>
                </c:pt>
                <c:pt idx="2572" formatCode="General">
                  <c:v>1.719E-3</c:v>
                </c:pt>
                <c:pt idx="2573" formatCode="General">
                  <c:v>1.714E-3</c:v>
                </c:pt>
                <c:pt idx="2574" formatCode="General">
                  <c:v>1.7329999999999999E-3</c:v>
                </c:pt>
                <c:pt idx="2575" formatCode="General">
                  <c:v>1.7440000000000001E-3</c:v>
                </c:pt>
                <c:pt idx="2576" formatCode="General">
                  <c:v>1.758E-3</c:v>
                </c:pt>
                <c:pt idx="2577" formatCode="General">
                  <c:v>1.7470000000000001E-3</c:v>
                </c:pt>
                <c:pt idx="2578" formatCode="General">
                  <c:v>1.7570000000000001E-3</c:v>
                </c:pt>
                <c:pt idx="2579" formatCode="General">
                  <c:v>1.753E-3</c:v>
                </c:pt>
                <c:pt idx="2580" formatCode="General">
                  <c:v>1.7639999999999999E-3</c:v>
                </c:pt>
                <c:pt idx="2581" formatCode="General">
                  <c:v>1.751E-3</c:v>
                </c:pt>
                <c:pt idx="2582" formatCode="General">
                  <c:v>1.7520000000000001E-3</c:v>
                </c:pt>
                <c:pt idx="2583" formatCode="General">
                  <c:v>1.74E-3</c:v>
                </c:pt>
                <c:pt idx="2584" formatCode="General">
                  <c:v>1.737E-3</c:v>
                </c:pt>
                <c:pt idx="2585" formatCode="General">
                  <c:v>1.738E-3</c:v>
                </c:pt>
                <c:pt idx="2586" formatCode="General">
                  <c:v>1.751E-3</c:v>
                </c:pt>
                <c:pt idx="2587" formatCode="General">
                  <c:v>1.766E-3</c:v>
                </c:pt>
                <c:pt idx="2588" formatCode="General">
                  <c:v>1.7780000000000001E-3</c:v>
                </c:pt>
                <c:pt idx="2589" formatCode="General">
                  <c:v>1.7849999999999999E-3</c:v>
                </c:pt>
                <c:pt idx="2590" formatCode="General">
                  <c:v>1.7899999999999999E-3</c:v>
                </c:pt>
                <c:pt idx="2591" formatCode="General">
                  <c:v>1.7769999999999999E-3</c:v>
                </c:pt>
                <c:pt idx="2592" formatCode="General">
                  <c:v>1.7669999999999999E-3</c:v>
                </c:pt>
                <c:pt idx="2593" formatCode="General">
                  <c:v>1.753E-3</c:v>
                </c:pt>
                <c:pt idx="2594" formatCode="General">
                  <c:v>1.75E-3</c:v>
                </c:pt>
                <c:pt idx="2595" formatCode="General">
                  <c:v>1.7470000000000001E-3</c:v>
                </c:pt>
                <c:pt idx="2596" formatCode="General">
                  <c:v>1.7440000000000001E-3</c:v>
                </c:pt>
                <c:pt idx="2597" formatCode="General">
                  <c:v>1.7489999999999999E-3</c:v>
                </c:pt>
                <c:pt idx="2598" formatCode="General">
                  <c:v>1.748E-3</c:v>
                </c:pt>
                <c:pt idx="2599" formatCode="General">
                  <c:v>1.753E-3</c:v>
                </c:pt>
                <c:pt idx="2600" formatCode="General">
                  <c:v>1.7489999999999999E-3</c:v>
                </c:pt>
                <c:pt idx="2601" formatCode="General">
                  <c:v>1.75E-3</c:v>
                </c:pt>
                <c:pt idx="2602" formatCode="General">
                  <c:v>1.756E-3</c:v>
                </c:pt>
                <c:pt idx="2603" formatCode="General">
                  <c:v>1.753E-3</c:v>
                </c:pt>
                <c:pt idx="2604" formatCode="General">
                  <c:v>1.743E-3</c:v>
                </c:pt>
                <c:pt idx="2605" formatCode="General">
                  <c:v>1.717E-3</c:v>
                </c:pt>
                <c:pt idx="2606" formatCode="General">
                  <c:v>1.714E-3</c:v>
                </c:pt>
                <c:pt idx="2607" formatCode="General">
                  <c:v>1.7110000000000001E-3</c:v>
                </c:pt>
                <c:pt idx="2608" formatCode="General">
                  <c:v>1.7210000000000001E-3</c:v>
                </c:pt>
                <c:pt idx="2609" formatCode="General">
                  <c:v>1.732E-3</c:v>
                </c:pt>
                <c:pt idx="2610" formatCode="General">
                  <c:v>1.75E-3</c:v>
                </c:pt>
                <c:pt idx="2611" formatCode="General">
                  <c:v>1.7650000000000001E-3</c:v>
                </c:pt>
                <c:pt idx="2612" formatCode="General">
                  <c:v>1.7570000000000001E-3</c:v>
                </c:pt>
                <c:pt idx="2613" formatCode="General">
                  <c:v>1.763E-3</c:v>
                </c:pt>
                <c:pt idx="2614" formatCode="General">
                  <c:v>1.7619999999999999E-3</c:v>
                </c:pt>
                <c:pt idx="2615" formatCode="General">
                  <c:v>1.7819999999999999E-3</c:v>
                </c:pt>
                <c:pt idx="2616" formatCode="General">
                  <c:v>1.784E-3</c:v>
                </c:pt>
                <c:pt idx="2617" formatCode="General">
                  <c:v>1.7949999999999999E-3</c:v>
                </c:pt>
                <c:pt idx="2618" formatCode="General">
                  <c:v>1.7849999999999999E-3</c:v>
                </c:pt>
                <c:pt idx="2619" formatCode="General">
                  <c:v>1.7719999999999999E-3</c:v>
                </c:pt>
                <c:pt idx="2620" formatCode="General">
                  <c:v>1.7539999999999999E-3</c:v>
                </c:pt>
                <c:pt idx="2621" formatCode="General">
                  <c:v>1.75E-3</c:v>
                </c:pt>
                <c:pt idx="2622" formatCode="General">
                  <c:v>1.753E-3</c:v>
                </c:pt>
                <c:pt idx="2623" formatCode="General">
                  <c:v>1.75E-3</c:v>
                </c:pt>
                <c:pt idx="2624" formatCode="General">
                  <c:v>1.743E-3</c:v>
                </c:pt>
                <c:pt idx="2625" formatCode="General">
                  <c:v>1.7279999999999999E-3</c:v>
                </c:pt>
                <c:pt idx="2626" formatCode="General">
                  <c:v>1.727E-3</c:v>
                </c:pt>
                <c:pt idx="2627" formatCode="General">
                  <c:v>1.72E-3</c:v>
                </c:pt>
                <c:pt idx="2628" formatCode="General">
                  <c:v>1.7290000000000001E-3</c:v>
                </c:pt>
                <c:pt idx="2629" formatCode="General">
                  <c:v>1.7390000000000001E-3</c:v>
                </c:pt>
                <c:pt idx="2630" formatCode="General">
                  <c:v>1.761E-3</c:v>
                </c:pt>
                <c:pt idx="2631" formatCode="General">
                  <c:v>1.768E-3</c:v>
                </c:pt>
                <c:pt idx="2632" formatCode="General">
                  <c:v>1.7520000000000001E-3</c:v>
                </c:pt>
                <c:pt idx="2633" formatCode="General">
                  <c:v>1.735E-3</c:v>
                </c:pt>
                <c:pt idx="2634" formatCode="General">
                  <c:v>1.743E-3</c:v>
                </c:pt>
                <c:pt idx="2635" formatCode="General">
                  <c:v>1.771E-3</c:v>
                </c:pt>
                <c:pt idx="2636" formatCode="General">
                  <c:v>1.8E-3</c:v>
                </c:pt>
                <c:pt idx="2637" formatCode="General">
                  <c:v>1.787E-3</c:v>
                </c:pt>
                <c:pt idx="2638" formatCode="General">
                  <c:v>1.763E-3</c:v>
                </c:pt>
                <c:pt idx="2639" formatCode="General">
                  <c:v>1.725E-3</c:v>
                </c:pt>
                <c:pt idx="2640" formatCode="General">
                  <c:v>1.725E-3</c:v>
                </c:pt>
                <c:pt idx="2641" formatCode="General">
                  <c:v>1.74E-3</c:v>
                </c:pt>
                <c:pt idx="2642" formatCode="General">
                  <c:v>1.776E-3</c:v>
                </c:pt>
                <c:pt idx="2643" formatCode="General">
                  <c:v>1.792E-3</c:v>
                </c:pt>
                <c:pt idx="2644" formatCode="General">
                  <c:v>1.789E-3</c:v>
                </c:pt>
                <c:pt idx="2645" formatCode="General">
                  <c:v>1.7750000000000001E-3</c:v>
                </c:pt>
                <c:pt idx="2646" formatCode="General">
                  <c:v>1.7639999999999999E-3</c:v>
                </c:pt>
                <c:pt idx="2647" formatCode="General">
                  <c:v>1.771E-3</c:v>
                </c:pt>
                <c:pt idx="2648" formatCode="General">
                  <c:v>1.7719999999999999E-3</c:v>
                </c:pt>
                <c:pt idx="2649" formatCode="General">
                  <c:v>1.753E-3</c:v>
                </c:pt>
                <c:pt idx="2650" formatCode="General">
                  <c:v>1.7260000000000001E-3</c:v>
                </c:pt>
                <c:pt idx="2651" formatCode="General">
                  <c:v>1.712E-3</c:v>
                </c:pt>
                <c:pt idx="2652" formatCode="General">
                  <c:v>1.7459999999999999E-3</c:v>
                </c:pt>
                <c:pt idx="2653" formatCode="General">
                  <c:v>1.779E-3</c:v>
                </c:pt>
                <c:pt idx="2654" formatCode="General">
                  <c:v>1.8090000000000001E-3</c:v>
                </c:pt>
                <c:pt idx="2655" formatCode="General">
                  <c:v>1.8E-3</c:v>
                </c:pt>
                <c:pt idx="2656" formatCode="General">
                  <c:v>1.792E-3</c:v>
                </c:pt>
                <c:pt idx="2657" formatCode="General">
                  <c:v>1.7719999999999999E-3</c:v>
                </c:pt>
                <c:pt idx="2658" formatCode="General">
                  <c:v>1.756E-3</c:v>
                </c:pt>
                <c:pt idx="2659" formatCode="General">
                  <c:v>1.74E-3</c:v>
                </c:pt>
                <c:pt idx="2660" formatCode="General">
                  <c:v>1.74E-3</c:v>
                </c:pt>
                <c:pt idx="2661" formatCode="General">
                  <c:v>1.7539999999999999E-3</c:v>
                </c:pt>
                <c:pt idx="2662" formatCode="General">
                  <c:v>1.7650000000000001E-3</c:v>
                </c:pt>
                <c:pt idx="2663" formatCode="General">
                  <c:v>1.766E-3</c:v>
                </c:pt>
                <c:pt idx="2664" formatCode="General">
                  <c:v>1.7390000000000001E-3</c:v>
                </c:pt>
                <c:pt idx="2665" formatCode="General">
                  <c:v>1.722E-3</c:v>
                </c:pt>
                <c:pt idx="2666" formatCode="General">
                  <c:v>1.714E-3</c:v>
                </c:pt>
                <c:pt idx="2667" formatCode="General">
                  <c:v>1.7440000000000001E-3</c:v>
                </c:pt>
                <c:pt idx="2668" formatCode="General">
                  <c:v>1.7650000000000001E-3</c:v>
                </c:pt>
                <c:pt idx="2669" formatCode="General">
                  <c:v>1.7849999999999999E-3</c:v>
                </c:pt>
                <c:pt idx="2670" formatCode="General">
                  <c:v>1.7930000000000001E-3</c:v>
                </c:pt>
                <c:pt idx="2671" formatCode="General">
                  <c:v>1.7910000000000001E-3</c:v>
                </c:pt>
                <c:pt idx="2672" formatCode="General">
                  <c:v>1.781E-3</c:v>
                </c:pt>
                <c:pt idx="2673" formatCode="General">
                  <c:v>1.751E-3</c:v>
                </c:pt>
                <c:pt idx="2674" formatCode="General">
                  <c:v>1.743E-3</c:v>
                </c:pt>
                <c:pt idx="2675" formatCode="General">
                  <c:v>1.7409999999999999E-3</c:v>
                </c:pt>
                <c:pt idx="2676" formatCode="General">
                  <c:v>1.753E-3</c:v>
                </c:pt>
                <c:pt idx="2677" formatCode="General">
                  <c:v>1.748E-3</c:v>
                </c:pt>
                <c:pt idx="2678" formatCode="General">
                  <c:v>1.743E-3</c:v>
                </c:pt>
                <c:pt idx="2679" formatCode="General">
                  <c:v>1.7409999999999999E-3</c:v>
                </c:pt>
                <c:pt idx="2680" formatCode="General">
                  <c:v>1.7440000000000001E-3</c:v>
                </c:pt>
                <c:pt idx="2681" formatCode="General">
                  <c:v>1.7459999999999999E-3</c:v>
                </c:pt>
                <c:pt idx="2682" formatCode="General">
                  <c:v>1.745E-3</c:v>
                </c:pt>
                <c:pt idx="2683" formatCode="General">
                  <c:v>1.7489999999999999E-3</c:v>
                </c:pt>
                <c:pt idx="2684" formatCode="General">
                  <c:v>1.753E-3</c:v>
                </c:pt>
                <c:pt idx="2685" formatCode="General">
                  <c:v>1.7489999999999999E-3</c:v>
                </c:pt>
                <c:pt idx="2686" formatCode="General">
                  <c:v>1.748E-3</c:v>
                </c:pt>
                <c:pt idx="2687" formatCode="General">
                  <c:v>1.737E-3</c:v>
                </c:pt>
                <c:pt idx="2688" formatCode="General">
                  <c:v>1.7329999999999999E-3</c:v>
                </c:pt>
                <c:pt idx="2689" formatCode="General">
                  <c:v>1.712E-3</c:v>
                </c:pt>
                <c:pt idx="2690" formatCode="General">
                  <c:v>1.7129999999999999E-3</c:v>
                </c:pt>
                <c:pt idx="2691" formatCode="General">
                  <c:v>1.712E-3</c:v>
                </c:pt>
                <c:pt idx="2692" formatCode="General">
                  <c:v>1.74E-3</c:v>
                </c:pt>
                <c:pt idx="2693" formatCode="General">
                  <c:v>1.755E-3</c:v>
                </c:pt>
                <c:pt idx="2694" formatCode="General">
                  <c:v>1.7780000000000001E-3</c:v>
                </c:pt>
                <c:pt idx="2695" formatCode="General">
                  <c:v>1.779E-3</c:v>
                </c:pt>
                <c:pt idx="2696" formatCode="General">
                  <c:v>1.769E-3</c:v>
                </c:pt>
                <c:pt idx="2697" formatCode="General">
                  <c:v>1.7470000000000001E-3</c:v>
                </c:pt>
                <c:pt idx="2698" formatCode="General">
                  <c:v>1.7260000000000001E-3</c:v>
                </c:pt>
                <c:pt idx="2699" formatCode="General">
                  <c:v>1.7290000000000001E-3</c:v>
                </c:pt>
                <c:pt idx="2700" formatCode="General">
                  <c:v>1.7359999999999999E-3</c:v>
                </c:pt>
                <c:pt idx="2701" formatCode="General">
                  <c:v>1.7520000000000001E-3</c:v>
                </c:pt>
                <c:pt idx="2702" formatCode="General">
                  <c:v>1.753E-3</c:v>
                </c:pt>
                <c:pt idx="2703" formatCode="General">
                  <c:v>1.7489999999999999E-3</c:v>
                </c:pt>
                <c:pt idx="2704" formatCode="General">
                  <c:v>1.7279999999999999E-3</c:v>
                </c:pt>
                <c:pt idx="2705" formatCode="General">
                  <c:v>1.704E-3</c:v>
                </c:pt>
                <c:pt idx="2706" formatCode="General">
                  <c:v>1.6869999999999999E-3</c:v>
                </c:pt>
                <c:pt idx="2707" formatCode="General">
                  <c:v>1.6869999999999999E-3</c:v>
                </c:pt>
                <c:pt idx="2708" formatCode="General">
                  <c:v>1.683E-3</c:v>
                </c:pt>
                <c:pt idx="2709" formatCode="General">
                  <c:v>1.6800000000000001E-3</c:v>
                </c:pt>
                <c:pt idx="2710" formatCode="General">
                  <c:v>1.6770000000000001E-3</c:v>
                </c:pt>
                <c:pt idx="2711" formatCode="General">
                  <c:v>1.7110000000000001E-3</c:v>
                </c:pt>
                <c:pt idx="2712" formatCode="General">
                  <c:v>1.738E-3</c:v>
                </c:pt>
                <c:pt idx="2713" formatCode="General">
                  <c:v>1.748E-3</c:v>
                </c:pt>
                <c:pt idx="2714" formatCode="General">
                  <c:v>1.7149999999999999E-3</c:v>
                </c:pt>
                <c:pt idx="2715" formatCode="General">
                  <c:v>1.691E-3</c:v>
                </c:pt>
                <c:pt idx="2716" formatCode="General">
                  <c:v>1.696E-3</c:v>
                </c:pt>
                <c:pt idx="2717" formatCode="General">
                  <c:v>1.717E-3</c:v>
                </c:pt>
                <c:pt idx="2718" formatCode="General">
                  <c:v>1.7359999999999999E-3</c:v>
                </c:pt>
                <c:pt idx="2719" formatCode="General">
                  <c:v>1.7390000000000001E-3</c:v>
                </c:pt>
                <c:pt idx="2720" formatCode="General">
                  <c:v>1.7470000000000001E-3</c:v>
                </c:pt>
                <c:pt idx="2721" formatCode="General">
                  <c:v>1.7470000000000001E-3</c:v>
                </c:pt>
                <c:pt idx="2722" formatCode="General">
                  <c:v>1.75E-3</c:v>
                </c:pt>
                <c:pt idx="2723" formatCode="General">
                  <c:v>1.743E-3</c:v>
                </c:pt>
                <c:pt idx="2724" formatCode="General">
                  <c:v>1.745E-3</c:v>
                </c:pt>
                <c:pt idx="2725" formatCode="General">
                  <c:v>1.75E-3</c:v>
                </c:pt>
                <c:pt idx="2726" formatCode="General">
                  <c:v>1.7539999999999999E-3</c:v>
                </c:pt>
                <c:pt idx="2727" formatCode="General">
                  <c:v>1.761E-3</c:v>
                </c:pt>
                <c:pt idx="2728" formatCode="General">
                  <c:v>1.7589999999999999E-3</c:v>
                </c:pt>
                <c:pt idx="2729" formatCode="General">
                  <c:v>1.7700000000000001E-3</c:v>
                </c:pt>
                <c:pt idx="2730" formatCode="General">
                  <c:v>1.768E-3</c:v>
                </c:pt>
                <c:pt idx="2731" formatCode="General">
                  <c:v>1.768E-3</c:v>
                </c:pt>
                <c:pt idx="2732" formatCode="General">
                  <c:v>1.758E-3</c:v>
                </c:pt>
                <c:pt idx="2733" formatCode="General">
                  <c:v>1.7589999999999999E-3</c:v>
                </c:pt>
                <c:pt idx="2734" formatCode="General">
                  <c:v>1.769E-3</c:v>
                </c:pt>
                <c:pt idx="2735" formatCode="General">
                  <c:v>1.7849999999999999E-3</c:v>
                </c:pt>
                <c:pt idx="2736" formatCode="General">
                  <c:v>1.7930000000000001E-3</c:v>
                </c:pt>
                <c:pt idx="2737" formatCode="General">
                  <c:v>1.7819999999999999E-3</c:v>
                </c:pt>
                <c:pt idx="2738" formatCode="General">
                  <c:v>1.7539999999999999E-3</c:v>
                </c:pt>
                <c:pt idx="2739" formatCode="General">
                  <c:v>1.738E-3</c:v>
                </c:pt>
                <c:pt idx="2740" formatCode="General">
                  <c:v>1.7539999999999999E-3</c:v>
                </c:pt>
                <c:pt idx="2741" formatCode="General">
                  <c:v>1.7830000000000001E-3</c:v>
                </c:pt>
                <c:pt idx="2742" formatCode="General">
                  <c:v>1.8090000000000001E-3</c:v>
                </c:pt>
                <c:pt idx="2743" formatCode="General">
                  <c:v>1.8E-3</c:v>
                </c:pt>
                <c:pt idx="2744" formatCode="General">
                  <c:v>1.7849999999999999E-3</c:v>
                </c:pt>
                <c:pt idx="2745" formatCode="General">
                  <c:v>1.7669999999999999E-3</c:v>
                </c:pt>
                <c:pt idx="2746" formatCode="General">
                  <c:v>1.7639999999999999E-3</c:v>
                </c:pt>
                <c:pt idx="2747" formatCode="General">
                  <c:v>1.7489999999999999E-3</c:v>
                </c:pt>
                <c:pt idx="2748" formatCode="General">
                  <c:v>1.7459999999999999E-3</c:v>
                </c:pt>
                <c:pt idx="2749" formatCode="General">
                  <c:v>1.7420000000000001E-3</c:v>
                </c:pt>
                <c:pt idx="2750" formatCode="General">
                  <c:v>1.753E-3</c:v>
                </c:pt>
                <c:pt idx="2751" formatCode="General">
                  <c:v>1.7340000000000001E-3</c:v>
                </c:pt>
                <c:pt idx="2752" formatCode="General">
                  <c:v>1.7309999999999999E-3</c:v>
                </c:pt>
                <c:pt idx="2753" formatCode="General">
                  <c:v>1.7309999999999999E-3</c:v>
                </c:pt>
                <c:pt idx="2754" formatCode="General">
                  <c:v>1.756E-3</c:v>
                </c:pt>
                <c:pt idx="2755" formatCode="General">
                  <c:v>1.7520000000000001E-3</c:v>
                </c:pt>
                <c:pt idx="2756" formatCode="General">
                  <c:v>1.75E-3</c:v>
                </c:pt>
                <c:pt idx="2757" formatCode="General">
                  <c:v>1.7329999999999999E-3</c:v>
                </c:pt>
                <c:pt idx="2758" formatCode="General">
                  <c:v>1.737E-3</c:v>
                </c:pt>
                <c:pt idx="2759" formatCode="General">
                  <c:v>1.717E-3</c:v>
                </c:pt>
                <c:pt idx="2760" formatCode="General">
                  <c:v>1.7060000000000001E-3</c:v>
                </c:pt>
                <c:pt idx="2761" formatCode="General">
                  <c:v>1.6869999999999999E-3</c:v>
                </c:pt>
                <c:pt idx="2762" formatCode="General">
                  <c:v>1.6919999999999999E-3</c:v>
                </c:pt>
                <c:pt idx="2763" formatCode="General">
                  <c:v>1.6999999999999999E-3</c:v>
                </c:pt>
                <c:pt idx="2764" formatCode="General">
                  <c:v>1.714E-3</c:v>
                </c:pt>
                <c:pt idx="2765" formatCode="General">
                  <c:v>1.7160000000000001E-3</c:v>
                </c:pt>
                <c:pt idx="2766" formatCode="General">
                  <c:v>1.7179999999999999E-3</c:v>
                </c:pt>
                <c:pt idx="2767" formatCode="General">
                  <c:v>1.72E-3</c:v>
                </c:pt>
                <c:pt idx="2768" formatCode="General">
                  <c:v>1.7340000000000001E-3</c:v>
                </c:pt>
                <c:pt idx="2769" formatCode="General">
                  <c:v>1.753E-3</c:v>
                </c:pt>
                <c:pt idx="2770" formatCode="General">
                  <c:v>1.7700000000000001E-3</c:v>
                </c:pt>
                <c:pt idx="2771" formatCode="General">
                  <c:v>1.7750000000000001E-3</c:v>
                </c:pt>
                <c:pt idx="2772" formatCode="General">
                  <c:v>1.774E-3</c:v>
                </c:pt>
                <c:pt idx="2773" formatCode="General">
                  <c:v>1.7700000000000001E-3</c:v>
                </c:pt>
                <c:pt idx="2774" formatCode="General">
                  <c:v>1.7639999999999999E-3</c:v>
                </c:pt>
                <c:pt idx="2775" formatCode="General">
                  <c:v>1.7539999999999999E-3</c:v>
                </c:pt>
                <c:pt idx="2776" formatCode="General">
                  <c:v>1.738E-3</c:v>
                </c:pt>
                <c:pt idx="2777" formatCode="General">
                  <c:v>1.714E-3</c:v>
                </c:pt>
                <c:pt idx="2778" formatCode="General">
                  <c:v>1.7060000000000001E-3</c:v>
                </c:pt>
                <c:pt idx="2779" formatCode="General">
                  <c:v>1.7210000000000001E-3</c:v>
                </c:pt>
                <c:pt idx="2780" formatCode="General">
                  <c:v>1.75E-3</c:v>
                </c:pt>
                <c:pt idx="2781" formatCode="General">
                  <c:v>1.7589999999999999E-3</c:v>
                </c:pt>
                <c:pt idx="2782" formatCode="General">
                  <c:v>1.7539999999999999E-3</c:v>
                </c:pt>
                <c:pt idx="2783" formatCode="General">
                  <c:v>1.7570000000000001E-3</c:v>
                </c:pt>
                <c:pt idx="2784" formatCode="General">
                  <c:v>1.7650000000000001E-3</c:v>
                </c:pt>
                <c:pt idx="2785" formatCode="General">
                  <c:v>1.7600000000000001E-3</c:v>
                </c:pt>
                <c:pt idx="2786" formatCode="General">
                  <c:v>1.7420000000000001E-3</c:v>
                </c:pt>
                <c:pt idx="2787" formatCode="General">
                  <c:v>1.7229999999999999E-3</c:v>
                </c:pt>
                <c:pt idx="2788" formatCode="General">
                  <c:v>1.7149999999999999E-3</c:v>
                </c:pt>
                <c:pt idx="2789" formatCode="General">
                  <c:v>1.7110000000000001E-3</c:v>
                </c:pt>
                <c:pt idx="2790" formatCode="General">
                  <c:v>1.699E-3</c:v>
                </c:pt>
                <c:pt idx="2791" formatCode="General">
                  <c:v>1.699E-3</c:v>
                </c:pt>
                <c:pt idx="2792" formatCode="General">
                  <c:v>1.6969999999999999E-3</c:v>
                </c:pt>
                <c:pt idx="2793" formatCode="General">
                  <c:v>1.7229999999999999E-3</c:v>
                </c:pt>
                <c:pt idx="2794" formatCode="General">
                  <c:v>1.732E-3</c:v>
                </c:pt>
                <c:pt idx="2795" formatCode="General">
                  <c:v>1.7340000000000001E-3</c:v>
                </c:pt>
                <c:pt idx="2796" formatCode="General">
                  <c:v>1.7179999999999999E-3</c:v>
                </c:pt>
                <c:pt idx="2797" formatCode="General">
                  <c:v>1.7080000000000001E-3</c:v>
                </c:pt>
                <c:pt idx="2798" formatCode="General">
                  <c:v>1.7060000000000001E-3</c:v>
                </c:pt>
                <c:pt idx="2799" formatCode="General">
                  <c:v>1.7160000000000001E-3</c:v>
                </c:pt>
                <c:pt idx="2800" formatCode="General">
                  <c:v>1.73E-3</c:v>
                </c:pt>
                <c:pt idx="2801" formatCode="General">
                  <c:v>1.7470000000000001E-3</c:v>
                </c:pt>
                <c:pt idx="2802" formatCode="General">
                  <c:v>1.7650000000000001E-3</c:v>
                </c:pt>
                <c:pt idx="2803" formatCode="General">
                  <c:v>1.7769999999999999E-3</c:v>
                </c:pt>
                <c:pt idx="2804" formatCode="General">
                  <c:v>1.771E-3</c:v>
                </c:pt>
                <c:pt idx="2805" formatCode="General">
                  <c:v>1.74E-3</c:v>
                </c:pt>
                <c:pt idx="2806" formatCode="General">
                  <c:v>1.719E-3</c:v>
                </c:pt>
                <c:pt idx="2807" formatCode="General">
                  <c:v>1.7260000000000001E-3</c:v>
                </c:pt>
                <c:pt idx="2808" formatCode="General">
                  <c:v>1.7520000000000001E-3</c:v>
                </c:pt>
                <c:pt idx="2809" formatCode="General">
                  <c:v>1.7600000000000001E-3</c:v>
                </c:pt>
                <c:pt idx="2810" formatCode="General">
                  <c:v>1.753E-3</c:v>
                </c:pt>
                <c:pt idx="2811" formatCode="General">
                  <c:v>1.7470000000000001E-3</c:v>
                </c:pt>
                <c:pt idx="2812" formatCode="General">
                  <c:v>1.7440000000000001E-3</c:v>
                </c:pt>
                <c:pt idx="2813" formatCode="General">
                  <c:v>1.722E-3</c:v>
                </c:pt>
                <c:pt idx="2814" formatCode="General">
                  <c:v>1.6930000000000001E-3</c:v>
                </c:pt>
                <c:pt idx="2815" formatCode="General">
                  <c:v>1.681E-3</c:v>
                </c:pt>
                <c:pt idx="2816" formatCode="General">
                  <c:v>1.689E-3</c:v>
                </c:pt>
                <c:pt idx="2817" formatCode="General">
                  <c:v>1.699E-3</c:v>
                </c:pt>
                <c:pt idx="2818" formatCode="General">
                  <c:v>1.7110000000000001E-3</c:v>
                </c:pt>
                <c:pt idx="2819" formatCode="General">
                  <c:v>1.7129999999999999E-3</c:v>
                </c:pt>
                <c:pt idx="2820" formatCode="General">
                  <c:v>1.719E-3</c:v>
                </c:pt>
                <c:pt idx="2821" formatCode="General">
                  <c:v>1.7179999999999999E-3</c:v>
                </c:pt>
                <c:pt idx="2822" formatCode="General">
                  <c:v>1.7149999999999999E-3</c:v>
                </c:pt>
                <c:pt idx="2823" formatCode="General">
                  <c:v>1.7149999999999999E-3</c:v>
                </c:pt>
                <c:pt idx="2824" formatCode="General">
                  <c:v>1.6930000000000001E-3</c:v>
                </c:pt>
                <c:pt idx="2825" formatCode="General">
                  <c:v>1.6850000000000001E-3</c:v>
                </c:pt>
                <c:pt idx="2826" formatCode="General">
                  <c:v>1.6689999999999999E-3</c:v>
                </c:pt>
                <c:pt idx="2827" formatCode="General">
                  <c:v>1.684E-3</c:v>
                </c:pt>
                <c:pt idx="2828" formatCode="General">
                  <c:v>1.688E-3</c:v>
                </c:pt>
                <c:pt idx="2829" formatCode="General">
                  <c:v>1.7060000000000001E-3</c:v>
                </c:pt>
                <c:pt idx="2830" formatCode="General">
                  <c:v>1.709E-3</c:v>
                </c:pt>
                <c:pt idx="2831" formatCode="General">
                  <c:v>1.72E-3</c:v>
                </c:pt>
                <c:pt idx="2832" formatCode="General">
                  <c:v>1.714E-3</c:v>
                </c:pt>
                <c:pt idx="2833" formatCode="General">
                  <c:v>1.6999999999999999E-3</c:v>
                </c:pt>
                <c:pt idx="2834" formatCode="General">
                  <c:v>1.6850000000000001E-3</c:v>
                </c:pt>
                <c:pt idx="2835" formatCode="General">
                  <c:v>1.6789999999999999E-3</c:v>
                </c:pt>
                <c:pt idx="2836" formatCode="General">
                  <c:v>1.691E-3</c:v>
                </c:pt>
                <c:pt idx="2837" formatCode="General">
                  <c:v>1.707E-3</c:v>
                </c:pt>
                <c:pt idx="2838" formatCode="General">
                  <c:v>1.7240000000000001E-3</c:v>
                </c:pt>
                <c:pt idx="2839" formatCode="General">
                  <c:v>1.7409999999999999E-3</c:v>
                </c:pt>
                <c:pt idx="2840" formatCode="General">
                  <c:v>1.7440000000000001E-3</c:v>
                </c:pt>
                <c:pt idx="2841" formatCode="General">
                  <c:v>1.7409999999999999E-3</c:v>
                </c:pt>
                <c:pt idx="2842" formatCode="General">
                  <c:v>1.722E-3</c:v>
                </c:pt>
                <c:pt idx="2843" formatCode="General">
                  <c:v>1.6969999999999999E-3</c:v>
                </c:pt>
                <c:pt idx="2844" formatCode="General">
                  <c:v>1.6659999999999999E-3</c:v>
                </c:pt>
                <c:pt idx="2845" formatCode="General">
                  <c:v>1.6509999999999999E-3</c:v>
                </c:pt>
                <c:pt idx="2846" formatCode="General">
                  <c:v>1.647E-3</c:v>
                </c:pt>
                <c:pt idx="2847" formatCode="General">
                  <c:v>1.671E-3</c:v>
                </c:pt>
                <c:pt idx="2848" formatCode="General">
                  <c:v>1.6850000000000001E-3</c:v>
                </c:pt>
                <c:pt idx="2849" formatCode="General">
                  <c:v>1.712E-3</c:v>
                </c:pt>
                <c:pt idx="2850" formatCode="General">
                  <c:v>1.7210000000000001E-3</c:v>
                </c:pt>
                <c:pt idx="2851" formatCode="General">
                  <c:v>1.7390000000000001E-3</c:v>
                </c:pt>
                <c:pt idx="2852" formatCode="General">
                  <c:v>1.7329999999999999E-3</c:v>
                </c:pt>
                <c:pt idx="2853" formatCode="General">
                  <c:v>1.719E-3</c:v>
                </c:pt>
                <c:pt idx="2854" formatCode="General">
                  <c:v>1.6900000000000001E-3</c:v>
                </c:pt>
                <c:pt idx="2855" formatCode="General">
                  <c:v>1.683E-3</c:v>
                </c:pt>
                <c:pt idx="2856" formatCode="General">
                  <c:v>1.6900000000000001E-3</c:v>
                </c:pt>
                <c:pt idx="2857" formatCode="General">
                  <c:v>1.714E-3</c:v>
                </c:pt>
                <c:pt idx="2858" formatCode="General">
                  <c:v>1.725E-3</c:v>
                </c:pt>
                <c:pt idx="2859" formatCode="General">
                  <c:v>1.73E-3</c:v>
                </c:pt>
                <c:pt idx="2860" formatCode="General">
                  <c:v>1.7160000000000001E-3</c:v>
                </c:pt>
                <c:pt idx="2861" formatCode="General">
                  <c:v>1.6919999999999999E-3</c:v>
                </c:pt>
                <c:pt idx="2862" formatCode="General">
                  <c:v>1.668E-3</c:v>
                </c:pt>
                <c:pt idx="2863" formatCode="General">
                  <c:v>1.658E-3</c:v>
                </c:pt>
                <c:pt idx="2864" formatCode="General">
                  <c:v>1.663E-3</c:v>
                </c:pt>
                <c:pt idx="2865" formatCode="General">
                  <c:v>1.6739999999999999E-3</c:v>
                </c:pt>
                <c:pt idx="2866" formatCode="General">
                  <c:v>1.689E-3</c:v>
                </c:pt>
                <c:pt idx="2867" formatCode="General">
                  <c:v>1.7060000000000001E-3</c:v>
                </c:pt>
                <c:pt idx="2868" formatCode="General">
                  <c:v>1.7099999999999999E-3</c:v>
                </c:pt>
                <c:pt idx="2869" formatCode="General">
                  <c:v>1.7110000000000001E-3</c:v>
                </c:pt>
                <c:pt idx="2870" formatCode="General">
                  <c:v>1.7049999999999999E-3</c:v>
                </c:pt>
                <c:pt idx="2871" formatCode="General">
                  <c:v>1.707E-3</c:v>
                </c:pt>
                <c:pt idx="2872" formatCode="General">
                  <c:v>1.696E-3</c:v>
                </c:pt>
                <c:pt idx="2873" formatCode="General">
                  <c:v>1.6980000000000001E-3</c:v>
                </c:pt>
                <c:pt idx="2874" formatCode="General">
                  <c:v>1.699E-3</c:v>
                </c:pt>
                <c:pt idx="2875" formatCode="General">
                  <c:v>1.7060000000000001E-3</c:v>
                </c:pt>
                <c:pt idx="2876" formatCode="General">
                  <c:v>1.704E-3</c:v>
                </c:pt>
                <c:pt idx="2877" formatCode="General">
                  <c:v>1.6930000000000001E-3</c:v>
                </c:pt>
                <c:pt idx="2878" formatCode="General">
                  <c:v>1.6919999999999999E-3</c:v>
                </c:pt>
                <c:pt idx="2879" formatCode="General">
                  <c:v>1.689E-3</c:v>
                </c:pt>
                <c:pt idx="2880" formatCode="General">
                  <c:v>1.689E-3</c:v>
                </c:pt>
                <c:pt idx="2881" formatCode="General">
                  <c:v>1.681E-3</c:v>
                </c:pt>
                <c:pt idx="2882" formatCode="General">
                  <c:v>1.6739999999999999E-3</c:v>
                </c:pt>
                <c:pt idx="2883" formatCode="General">
                  <c:v>1.6750000000000001E-3</c:v>
                </c:pt>
                <c:pt idx="2884" formatCode="General">
                  <c:v>1.671E-3</c:v>
                </c:pt>
                <c:pt idx="2885" formatCode="General">
                  <c:v>1.6670000000000001E-3</c:v>
                </c:pt>
                <c:pt idx="2886" formatCode="General">
                  <c:v>1.6659999999999999E-3</c:v>
                </c:pt>
                <c:pt idx="2887" formatCode="General">
                  <c:v>1.676E-3</c:v>
                </c:pt>
                <c:pt idx="2888" formatCode="General">
                  <c:v>1.6949999999999999E-3</c:v>
                </c:pt>
                <c:pt idx="2889" formatCode="General">
                  <c:v>1.7110000000000001E-3</c:v>
                </c:pt>
                <c:pt idx="2890" formatCode="General">
                  <c:v>1.72E-3</c:v>
                </c:pt>
                <c:pt idx="2891" formatCode="General">
                  <c:v>1.7149999999999999E-3</c:v>
                </c:pt>
                <c:pt idx="2892" formatCode="General">
                  <c:v>1.6980000000000001E-3</c:v>
                </c:pt>
                <c:pt idx="2893" formatCode="General">
                  <c:v>1.689E-3</c:v>
                </c:pt>
                <c:pt idx="2894" formatCode="General">
                  <c:v>1.694E-3</c:v>
                </c:pt>
                <c:pt idx="2895" formatCode="General">
                  <c:v>1.7240000000000001E-3</c:v>
                </c:pt>
                <c:pt idx="2896" formatCode="General">
                  <c:v>1.7329999999999999E-3</c:v>
                </c:pt>
                <c:pt idx="2897" formatCode="General">
                  <c:v>1.7290000000000001E-3</c:v>
                </c:pt>
                <c:pt idx="2898" formatCode="General">
                  <c:v>1.6999999999999999E-3</c:v>
                </c:pt>
                <c:pt idx="2899" formatCode="General">
                  <c:v>1.694E-3</c:v>
                </c:pt>
                <c:pt idx="2900" formatCode="General">
                  <c:v>1.681E-3</c:v>
                </c:pt>
                <c:pt idx="2901" formatCode="General">
                  <c:v>1.6900000000000001E-3</c:v>
                </c:pt>
                <c:pt idx="2902" formatCode="General">
                  <c:v>1.6919999999999999E-3</c:v>
                </c:pt>
                <c:pt idx="2903" formatCode="General">
                  <c:v>1.704E-3</c:v>
                </c:pt>
                <c:pt idx="2904" formatCode="General">
                  <c:v>1.6980000000000001E-3</c:v>
                </c:pt>
                <c:pt idx="2905" formatCode="General">
                  <c:v>1.699E-3</c:v>
                </c:pt>
                <c:pt idx="2906" formatCode="General">
                  <c:v>1.704E-3</c:v>
                </c:pt>
                <c:pt idx="2907" formatCode="General">
                  <c:v>1.7099999999999999E-3</c:v>
                </c:pt>
                <c:pt idx="2908" formatCode="General">
                  <c:v>1.701E-3</c:v>
                </c:pt>
                <c:pt idx="2909" formatCode="General">
                  <c:v>1.686E-3</c:v>
                </c:pt>
                <c:pt idx="2910" formatCode="General">
                  <c:v>1.6789999999999999E-3</c:v>
                </c:pt>
                <c:pt idx="2911" formatCode="General">
                  <c:v>1.683E-3</c:v>
                </c:pt>
                <c:pt idx="2912" formatCode="General">
                  <c:v>1.6999999999999999E-3</c:v>
                </c:pt>
                <c:pt idx="2913" formatCode="General">
                  <c:v>1.7160000000000001E-3</c:v>
                </c:pt>
                <c:pt idx="2914" formatCode="General">
                  <c:v>1.722E-3</c:v>
                </c:pt>
                <c:pt idx="2915" formatCode="General">
                  <c:v>1.719E-3</c:v>
                </c:pt>
                <c:pt idx="2916" formatCode="General">
                  <c:v>1.7179999999999999E-3</c:v>
                </c:pt>
                <c:pt idx="2917" formatCode="General">
                  <c:v>1.7229999999999999E-3</c:v>
                </c:pt>
                <c:pt idx="2918" formatCode="General">
                  <c:v>1.725E-3</c:v>
                </c:pt>
                <c:pt idx="2919" formatCode="General">
                  <c:v>1.7260000000000001E-3</c:v>
                </c:pt>
                <c:pt idx="2920" formatCode="General">
                  <c:v>1.735E-3</c:v>
                </c:pt>
                <c:pt idx="2921" formatCode="General">
                  <c:v>1.7329999999999999E-3</c:v>
                </c:pt>
                <c:pt idx="2922" formatCode="General">
                  <c:v>1.7359999999999999E-3</c:v>
                </c:pt>
                <c:pt idx="2923" formatCode="General">
                  <c:v>1.7290000000000001E-3</c:v>
                </c:pt>
                <c:pt idx="2924" formatCode="General">
                  <c:v>1.7329999999999999E-3</c:v>
                </c:pt>
                <c:pt idx="2925" formatCode="General">
                  <c:v>1.7160000000000001E-3</c:v>
                </c:pt>
                <c:pt idx="2926" formatCode="General">
                  <c:v>1.702E-3</c:v>
                </c:pt>
                <c:pt idx="2927" formatCode="General">
                  <c:v>1.6850000000000001E-3</c:v>
                </c:pt>
                <c:pt idx="2928" formatCode="General">
                  <c:v>1.6770000000000001E-3</c:v>
                </c:pt>
                <c:pt idx="2929" formatCode="General">
                  <c:v>1.6720000000000001E-3</c:v>
                </c:pt>
                <c:pt idx="2930" formatCode="General">
                  <c:v>1.681E-3</c:v>
                </c:pt>
                <c:pt idx="2931" formatCode="General">
                  <c:v>1.7030000000000001E-3</c:v>
                </c:pt>
                <c:pt idx="2932" formatCode="General">
                  <c:v>1.7229999999999999E-3</c:v>
                </c:pt>
                <c:pt idx="2933" formatCode="General">
                  <c:v>1.72E-3</c:v>
                </c:pt>
                <c:pt idx="2934" formatCode="General">
                  <c:v>1.699E-3</c:v>
                </c:pt>
                <c:pt idx="2935" formatCode="General">
                  <c:v>1.6900000000000001E-3</c:v>
                </c:pt>
                <c:pt idx="2936" formatCode="General">
                  <c:v>1.676E-3</c:v>
                </c:pt>
                <c:pt idx="2937" formatCode="General">
                  <c:v>1.6800000000000001E-3</c:v>
                </c:pt>
                <c:pt idx="2938" formatCode="General">
                  <c:v>1.663E-3</c:v>
                </c:pt>
                <c:pt idx="2939" formatCode="General">
                  <c:v>1.6720000000000001E-3</c:v>
                </c:pt>
                <c:pt idx="2940" formatCode="General">
                  <c:v>1.678E-3</c:v>
                </c:pt>
                <c:pt idx="2941" formatCode="General">
                  <c:v>1.694E-3</c:v>
                </c:pt>
                <c:pt idx="2942" formatCode="General">
                  <c:v>1.699E-3</c:v>
                </c:pt>
                <c:pt idx="2943" formatCode="General">
                  <c:v>1.6999999999999999E-3</c:v>
                </c:pt>
                <c:pt idx="2944" formatCode="General">
                  <c:v>1.704E-3</c:v>
                </c:pt>
                <c:pt idx="2945" formatCode="General">
                  <c:v>1.7049999999999999E-3</c:v>
                </c:pt>
                <c:pt idx="2946" formatCode="General">
                  <c:v>1.6919999999999999E-3</c:v>
                </c:pt>
                <c:pt idx="2947" formatCode="General">
                  <c:v>1.673E-3</c:v>
                </c:pt>
                <c:pt idx="2948" formatCode="General">
                  <c:v>1.6670000000000001E-3</c:v>
                </c:pt>
                <c:pt idx="2949" formatCode="General">
                  <c:v>1.6609999999999999E-3</c:v>
                </c:pt>
                <c:pt idx="2950" formatCode="General">
                  <c:v>1.6559999999999999E-3</c:v>
                </c:pt>
                <c:pt idx="2951" formatCode="General">
                  <c:v>1.64E-3</c:v>
                </c:pt>
                <c:pt idx="2952" formatCode="General">
                  <c:v>1.645E-3</c:v>
                </c:pt>
                <c:pt idx="2953" formatCode="General">
                  <c:v>1.6570000000000001E-3</c:v>
                </c:pt>
                <c:pt idx="2954" formatCode="General">
                  <c:v>1.6509999999999999E-3</c:v>
                </c:pt>
                <c:pt idx="2955" formatCode="General">
                  <c:v>1.6329999999999999E-3</c:v>
                </c:pt>
                <c:pt idx="2956" formatCode="General">
                  <c:v>1.616E-3</c:v>
                </c:pt>
                <c:pt idx="2957" formatCode="General">
                  <c:v>1.629E-3</c:v>
                </c:pt>
                <c:pt idx="2958" formatCode="General">
                  <c:v>1.645E-3</c:v>
                </c:pt>
                <c:pt idx="2959" formatCode="General">
                  <c:v>1.65E-3</c:v>
                </c:pt>
                <c:pt idx="2960" formatCode="General">
                  <c:v>1.652E-3</c:v>
                </c:pt>
                <c:pt idx="2961" formatCode="General">
                  <c:v>1.6509999999999999E-3</c:v>
                </c:pt>
                <c:pt idx="2962" formatCode="General">
                  <c:v>1.6609999999999999E-3</c:v>
                </c:pt>
                <c:pt idx="2963" formatCode="General">
                  <c:v>1.6739999999999999E-3</c:v>
                </c:pt>
                <c:pt idx="2964" formatCode="General">
                  <c:v>1.6869999999999999E-3</c:v>
                </c:pt>
                <c:pt idx="2965" formatCode="General">
                  <c:v>1.707E-3</c:v>
                </c:pt>
                <c:pt idx="2966" formatCode="General">
                  <c:v>1.6930000000000001E-3</c:v>
                </c:pt>
                <c:pt idx="2967" formatCode="General">
                  <c:v>1.6789999999999999E-3</c:v>
                </c:pt>
                <c:pt idx="2968" formatCode="General">
                  <c:v>1.647E-3</c:v>
                </c:pt>
                <c:pt idx="2969" formatCode="General">
                  <c:v>1.6459999999999999E-3</c:v>
                </c:pt>
                <c:pt idx="2970" formatCode="General">
                  <c:v>1.6490000000000001E-3</c:v>
                </c:pt>
                <c:pt idx="2971" formatCode="General">
                  <c:v>1.67E-3</c:v>
                </c:pt>
                <c:pt idx="2972" formatCode="General">
                  <c:v>1.6789999999999999E-3</c:v>
                </c:pt>
                <c:pt idx="2973" formatCode="General">
                  <c:v>1.688E-3</c:v>
                </c:pt>
                <c:pt idx="2974" formatCode="General">
                  <c:v>1.6850000000000001E-3</c:v>
                </c:pt>
                <c:pt idx="2975" formatCode="General">
                  <c:v>1.6900000000000001E-3</c:v>
                </c:pt>
                <c:pt idx="2976" formatCode="General">
                  <c:v>1.6850000000000001E-3</c:v>
                </c:pt>
                <c:pt idx="2977" formatCode="General">
                  <c:v>1.67E-3</c:v>
                </c:pt>
                <c:pt idx="2978" formatCode="General">
                  <c:v>1.6559999999999999E-3</c:v>
                </c:pt>
                <c:pt idx="2979" formatCode="General">
                  <c:v>1.642E-3</c:v>
                </c:pt>
                <c:pt idx="2980" formatCode="General">
                  <c:v>1.65E-3</c:v>
                </c:pt>
                <c:pt idx="2981" formatCode="General">
                  <c:v>1.65E-3</c:v>
                </c:pt>
                <c:pt idx="2982" formatCode="General">
                  <c:v>1.6570000000000001E-3</c:v>
                </c:pt>
                <c:pt idx="2983" formatCode="General">
                  <c:v>1.658E-3</c:v>
                </c:pt>
                <c:pt idx="2984" formatCode="General">
                  <c:v>1.6750000000000001E-3</c:v>
                </c:pt>
                <c:pt idx="2985" formatCode="General">
                  <c:v>1.6850000000000001E-3</c:v>
                </c:pt>
                <c:pt idx="2986" formatCode="General">
                  <c:v>1.683E-3</c:v>
                </c:pt>
                <c:pt idx="2987" formatCode="General">
                  <c:v>1.6609999999999999E-3</c:v>
                </c:pt>
                <c:pt idx="2988" formatCode="General">
                  <c:v>1.65E-3</c:v>
                </c:pt>
                <c:pt idx="2989" formatCode="General">
                  <c:v>1.652E-3</c:v>
                </c:pt>
                <c:pt idx="2990" formatCode="General">
                  <c:v>1.6559999999999999E-3</c:v>
                </c:pt>
                <c:pt idx="2991" formatCode="General">
                  <c:v>1.6490000000000001E-3</c:v>
                </c:pt>
                <c:pt idx="2992" formatCode="General">
                  <c:v>1.639E-3</c:v>
                </c:pt>
                <c:pt idx="2993" formatCode="General">
                  <c:v>1.6459999999999999E-3</c:v>
                </c:pt>
                <c:pt idx="2994" formatCode="General">
                  <c:v>1.66E-3</c:v>
                </c:pt>
                <c:pt idx="2995" formatCode="General">
                  <c:v>1.6750000000000001E-3</c:v>
                </c:pt>
                <c:pt idx="2996" formatCode="General">
                  <c:v>1.671E-3</c:v>
                </c:pt>
                <c:pt idx="2997" formatCode="General">
                  <c:v>1.6570000000000001E-3</c:v>
                </c:pt>
                <c:pt idx="2998" formatCode="General">
                  <c:v>1.6410000000000001E-3</c:v>
                </c:pt>
                <c:pt idx="2999" formatCode="General">
                  <c:v>1.642E-3</c:v>
                </c:pt>
                <c:pt idx="3000" formatCode="General">
                  <c:v>1.6590000000000001E-3</c:v>
                </c:pt>
                <c:pt idx="3001" formatCode="General">
                  <c:v>1.6659999999999999E-3</c:v>
                </c:pt>
                <c:pt idx="3002" formatCode="General">
                  <c:v>1.653E-3</c:v>
                </c:pt>
                <c:pt idx="3003" formatCode="General">
                  <c:v>1.624E-3</c:v>
                </c:pt>
                <c:pt idx="3004" formatCode="General">
                  <c:v>1.6199999999999999E-3</c:v>
                </c:pt>
                <c:pt idx="3005" formatCode="General">
                  <c:v>1.634E-3</c:v>
                </c:pt>
                <c:pt idx="3006" formatCode="General">
                  <c:v>1.6559999999999999E-3</c:v>
                </c:pt>
                <c:pt idx="3007" formatCode="General">
                  <c:v>1.6559999999999999E-3</c:v>
                </c:pt>
                <c:pt idx="3008" formatCode="General">
                  <c:v>1.655E-3</c:v>
                </c:pt>
                <c:pt idx="3009" formatCode="General">
                  <c:v>1.6429999999999999E-3</c:v>
                </c:pt>
                <c:pt idx="3010" formatCode="General">
                  <c:v>1.635E-3</c:v>
                </c:pt>
                <c:pt idx="3011" formatCode="General">
                  <c:v>1.619E-3</c:v>
                </c:pt>
                <c:pt idx="3012" formatCode="General">
                  <c:v>1.619E-3</c:v>
                </c:pt>
                <c:pt idx="3013" formatCode="General">
                  <c:v>1.6299999999999999E-3</c:v>
                </c:pt>
                <c:pt idx="3014" formatCode="General">
                  <c:v>1.635E-3</c:v>
                </c:pt>
                <c:pt idx="3015" formatCode="General">
                  <c:v>1.6260000000000001E-3</c:v>
                </c:pt>
                <c:pt idx="3016" formatCode="General">
                  <c:v>1.6050000000000001E-3</c:v>
                </c:pt>
                <c:pt idx="3017" formatCode="General">
                  <c:v>1.611E-3</c:v>
                </c:pt>
                <c:pt idx="3018" formatCode="General">
                  <c:v>1.6280000000000001E-3</c:v>
                </c:pt>
                <c:pt idx="3019" formatCode="General">
                  <c:v>1.6459999999999999E-3</c:v>
                </c:pt>
                <c:pt idx="3020" formatCode="General">
                  <c:v>1.6360000000000001E-3</c:v>
                </c:pt>
                <c:pt idx="3021" formatCode="General">
                  <c:v>1.6149999999999999E-3</c:v>
                </c:pt>
                <c:pt idx="3022" formatCode="General">
                  <c:v>1.6019999999999999E-3</c:v>
                </c:pt>
                <c:pt idx="3023" formatCode="General">
                  <c:v>1.604E-3</c:v>
                </c:pt>
                <c:pt idx="3024" formatCode="General">
                  <c:v>1.6119999999999999E-3</c:v>
                </c:pt>
                <c:pt idx="3025" formatCode="General">
                  <c:v>1.616E-3</c:v>
                </c:pt>
                <c:pt idx="3026" formatCode="General">
                  <c:v>1.604E-3</c:v>
                </c:pt>
                <c:pt idx="3027" formatCode="General">
                  <c:v>1.6080000000000001E-3</c:v>
                </c:pt>
                <c:pt idx="3028" formatCode="General">
                  <c:v>1.6149999999999999E-3</c:v>
                </c:pt>
                <c:pt idx="3029" formatCode="General">
                  <c:v>1.6459999999999999E-3</c:v>
                </c:pt>
                <c:pt idx="3030" formatCode="General">
                  <c:v>1.655E-3</c:v>
                </c:pt>
                <c:pt idx="3031" formatCode="General">
                  <c:v>1.6559999999999999E-3</c:v>
                </c:pt>
                <c:pt idx="3032" formatCode="General">
                  <c:v>1.634E-3</c:v>
                </c:pt>
                <c:pt idx="3033" formatCode="General">
                  <c:v>1.6149999999999999E-3</c:v>
                </c:pt>
                <c:pt idx="3034" formatCode="General">
                  <c:v>1.6019999999999999E-3</c:v>
                </c:pt>
                <c:pt idx="3035" formatCode="General">
                  <c:v>1.6080000000000001E-3</c:v>
                </c:pt>
                <c:pt idx="3036" formatCode="General">
                  <c:v>1.6249999999999999E-3</c:v>
                </c:pt>
                <c:pt idx="3037" formatCode="General">
                  <c:v>1.6509999999999999E-3</c:v>
                </c:pt>
                <c:pt idx="3038" formatCode="General">
                  <c:v>1.6620000000000001E-3</c:v>
                </c:pt>
                <c:pt idx="3039" formatCode="General">
                  <c:v>1.658E-3</c:v>
                </c:pt>
                <c:pt idx="3040" formatCode="General">
                  <c:v>1.64E-3</c:v>
                </c:pt>
                <c:pt idx="3041" formatCode="General">
                  <c:v>1.634E-3</c:v>
                </c:pt>
                <c:pt idx="3042" formatCode="General">
                  <c:v>1.6379999999999999E-3</c:v>
                </c:pt>
                <c:pt idx="3043" formatCode="General">
                  <c:v>1.653E-3</c:v>
                </c:pt>
                <c:pt idx="3044" formatCode="General">
                  <c:v>1.663E-3</c:v>
                </c:pt>
                <c:pt idx="3045" formatCode="General">
                  <c:v>1.6720000000000001E-3</c:v>
                </c:pt>
                <c:pt idx="3046" formatCode="General">
                  <c:v>1.6540000000000001E-3</c:v>
                </c:pt>
                <c:pt idx="3047" formatCode="General">
                  <c:v>1.6299999999999999E-3</c:v>
                </c:pt>
                <c:pt idx="3048" formatCode="General">
                  <c:v>1.6069999999999999E-3</c:v>
                </c:pt>
                <c:pt idx="3049" formatCode="General">
                  <c:v>1.622E-3</c:v>
                </c:pt>
                <c:pt idx="3050" formatCode="General">
                  <c:v>1.645E-3</c:v>
                </c:pt>
                <c:pt idx="3051" formatCode="General">
                  <c:v>1.668E-3</c:v>
                </c:pt>
                <c:pt idx="3052" formatCode="General">
                  <c:v>1.6620000000000001E-3</c:v>
                </c:pt>
                <c:pt idx="3053" formatCode="General">
                  <c:v>1.6509999999999999E-3</c:v>
                </c:pt>
                <c:pt idx="3054" formatCode="General">
                  <c:v>1.6310000000000001E-3</c:v>
                </c:pt>
                <c:pt idx="3055" formatCode="General">
                  <c:v>1.6280000000000001E-3</c:v>
                </c:pt>
                <c:pt idx="3056" formatCode="General">
                  <c:v>1.6069999999999999E-3</c:v>
                </c:pt>
                <c:pt idx="3057" formatCode="General">
                  <c:v>1.598E-3</c:v>
                </c:pt>
                <c:pt idx="3058" formatCode="General">
                  <c:v>1.585E-3</c:v>
                </c:pt>
                <c:pt idx="3059" formatCode="General">
                  <c:v>1.603E-3</c:v>
                </c:pt>
                <c:pt idx="3060" formatCode="General">
                  <c:v>1.6119999999999999E-3</c:v>
                </c:pt>
                <c:pt idx="3061" formatCode="General">
                  <c:v>1.616E-3</c:v>
                </c:pt>
                <c:pt idx="3062" formatCode="General">
                  <c:v>1.598E-3</c:v>
                </c:pt>
                <c:pt idx="3063" formatCode="General">
                  <c:v>1.5969999999999999E-3</c:v>
                </c:pt>
                <c:pt idx="3064" formatCode="General">
                  <c:v>1.598E-3</c:v>
                </c:pt>
                <c:pt idx="3065" formatCode="General">
                  <c:v>1.616E-3</c:v>
                </c:pt>
                <c:pt idx="3066" formatCode="General">
                  <c:v>1.6199999999999999E-3</c:v>
                </c:pt>
                <c:pt idx="3067" formatCode="General">
                  <c:v>1.632E-3</c:v>
                </c:pt>
                <c:pt idx="3068" formatCode="General">
                  <c:v>1.6260000000000001E-3</c:v>
                </c:pt>
                <c:pt idx="3069" formatCode="General">
                  <c:v>1.6169999999999999E-3</c:v>
                </c:pt>
                <c:pt idx="3070" formatCode="General">
                  <c:v>1.604E-3</c:v>
                </c:pt>
                <c:pt idx="3071" formatCode="General">
                  <c:v>1.603E-3</c:v>
                </c:pt>
                <c:pt idx="3072" formatCode="General">
                  <c:v>1.6119999999999999E-3</c:v>
                </c:pt>
                <c:pt idx="3073" formatCode="General">
                  <c:v>1.6180000000000001E-3</c:v>
                </c:pt>
                <c:pt idx="3074" formatCode="General">
                  <c:v>1.6249999999999999E-3</c:v>
                </c:pt>
                <c:pt idx="3075" formatCode="General">
                  <c:v>1.6360000000000001E-3</c:v>
                </c:pt>
                <c:pt idx="3076" formatCode="General">
                  <c:v>1.6509999999999999E-3</c:v>
                </c:pt>
                <c:pt idx="3077" formatCode="General">
                  <c:v>1.658E-3</c:v>
                </c:pt>
                <c:pt idx="3078" formatCode="General">
                  <c:v>1.6509999999999999E-3</c:v>
                </c:pt>
                <c:pt idx="3079" formatCode="General">
                  <c:v>1.6459999999999999E-3</c:v>
                </c:pt>
                <c:pt idx="3080" formatCode="General">
                  <c:v>1.6429999999999999E-3</c:v>
                </c:pt>
                <c:pt idx="3081" formatCode="General">
                  <c:v>1.645E-3</c:v>
                </c:pt>
                <c:pt idx="3082" formatCode="General">
                  <c:v>1.627E-3</c:v>
                </c:pt>
                <c:pt idx="3083" formatCode="General">
                  <c:v>1.6050000000000001E-3</c:v>
                </c:pt>
                <c:pt idx="3084" formatCode="General">
                  <c:v>1.5759999999999999E-3</c:v>
                </c:pt>
                <c:pt idx="3085" formatCode="General">
                  <c:v>1.572E-3</c:v>
                </c:pt>
                <c:pt idx="3086" formatCode="General">
                  <c:v>1.5759999999999999E-3</c:v>
                </c:pt>
                <c:pt idx="3087" formatCode="General">
                  <c:v>1.588E-3</c:v>
                </c:pt>
                <c:pt idx="3088" formatCode="General">
                  <c:v>1.601E-3</c:v>
                </c:pt>
                <c:pt idx="3089" formatCode="General">
                  <c:v>1.616E-3</c:v>
                </c:pt>
                <c:pt idx="3090" formatCode="General">
                  <c:v>1.6459999999999999E-3</c:v>
                </c:pt>
                <c:pt idx="3091" formatCode="General">
                  <c:v>1.6609999999999999E-3</c:v>
                </c:pt>
                <c:pt idx="3092" formatCode="General">
                  <c:v>1.6689999999999999E-3</c:v>
                </c:pt>
                <c:pt idx="3093" formatCode="General">
                  <c:v>1.6479999999999999E-3</c:v>
                </c:pt>
                <c:pt idx="3094" formatCode="General">
                  <c:v>1.637E-3</c:v>
                </c:pt>
                <c:pt idx="3095" formatCode="General">
                  <c:v>1.6260000000000001E-3</c:v>
                </c:pt>
                <c:pt idx="3096" formatCode="General">
                  <c:v>1.6310000000000001E-3</c:v>
                </c:pt>
                <c:pt idx="3097" formatCode="General">
                  <c:v>1.619E-3</c:v>
                </c:pt>
                <c:pt idx="3098" formatCode="General">
                  <c:v>1.601E-3</c:v>
                </c:pt>
                <c:pt idx="3099" formatCode="General">
                  <c:v>1.585E-3</c:v>
                </c:pt>
                <c:pt idx="3100" formatCode="General">
                  <c:v>1.5900000000000001E-3</c:v>
                </c:pt>
                <c:pt idx="3101" formatCode="General">
                  <c:v>1.614E-3</c:v>
                </c:pt>
                <c:pt idx="3102" formatCode="General">
                  <c:v>1.6379999999999999E-3</c:v>
                </c:pt>
                <c:pt idx="3103" formatCode="General">
                  <c:v>1.6479999999999999E-3</c:v>
                </c:pt>
                <c:pt idx="3104" formatCode="General">
                  <c:v>1.6459999999999999E-3</c:v>
                </c:pt>
                <c:pt idx="3105" formatCode="General">
                  <c:v>1.65E-3</c:v>
                </c:pt>
                <c:pt idx="3106" formatCode="General">
                  <c:v>1.65E-3</c:v>
                </c:pt>
                <c:pt idx="3107" formatCode="General">
                  <c:v>1.6490000000000001E-3</c:v>
                </c:pt>
                <c:pt idx="3108" formatCode="General">
                  <c:v>1.627E-3</c:v>
                </c:pt>
                <c:pt idx="3109" formatCode="General">
                  <c:v>1.6310000000000001E-3</c:v>
                </c:pt>
                <c:pt idx="3110" formatCode="General">
                  <c:v>1.6249999999999999E-3</c:v>
                </c:pt>
                <c:pt idx="3111" formatCode="General">
                  <c:v>1.6310000000000001E-3</c:v>
                </c:pt>
                <c:pt idx="3112" formatCode="General">
                  <c:v>1.598E-3</c:v>
                </c:pt>
                <c:pt idx="3113" formatCode="General">
                  <c:v>1.5870000000000001E-3</c:v>
                </c:pt>
                <c:pt idx="3114" formatCode="General">
                  <c:v>1.5809999999999999E-3</c:v>
                </c:pt>
                <c:pt idx="3115" formatCode="General">
                  <c:v>1.6249999999999999E-3</c:v>
                </c:pt>
                <c:pt idx="3116" formatCode="General">
                  <c:v>1.6479999999999999E-3</c:v>
                </c:pt>
                <c:pt idx="3117" formatCode="General">
                  <c:v>1.6639999999999999E-3</c:v>
                </c:pt>
                <c:pt idx="3118" formatCode="General">
                  <c:v>1.6379999999999999E-3</c:v>
                </c:pt>
                <c:pt idx="3119" formatCode="General">
                  <c:v>1.621E-3</c:v>
                </c:pt>
                <c:pt idx="3120" formatCode="General">
                  <c:v>1.614E-3</c:v>
                </c:pt>
                <c:pt idx="3121" formatCode="General">
                  <c:v>1.619E-3</c:v>
                </c:pt>
                <c:pt idx="3122" formatCode="General">
                  <c:v>1.6310000000000001E-3</c:v>
                </c:pt>
                <c:pt idx="3123" formatCode="General">
                  <c:v>1.635E-3</c:v>
                </c:pt>
                <c:pt idx="3124" formatCode="General">
                  <c:v>1.6440000000000001E-3</c:v>
                </c:pt>
                <c:pt idx="3125" formatCode="General">
                  <c:v>1.642E-3</c:v>
                </c:pt>
                <c:pt idx="3126" formatCode="General">
                  <c:v>1.6260000000000001E-3</c:v>
                </c:pt>
                <c:pt idx="3127" formatCode="General">
                  <c:v>1.596E-3</c:v>
                </c:pt>
                <c:pt idx="3128" formatCode="General">
                  <c:v>1.5690000000000001E-3</c:v>
                </c:pt>
                <c:pt idx="3129" formatCode="General">
                  <c:v>1.555E-3</c:v>
                </c:pt>
                <c:pt idx="3130" formatCode="General">
                  <c:v>1.555E-3</c:v>
                </c:pt>
                <c:pt idx="3131" formatCode="General">
                  <c:v>1.5499999999999999E-3</c:v>
                </c:pt>
                <c:pt idx="3132" formatCode="General">
                  <c:v>1.557E-3</c:v>
                </c:pt>
                <c:pt idx="3133" formatCode="General">
                  <c:v>1.5590000000000001E-3</c:v>
                </c:pt>
                <c:pt idx="3134" formatCode="General">
                  <c:v>1.567E-3</c:v>
                </c:pt>
                <c:pt idx="3135" formatCode="General">
                  <c:v>1.5579999999999999E-3</c:v>
                </c:pt>
                <c:pt idx="3136" formatCode="General">
                  <c:v>1.5629999999999999E-3</c:v>
                </c:pt>
                <c:pt idx="3137" formatCode="General">
                  <c:v>1.5659999999999999E-3</c:v>
                </c:pt>
                <c:pt idx="3138" formatCode="General">
                  <c:v>1.575E-3</c:v>
                </c:pt>
                <c:pt idx="3139" formatCode="General">
                  <c:v>1.5759999999999999E-3</c:v>
                </c:pt>
                <c:pt idx="3140" formatCode="General">
                  <c:v>1.572E-3</c:v>
                </c:pt>
                <c:pt idx="3141" formatCode="General">
                  <c:v>1.578E-3</c:v>
                </c:pt>
                <c:pt idx="3142" formatCode="General">
                  <c:v>1.5790000000000001E-3</c:v>
                </c:pt>
                <c:pt idx="3143" formatCode="General">
                  <c:v>1.5770000000000001E-3</c:v>
                </c:pt>
                <c:pt idx="3144" formatCode="General">
                  <c:v>1.5510000000000001E-3</c:v>
                </c:pt>
                <c:pt idx="3145" formatCode="General">
                  <c:v>1.521E-3</c:v>
                </c:pt>
                <c:pt idx="3146" formatCode="General">
                  <c:v>1.495E-3</c:v>
                </c:pt>
                <c:pt idx="3147" formatCode="General">
                  <c:v>1.48E-3</c:v>
                </c:pt>
                <c:pt idx="3148" formatCode="General">
                  <c:v>1.477E-3</c:v>
                </c:pt>
                <c:pt idx="3149" formatCode="General">
                  <c:v>1.4829999999999999E-3</c:v>
                </c:pt>
                <c:pt idx="3150" formatCode="General">
                  <c:v>1.506E-3</c:v>
                </c:pt>
                <c:pt idx="3151" formatCode="General">
                  <c:v>1.516E-3</c:v>
                </c:pt>
                <c:pt idx="3152" formatCode="General">
                  <c:v>1.5100000000000001E-3</c:v>
                </c:pt>
                <c:pt idx="3153" formatCode="General">
                  <c:v>1.485E-3</c:v>
                </c:pt>
                <c:pt idx="3154" formatCode="General">
                  <c:v>1.474E-3</c:v>
                </c:pt>
                <c:pt idx="3155" formatCode="General">
                  <c:v>1.464E-3</c:v>
                </c:pt>
                <c:pt idx="3156" formatCode="General">
                  <c:v>1.4499999999999999E-3</c:v>
                </c:pt>
                <c:pt idx="3157" formatCode="General">
                  <c:v>1.428E-3</c:v>
                </c:pt>
                <c:pt idx="3158" formatCode="General">
                  <c:v>1.418E-3</c:v>
                </c:pt>
                <c:pt idx="3159" formatCode="General">
                  <c:v>1.421E-3</c:v>
                </c:pt>
                <c:pt idx="3160" formatCode="General">
                  <c:v>1.418E-3</c:v>
                </c:pt>
                <c:pt idx="3161" formatCode="General">
                  <c:v>1.402E-3</c:v>
                </c:pt>
                <c:pt idx="3162" formatCode="General">
                  <c:v>1.3910000000000001E-3</c:v>
                </c:pt>
                <c:pt idx="3163" formatCode="General">
                  <c:v>1.39E-3</c:v>
                </c:pt>
                <c:pt idx="3164" formatCode="General">
                  <c:v>1.3990000000000001E-3</c:v>
                </c:pt>
                <c:pt idx="3165" formatCode="General">
                  <c:v>1.403E-3</c:v>
                </c:pt>
                <c:pt idx="3166" formatCode="General">
                  <c:v>1.407E-3</c:v>
                </c:pt>
                <c:pt idx="3167" formatCode="General">
                  <c:v>1.4090000000000001E-3</c:v>
                </c:pt>
                <c:pt idx="3168" formatCode="General">
                  <c:v>1.395E-3</c:v>
                </c:pt>
                <c:pt idx="3169" formatCode="General">
                  <c:v>1.374E-3</c:v>
                </c:pt>
                <c:pt idx="3170" formatCode="General">
                  <c:v>1.328E-3</c:v>
                </c:pt>
                <c:pt idx="3171" formatCode="General">
                  <c:v>1.304E-3</c:v>
                </c:pt>
                <c:pt idx="3172" formatCode="General">
                  <c:v>1.2849999999999999E-3</c:v>
                </c:pt>
                <c:pt idx="3173" formatCode="General">
                  <c:v>1.2930000000000001E-3</c:v>
                </c:pt>
                <c:pt idx="3174" formatCode="General">
                  <c:v>1.2899999999999999E-3</c:v>
                </c:pt>
                <c:pt idx="3175" formatCode="General">
                  <c:v>1.2800000000000001E-3</c:v>
                </c:pt>
                <c:pt idx="3176" formatCode="General">
                  <c:v>1.256E-3</c:v>
                </c:pt>
                <c:pt idx="3177" formatCode="General">
                  <c:v>1.25E-3</c:v>
                </c:pt>
                <c:pt idx="3178" formatCode="General">
                  <c:v>1.253E-3</c:v>
                </c:pt>
                <c:pt idx="3179" formatCode="General">
                  <c:v>1.2650000000000001E-3</c:v>
                </c:pt>
                <c:pt idx="3180" formatCode="General">
                  <c:v>1.258E-3</c:v>
                </c:pt>
                <c:pt idx="3181" formatCode="General">
                  <c:v>1.2520000000000001E-3</c:v>
                </c:pt>
                <c:pt idx="3182" formatCode="General">
                  <c:v>1.242E-3</c:v>
                </c:pt>
                <c:pt idx="3183" formatCode="General">
                  <c:v>1.242E-3</c:v>
                </c:pt>
                <c:pt idx="3184" formatCode="General">
                  <c:v>1.2329999999999999E-3</c:v>
                </c:pt>
                <c:pt idx="3185" formatCode="General">
                  <c:v>1.2340000000000001E-3</c:v>
                </c:pt>
                <c:pt idx="3186" formatCode="General">
                  <c:v>1.2260000000000001E-3</c:v>
                </c:pt>
                <c:pt idx="3187" formatCode="General">
                  <c:v>1.217E-3</c:v>
                </c:pt>
                <c:pt idx="3188" formatCode="General">
                  <c:v>1.1950000000000001E-3</c:v>
                </c:pt>
                <c:pt idx="3189" formatCode="General">
                  <c:v>1.178E-3</c:v>
                </c:pt>
                <c:pt idx="3190" formatCode="General">
                  <c:v>1.1820000000000001E-3</c:v>
                </c:pt>
                <c:pt idx="3191" formatCode="General">
                  <c:v>1.1900000000000001E-3</c:v>
                </c:pt>
                <c:pt idx="3192" formatCode="General">
                  <c:v>1.1980000000000001E-3</c:v>
                </c:pt>
                <c:pt idx="3193" formatCode="General">
                  <c:v>1.1770000000000001E-3</c:v>
                </c:pt>
                <c:pt idx="3194" formatCode="General">
                  <c:v>1.1659999999999999E-3</c:v>
                </c:pt>
                <c:pt idx="3195" formatCode="General">
                  <c:v>1.1460000000000001E-3</c:v>
                </c:pt>
                <c:pt idx="3196" formatCode="General">
                  <c:v>1.1349999999999999E-3</c:v>
                </c:pt>
                <c:pt idx="3197" formatCode="General">
                  <c:v>1.109E-3</c:v>
                </c:pt>
                <c:pt idx="3198" formatCode="General">
                  <c:v>1.1050000000000001E-3</c:v>
                </c:pt>
                <c:pt idx="3199" formatCode="General">
                  <c:v>1.119E-3</c:v>
                </c:pt>
                <c:pt idx="3200" formatCode="General">
                  <c:v>1.1329999999999999E-3</c:v>
                </c:pt>
                <c:pt idx="3201" formatCode="General">
                  <c:v>1.1280000000000001E-3</c:v>
                </c:pt>
                <c:pt idx="3202" formatCode="General">
                  <c:v>1.111E-3</c:v>
                </c:pt>
                <c:pt idx="3203" formatCode="General">
                  <c:v>1.101E-3</c:v>
                </c:pt>
                <c:pt idx="3204" formatCode="General">
                  <c:v>1.0970000000000001E-3</c:v>
                </c:pt>
                <c:pt idx="3205" formatCode="General">
                  <c:v>1.0939999999999999E-3</c:v>
                </c:pt>
                <c:pt idx="3206" formatCode="General">
                  <c:v>1.078E-3</c:v>
                </c:pt>
                <c:pt idx="3207" formatCode="General">
                  <c:v>1.0759999999999999E-3</c:v>
                </c:pt>
                <c:pt idx="3208" formatCode="General">
                  <c:v>1.0660000000000001E-3</c:v>
                </c:pt>
                <c:pt idx="3209" formatCode="General">
                  <c:v>1.0690000000000001E-3</c:v>
                </c:pt>
                <c:pt idx="3210" formatCode="General">
                  <c:v>1.049E-3</c:v>
                </c:pt>
                <c:pt idx="3211" formatCode="General">
                  <c:v>1.0319999999999999E-3</c:v>
                </c:pt>
                <c:pt idx="3212" formatCode="General">
                  <c:v>1.0169999999999999E-3</c:v>
                </c:pt>
                <c:pt idx="3213" formatCode="General">
                  <c:v>1.0059999999999999E-3</c:v>
                </c:pt>
                <c:pt idx="3214" formatCode="General">
                  <c:v>9.8900000000000008E-4</c:v>
                </c:pt>
                <c:pt idx="3215" formatCode="General">
                  <c:v>9.7199999999999999E-4</c:v>
                </c:pt>
                <c:pt idx="3216" formatCode="General">
                  <c:v>9.5799999999999998E-4</c:v>
                </c:pt>
                <c:pt idx="3217" formatCode="General">
                  <c:v>9.4899999999999997E-4</c:v>
                </c:pt>
                <c:pt idx="3218" formatCode="General">
                  <c:v>9.3300000000000002E-4</c:v>
                </c:pt>
                <c:pt idx="3219" formatCode="General">
                  <c:v>9.3400000000000004E-4</c:v>
                </c:pt>
                <c:pt idx="3220" formatCode="General">
                  <c:v>9.4200000000000002E-4</c:v>
                </c:pt>
                <c:pt idx="3221" formatCode="General">
                  <c:v>9.5699999999999995E-4</c:v>
                </c:pt>
                <c:pt idx="3222" formatCode="General">
                  <c:v>9.4899999999999997E-4</c:v>
                </c:pt>
                <c:pt idx="3223" formatCode="General">
                  <c:v>9.2400000000000002E-4</c:v>
                </c:pt>
                <c:pt idx="3224" formatCode="General">
                  <c:v>8.9400000000000005E-4</c:v>
                </c:pt>
                <c:pt idx="3225" formatCode="General">
                  <c:v>8.8099999999999995E-4</c:v>
                </c:pt>
                <c:pt idx="3226" formatCode="General">
                  <c:v>8.8699999999999998E-4</c:v>
                </c:pt>
                <c:pt idx="3227" formatCode="General">
                  <c:v>8.8900000000000003E-4</c:v>
                </c:pt>
                <c:pt idx="3228" formatCode="General">
                  <c:v>8.92E-4</c:v>
                </c:pt>
                <c:pt idx="3229" formatCode="General">
                  <c:v>8.83E-4</c:v>
                </c:pt>
                <c:pt idx="3230" formatCode="General">
                  <c:v>8.6700000000000004E-4</c:v>
                </c:pt>
                <c:pt idx="3231" formatCode="General">
                  <c:v>8.43E-4</c:v>
                </c:pt>
                <c:pt idx="3232" formatCode="General">
                  <c:v>8.2299999999999995E-4</c:v>
                </c:pt>
                <c:pt idx="3233" formatCode="General">
                  <c:v>8.3299999999999997E-4</c:v>
                </c:pt>
                <c:pt idx="3234" formatCode="General">
                  <c:v>8.4400000000000002E-4</c:v>
                </c:pt>
                <c:pt idx="3235" formatCode="General">
                  <c:v>8.5800000000000004E-4</c:v>
                </c:pt>
                <c:pt idx="3236" formatCode="General">
                  <c:v>8.5999999999999998E-4</c:v>
                </c:pt>
                <c:pt idx="3237" formatCode="General">
                  <c:v>8.6899999999999998E-4</c:v>
                </c:pt>
                <c:pt idx="3238" formatCode="General">
                  <c:v>8.7799999999999998E-4</c:v>
                </c:pt>
                <c:pt idx="3239" formatCode="General">
                  <c:v>8.7799999999999998E-4</c:v>
                </c:pt>
                <c:pt idx="3240" formatCode="General">
                  <c:v>8.5300000000000003E-4</c:v>
                </c:pt>
                <c:pt idx="3241" formatCode="General">
                  <c:v>8.2799999999999996E-4</c:v>
                </c:pt>
                <c:pt idx="3242" formatCode="General">
                  <c:v>7.9100000000000004E-4</c:v>
                </c:pt>
                <c:pt idx="3243" formatCode="General">
                  <c:v>7.8299999999999995E-4</c:v>
                </c:pt>
                <c:pt idx="3244" formatCode="General">
                  <c:v>7.6999999999999996E-4</c:v>
                </c:pt>
                <c:pt idx="3245" formatCode="General">
                  <c:v>7.76E-4</c:v>
                </c:pt>
                <c:pt idx="3246" formatCode="General">
                  <c:v>7.6199999999999998E-4</c:v>
                </c:pt>
                <c:pt idx="3247" formatCode="General">
                  <c:v>7.5100000000000004E-4</c:v>
                </c:pt>
                <c:pt idx="3248" formatCode="General">
                  <c:v>7.4100000000000001E-4</c:v>
                </c:pt>
                <c:pt idx="3249" formatCode="General">
                  <c:v>7.5100000000000004E-4</c:v>
                </c:pt>
                <c:pt idx="3250" formatCode="General">
                  <c:v>7.6499999999999995E-4</c:v>
                </c:pt>
                <c:pt idx="3251" formatCode="General">
                  <c:v>7.7399999999999995E-4</c:v>
                </c:pt>
                <c:pt idx="3252" formatCode="General">
                  <c:v>7.7999999999999999E-4</c:v>
                </c:pt>
                <c:pt idx="3253" formatCode="General">
                  <c:v>7.67E-4</c:v>
                </c:pt>
                <c:pt idx="3254" formatCode="General">
                  <c:v>7.3999999999999999E-4</c:v>
                </c:pt>
                <c:pt idx="3255" formatCode="General">
                  <c:v>7.0799999999999997E-4</c:v>
                </c:pt>
                <c:pt idx="3256" formatCode="General">
                  <c:v>7.0899999999999999E-4</c:v>
                </c:pt>
                <c:pt idx="3257" formatCode="General">
                  <c:v>7.3399999999999995E-4</c:v>
                </c:pt>
                <c:pt idx="3258" formatCode="General">
                  <c:v>7.5600000000000005E-4</c:v>
                </c:pt>
                <c:pt idx="3259" formatCode="General">
                  <c:v>7.6199999999999998E-4</c:v>
                </c:pt>
                <c:pt idx="3260" formatCode="General">
                  <c:v>7.54E-4</c:v>
                </c:pt>
                <c:pt idx="3261" formatCode="General">
                  <c:v>7.2999999999999996E-4</c:v>
                </c:pt>
                <c:pt idx="3262" formatCode="General">
                  <c:v>6.9499999999999998E-4</c:v>
                </c:pt>
                <c:pt idx="3263" formatCode="General">
                  <c:v>6.7400000000000001E-4</c:v>
                </c:pt>
                <c:pt idx="3264" formatCode="General">
                  <c:v>6.9700000000000003E-4</c:v>
                </c:pt>
                <c:pt idx="3265" formatCode="General">
                  <c:v>7.3800000000000005E-4</c:v>
                </c:pt>
                <c:pt idx="3266" formatCode="General">
                  <c:v>7.5799999999999999E-4</c:v>
                </c:pt>
                <c:pt idx="3267" formatCode="General">
                  <c:v>7.36E-4</c:v>
                </c:pt>
                <c:pt idx="3268" formatCode="General">
                  <c:v>7.1100000000000004E-4</c:v>
                </c:pt>
                <c:pt idx="3269" formatCode="General">
                  <c:v>7.27E-4</c:v>
                </c:pt>
                <c:pt idx="3270" formatCode="General">
                  <c:v>7.5500000000000003E-4</c:v>
                </c:pt>
                <c:pt idx="3271" formatCode="General">
                  <c:v>7.8799999999999996E-4</c:v>
                </c:pt>
                <c:pt idx="3272" formatCode="General">
                  <c:v>7.94E-4</c:v>
                </c:pt>
                <c:pt idx="3273" formatCode="General">
                  <c:v>8.0500000000000005E-4</c:v>
                </c:pt>
                <c:pt idx="3274" formatCode="General">
                  <c:v>8.0199999999999998E-4</c:v>
                </c:pt>
                <c:pt idx="3275" formatCode="General">
                  <c:v>7.8600000000000002E-4</c:v>
                </c:pt>
                <c:pt idx="3276" formatCode="General">
                  <c:v>7.6300000000000001E-4</c:v>
                </c:pt>
                <c:pt idx="3277" formatCode="General">
                  <c:v>7.4299999999999995E-4</c:v>
                </c:pt>
                <c:pt idx="3278" formatCode="General">
                  <c:v>7.2599999999999997E-4</c:v>
                </c:pt>
                <c:pt idx="3279" formatCode="General">
                  <c:v>7.2000000000000005E-4</c:v>
                </c:pt>
                <c:pt idx="3280" formatCode="General">
                  <c:v>7.2099999999999996E-4</c:v>
                </c:pt>
                <c:pt idx="3281" formatCode="General">
                  <c:v>7.3499999999999998E-4</c:v>
                </c:pt>
                <c:pt idx="3282" formatCode="General">
                  <c:v>7.5000000000000002E-4</c:v>
                </c:pt>
                <c:pt idx="3283" formatCode="General">
                  <c:v>7.5799999999999999E-4</c:v>
                </c:pt>
                <c:pt idx="3284" formatCode="General">
                  <c:v>7.4899999999999999E-4</c:v>
                </c:pt>
                <c:pt idx="3285" formatCode="General">
                  <c:v>7.2199999999999999E-4</c:v>
                </c:pt>
                <c:pt idx="3286" formatCode="General">
                  <c:v>7.0299999999999996E-4</c:v>
                </c:pt>
                <c:pt idx="3287" formatCode="General">
                  <c:v>7.1299999999999998E-4</c:v>
                </c:pt>
                <c:pt idx="3288" formatCode="General">
                  <c:v>7.3099999999999999E-4</c:v>
                </c:pt>
                <c:pt idx="3289" formatCode="General">
                  <c:v>7.5199999999999996E-4</c:v>
                </c:pt>
                <c:pt idx="3290" formatCode="General">
                  <c:v>7.5000000000000002E-4</c:v>
                </c:pt>
                <c:pt idx="3291" formatCode="General">
                  <c:v>7.5000000000000002E-4</c:v>
                </c:pt>
                <c:pt idx="3292" formatCode="General">
                  <c:v>7.3399999999999995E-4</c:v>
                </c:pt>
                <c:pt idx="3293" formatCode="General">
                  <c:v>7.1900000000000002E-4</c:v>
                </c:pt>
                <c:pt idx="3294" formatCode="General">
                  <c:v>7.2000000000000005E-4</c:v>
                </c:pt>
                <c:pt idx="3295" formatCode="General">
                  <c:v>7.36E-4</c:v>
                </c:pt>
                <c:pt idx="3296" formatCode="General">
                  <c:v>7.6900000000000004E-4</c:v>
                </c:pt>
                <c:pt idx="3297" formatCode="General">
                  <c:v>7.6999999999999996E-4</c:v>
                </c:pt>
                <c:pt idx="3298" formatCode="General">
                  <c:v>7.7200000000000001E-4</c:v>
                </c:pt>
                <c:pt idx="3299" formatCode="General">
                  <c:v>7.5900000000000002E-4</c:v>
                </c:pt>
                <c:pt idx="3300" formatCode="General">
                  <c:v>7.6599999999999997E-4</c:v>
                </c:pt>
                <c:pt idx="3301" formatCode="General">
                  <c:v>7.67E-4</c:v>
                </c:pt>
                <c:pt idx="3302" formatCode="General">
                  <c:v>7.7300000000000003E-4</c:v>
                </c:pt>
                <c:pt idx="3303" formatCode="General">
                  <c:v>7.7800000000000005E-4</c:v>
                </c:pt>
                <c:pt idx="3304" formatCode="General">
                  <c:v>7.8100000000000001E-4</c:v>
                </c:pt>
                <c:pt idx="3305" formatCode="General">
                  <c:v>7.8100000000000001E-4</c:v>
                </c:pt>
                <c:pt idx="3306" formatCode="General">
                  <c:v>7.7399999999999995E-4</c:v>
                </c:pt>
                <c:pt idx="3307" formatCode="General">
                  <c:v>7.8700000000000005E-4</c:v>
                </c:pt>
                <c:pt idx="3308" formatCode="General">
                  <c:v>8.0599999999999997E-4</c:v>
                </c:pt>
                <c:pt idx="3309" formatCode="General">
                  <c:v>8.2700000000000004E-4</c:v>
                </c:pt>
                <c:pt idx="3310" formatCode="General">
                  <c:v>8.1999999999999998E-4</c:v>
                </c:pt>
                <c:pt idx="3311" formatCode="General">
                  <c:v>8.0500000000000005E-4</c:v>
                </c:pt>
                <c:pt idx="3312" formatCode="General">
                  <c:v>7.8100000000000001E-4</c:v>
                </c:pt>
                <c:pt idx="3313" formatCode="General">
                  <c:v>7.67E-4</c:v>
                </c:pt>
                <c:pt idx="3314" formatCode="General">
                  <c:v>7.5100000000000004E-4</c:v>
                </c:pt>
                <c:pt idx="3315" formatCode="General">
                  <c:v>7.5299999999999998E-4</c:v>
                </c:pt>
                <c:pt idx="3316" formatCode="General">
                  <c:v>7.5900000000000002E-4</c:v>
                </c:pt>
                <c:pt idx="3317" formatCode="General">
                  <c:v>7.8299999999999995E-4</c:v>
                </c:pt>
                <c:pt idx="3318" formatCode="General">
                  <c:v>7.8899999999999999E-4</c:v>
                </c:pt>
                <c:pt idx="3319" formatCode="General">
                  <c:v>8.0400000000000003E-4</c:v>
                </c:pt>
                <c:pt idx="3320" formatCode="General">
                  <c:v>8.0900000000000004E-4</c:v>
                </c:pt>
                <c:pt idx="3321" formatCode="General">
                  <c:v>8.1499999999999997E-4</c:v>
                </c:pt>
                <c:pt idx="3322" formatCode="General">
                  <c:v>7.9799999999999999E-4</c:v>
                </c:pt>
                <c:pt idx="3323" formatCode="General">
                  <c:v>7.7899999999999996E-4</c:v>
                </c:pt>
                <c:pt idx="3324" formatCode="General">
                  <c:v>7.6199999999999998E-4</c:v>
                </c:pt>
                <c:pt idx="3325" formatCode="General">
                  <c:v>7.6300000000000001E-4</c:v>
                </c:pt>
                <c:pt idx="3326" formatCode="General">
                  <c:v>7.6199999999999998E-4</c:v>
                </c:pt>
                <c:pt idx="3327" formatCode="General">
                  <c:v>7.6199999999999998E-4</c:v>
                </c:pt>
                <c:pt idx="3328" formatCode="General">
                  <c:v>7.5500000000000003E-4</c:v>
                </c:pt>
                <c:pt idx="3329" formatCode="General">
                  <c:v>7.6499999999999995E-4</c:v>
                </c:pt>
                <c:pt idx="3330" formatCode="General">
                  <c:v>7.9199999999999995E-4</c:v>
                </c:pt>
                <c:pt idx="3331" formatCode="General">
                  <c:v>8.3500000000000002E-4</c:v>
                </c:pt>
                <c:pt idx="3332" formatCode="General">
                  <c:v>8.5099999999999998E-4</c:v>
                </c:pt>
                <c:pt idx="3333" formatCode="General">
                  <c:v>8.5099999999999998E-4</c:v>
                </c:pt>
                <c:pt idx="3334" formatCode="General">
                  <c:v>8.2899999999999998E-4</c:v>
                </c:pt>
                <c:pt idx="3335" formatCode="General">
                  <c:v>8.2200000000000003E-4</c:v>
                </c:pt>
                <c:pt idx="3336" formatCode="General">
                  <c:v>8.1700000000000002E-4</c:v>
                </c:pt>
                <c:pt idx="3337" formatCode="General">
                  <c:v>8.1300000000000003E-4</c:v>
                </c:pt>
                <c:pt idx="3338" formatCode="General">
                  <c:v>8.0000000000000004E-4</c:v>
                </c:pt>
                <c:pt idx="3339" formatCode="General">
                  <c:v>7.8600000000000002E-4</c:v>
                </c:pt>
                <c:pt idx="3340" formatCode="General">
                  <c:v>7.7300000000000003E-4</c:v>
                </c:pt>
                <c:pt idx="3341" formatCode="General">
                  <c:v>7.7899999999999996E-4</c:v>
                </c:pt>
                <c:pt idx="3342" formatCode="General">
                  <c:v>7.9000000000000001E-4</c:v>
                </c:pt>
                <c:pt idx="3343" formatCode="General">
                  <c:v>8.0199999999999998E-4</c:v>
                </c:pt>
                <c:pt idx="3344" formatCode="General">
                  <c:v>7.9000000000000001E-4</c:v>
                </c:pt>
                <c:pt idx="3345" formatCode="General">
                  <c:v>7.7899999999999996E-4</c:v>
                </c:pt>
                <c:pt idx="3346" formatCode="General">
                  <c:v>7.76E-4</c:v>
                </c:pt>
                <c:pt idx="3347" formatCode="General">
                  <c:v>7.8600000000000002E-4</c:v>
                </c:pt>
                <c:pt idx="3348" formatCode="General">
                  <c:v>7.7800000000000005E-4</c:v>
                </c:pt>
                <c:pt idx="3349" formatCode="General">
                  <c:v>7.6999999999999996E-4</c:v>
                </c:pt>
                <c:pt idx="3350" formatCode="General">
                  <c:v>7.5100000000000004E-4</c:v>
                </c:pt>
                <c:pt idx="3351" formatCode="General">
                  <c:v>7.6099999999999996E-4</c:v>
                </c:pt>
                <c:pt idx="3352" formatCode="General">
                  <c:v>7.6099999999999996E-4</c:v>
                </c:pt>
                <c:pt idx="3353" formatCode="General">
                  <c:v>7.9100000000000004E-4</c:v>
                </c:pt>
                <c:pt idx="3354" formatCode="General">
                  <c:v>8.0699999999999999E-4</c:v>
                </c:pt>
                <c:pt idx="3355" formatCode="General">
                  <c:v>8.2899999999999998E-4</c:v>
                </c:pt>
                <c:pt idx="3356" formatCode="General">
                  <c:v>8.1800000000000004E-4</c:v>
                </c:pt>
                <c:pt idx="3357" formatCode="General">
                  <c:v>8.0999999999999996E-4</c:v>
                </c:pt>
                <c:pt idx="3358" formatCode="General">
                  <c:v>7.9799999999999999E-4</c:v>
                </c:pt>
                <c:pt idx="3359" formatCode="General">
                  <c:v>8.12E-4</c:v>
                </c:pt>
                <c:pt idx="3360" formatCode="General">
                  <c:v>8.1499999999999997E-4</c:v>
                </c:pt>
                <c:pt idx="3361" formatCode="General">
                  <c:v>8.2100000000000001E-4</c:v>
                </c:pt>
                <c:pt idx="3362" formatCode="General">
                  <c:v>8.03E-4</c:v>
                </c:pt>
                <c:pt idx="3363" formatCode="General">
                  <c:v>7.8799999999999996E-4</c:v>
                </c:pt>
                <c:pt idx="3364" formatCode="General">
                  <c:v>7.8200000000000003E-4</c:v>
                </c:pt>
                <c:pt idx="3365" formatCode="General">
                  <c:v>7.94E-4</c:v>
                </c:pt>
                <c:pt idx="3366" formatCode="General">
                  <c:v>8.0500000000000005E-4</c:v>
                </c:pt>
                <c:pt idx="3367" formatCode="General">
                  <c:v>7.9900000000000001E-4</c:v>
                </c:pt>
                <c:pt idx="3368" formatCode="General">
                  <c:v>7.9000000000000001E-4</c:v>
                </c:pt>
                <c:pt idx="3369" formatCode="General">
                  <c:v>7.9699999999999997E-4</c:v>
                </c:pt>
                <c:pt idx="3370" formatCode="General">
                  <c:v>8.2600000000000002E-4</c:v>
                </c:pt>
                <c:pt idx="3371" formatCode="General">
                  <c:v>8.6399999999999997E-4</c:v>
                </c:pt>
                <c:pt idx="3372" formatCode="General">
                  <c:v>8.8800000000000001E-4</c:v>
                </c:pt>
                <c:pt idx="3373" formatCode="General">
                  <c:v>8.9099999999999997E-4</c:v>
                </c:pt>
                <c:pt idx="3374" formatCode="General">
                  <c:v>8.6600000000000002E-4</c:v>
                </c:pt>
                <c:pt idx="3375" formatCode="General">
                  <c:v>8.3699999999999996E-4</c:v>
                </c:pt>
                <c:pt idx="3376" formatCode="General">
                  <c:v>8.1499999999999997E-4</c:v>
                </c:pt>
                <c:pt idx="3377" formatCode="General">
                  <c:v>7.9799999999999999E-4</c:v>
                </c:pt>
                <c:pt idx="3378" formatCode="General">
                  <c:v>7.7399999999999995E-4</c:v>
                </c:pt>
                <c:pt idx="3379" formatCode="General">
                  <c:v>7.5600000000000005E-4</c:v>
                </c:pt>
                <c:pt idx="3380" formatCode="General">
                  <c:v>7.6800000000000002E-4</c:v>
                </c:pt>
                <c:pt idx="3381" formatCode="General">
                  <c:v>8.0099999999999995E-4</c:v>
                </c:pt>
                <c:pt idx="3382" formatCode="General">
                  <c:v>8.2799999999999996E-4</c:v>
                </c:pt>
                <c:pt idx="3383" formatCode="General">
                  <c:v>8.2799999999999996E-4</c:v>
                </c:pt>
                <c:pt idx="3384" formatCode="General">
                  <c:v>8.2899999999999998E-4</c:v>
                </c:pt>
                <c:pt idx="3385" formatCode="General">
                  <c:v>8.34E-4</c:v>
                </c:pt>
                <c:pt idx="3386" formatCode="General">
                  <c:v>8.34E-4</c:v>
                </c:pt>
                <c:pt idx="3387" formatCode="General">
                  <c:v>8.2799999999999996E-4</c:v>
                </c:pt>
                <c:pt idx="3388" formatCode="General">
                  <c:v>8.1899999999999996E-4</c:v>
                </c:pt>
                <c:pt idx="3389" formatCode="General">
                  <c:v>8.2399999999999997E-4</c:v>
                </c:pt>
                <c:pt idx="3390" formatCode="General">
                  <c:v>8.1899999999999996E-4</c:v>
                </c:pt>
                <c:pt idx="3391" formatCode="General">
                  <c:v>8.1099999999999998E-4</c:v>
                </c:pt>
                <c:pt idx="3392" formatCode="General">
                  <c:v>7.9699999999999997E-4</c:v>
                </c:pt>
                <c:pt idx="3393" formatCode="General">
                  <c:v>8.0099999999999995E-4</c:v>
                </c:pt>
                <c:pt idx="3394" formatCode="General">
                  <c:v>8.1499999999999997E-4</c:v>
                </c:pt>
                <c:pt idx="3395" formatCode="General">
                  <c:v>8.3000000000000001E-4</c:v>
                </c:pt>
                <c:pt idx="3396" formatCode="General">
                  <c:v>8.3100000000000003E-4</c:v>
                </c:pt>
                <c:pt idx="3397" formatCode="General">
                  <c:v>8.25E-4</c:v>
                </c:pt>
                <c:pt idx="3398" formatCode="General">
                  <c:v>8.2399999999999997E-4</c:v>
                </c:pt>
                <c:pt idx="3399" formatCode="General">
                  <c:v>8.2299999999999995E-4</c:v>
                </c:pt>
                <c:pt idx="3400" formatCode="General">
                  <c:v>8.3000000000000001E-4</c:v>
                </c:pt>
                <c:pt idx="3401" formatCode="General">
                  <c:v>8.2600000000000002E-4</c:v>
                </c:pt>
                <c:pt idx="3402" formatCode="General">
                  <c:v>8.1899999999999996E-4</c:v>
                </c:pt>
                <c:pt idx="3403" formatCode="General">
                  <c:v>8.0000000000000004E-4</c:v>
                </c:pt>
                <c:pt idx="3404" formatCode="General">
                  <c:v>7.9199999999999995E-4</c:v>
                </c:pt>
                <c:pt idx="3405" formatCode="General">
                  <c:v>8.0500000000000005E-4</c:v>
                </c:pt>
                <c:pt idx="3406" formatCode="General">
                  <c:v>8.1300000000000003E-4</c:v>
                </c:pt>
                <c:pt idx="3407" formatCode="General">
                  <c:v>8.2299999999999995E-4</c:v>
                </c:pt>
                <c:pt idx="3408" formatCode="General">
                  <c:v>8.0900000000000004E-4</c:v>
                </c:pt>
                <c:pt idx="3409" formatCode="General">
                  <c:v>8.1999999999999998E-4</c:v>
                </c:pt>
                <c:pt idx="3410" formatCode="General">
                  <c:v>8.2299999999999995E-4</c:v>
                </c:pt>
                <c:pt idx="3411" formatCode="General">
                  <c:v>8.4400000000000002E-4</c:v>
                </c:pt>
                <c:pt idx="3412" formatCode="General">
                  <c:v>8.6499999999999999E-4</c:v>
                </c:pt>
                <c:pt idx="3413" formatCode="General">
                  <c:v>8.8500000000000004E-4</c:v>
                </c:pt>
                <c:pt idx="3414" formatCode="General">
                  <c:v>8.9400000000000005E-4</c:v>
                </c:pt>
                <c:pt idx="3415" formatCode="General">
                  <c:v>8.8000000000000003E-4</c:v>
                </c:pt>
                <c:pt idx="3416" formatCode="General">
                  <c:v>8.7100000000000003E-4</c:v>
                </c:pt>
                <c:pt idx="3417" formatCode="General">
                  <c:v>8.6300000000000005E-4</c:v>
                </c:pt>
                <c:pt idx="3418" formatCode="General">
                  <c:v>8.5099999999999998E-4</c:v>
                </c:pt>
                <c:pt idx="3419" formatCode="General">
                  <c:v>8.2600000000000002E-4</c:v>
                </c:pt>
                <c:pt idx="3420" formatCode="General">
                  <c:v>8.0400000000000003E-4</c:v>
                </c:pt>
                <c:pt idx="3421" formatCode="General">
                  <c:v>7.94E-4</c:v>
                </c:pt>
                <c:pt idx="3422" formatCode="General">
                  <c:v>8.0400000000000003E-4</c:v>
                </c:pt>
                <c:pt idx="3423" formatCode="General">
                  <c:v>8.0699999999999999E-4</c:v>
                </c:pt>
                <c:pt idx="3424" formatCode="General">
                  <c:v>8.0199999999999998E-4</c:v>
                </c:pt>
                <c:pt idx="3425" formatCode="General">
                  <c:v>7.7999999999999999E-4</c:v>
                </c:pt>
                <c:pt idx="3426" formatCode="General">
                  <c:v>7.7700000000000002E-4</c:v>
                </c:pt>
                <c:pt idx="3427" formatCode="General">
                  <c:v>7.8899999999999999E-4</c:v>
                </c:pt>
                <c:pt idx="3428" formatCode="General">
                  <c:v>8.2200000000000003E-4</c:v>
                </c:pt>
                <c:pt idx="3429" formatCode="General">
                  <c:v>8.3500000000000002E-4</c:v>
                </c:pt>
                <c:pt idx="3430" formatCode="General">
                  <c:v>8.4900000000000004E-4</c:v>
                </c:pt>
                <c:pt idx="3431" formatCode="General">
                  <c:v>8.4800000000000001E-4</c:v>
                </c:pt>
                <c:pt idx="3432" formatCode="General">
                  <c:v>8.4599999999999996E-4</c:v>
                </c:pt>
                <c:pt idx="3433" formatCode="General">
                  <c:v>8.2299999999999995E-4</c:v>
                </c:pt>
                <c:pt idx="3434" formatCode="General">
                  <c:v>8.0999999999999996E-4</c:v>
                </c:pt>
                <c:pt idx="3435" formatCode="General">
                  <c:v>7.9199999999999995E-4</c:v>
                </c:pt>
                <c:pt idx="3436" formatCode="General">
                  <c:v>7.94E-4</c:v>
                </c:pt>
                <c:pt idx="3437" formatCode="General">
                  <c:v>7.85E-4</c:v>
                </c:pt>
                <c:pt idx="3438" formatCode="General">
                  <c:v>8.0999999999999996E-4</c:v>
                </c:pt>
                <c:pt idx="3439" formatCode="General">
                  <c:v>8.25E-4</c:v>
                </c:pt>
                <c:pt idx="3440" formatCode="General">
                  <c:v>8.5400000000000005E-4</c:v>
                </c:pt>
                <c:pt idx="3441" formatCode="General">
                  <c:v>8.4699999999999999E-4</c:v>
                </c:pt>
                <c:pt idx="3442" formatCode="General">
                  <c:v>8.4500000000000005E-4</c:v>
                </c:pt>
                <c:pt idx="3443" formatCode="General">
                  <c:v>8.2200000000000003E-4</c:v>
                </c:pt>
                <c:pt idx="3444" formatCode="General">
                  <c:v>8.12E-4</c:v>
                </c:pt>
                <c:pt idx="3445" formatCode="General">
                  <c:v>8.0099999999999995E-4</c:v>
                </c:pt>
                <c:pt idx="3446" formatCode="General">
                  <c:v>8.1800000000000004E-4</c:v>
                </c:pt>
                <c:pt idx="3447" formatCode="General">
                  <c:v>8.43E-4</c:v>
                </c:pt>
                <c:pt idx="3448" formatCode="General">
                  <c:v>8.5999999999999998E-4</c:v>
                </c:pt>
                <c:pt idx="3449" formatCode="General">
                  <c:v>8.4800000000000001E-4</c:v>
                </c:pt>
                <c:pt idx="3450" formatCode="General">
                  <c:v>8.2100000000000001E-4</c:v>
                </c:pt>
                <c:pt idx="3451" formatCode="General">
                  <c:v>8.0099999999999995E-4</c:v>
                </c:pt>
                <c:pt idx="3452" formatCode="General">
                  <c:v>7.8899999999999999E-4</c:v>
                </c:pt>
                <c:pt idx="3453" formatCode="General">
                  <c:v>7.8399999999999997E-4</c:v>
                </c:pt>
                <c:pt idx="3454" formatCode="General">
                  <c:v>7.7099999999999998E-4</c:v>
                </c:pt>
                <c:pt idx="3455" formatCode="General">
                  <c:v>7.5199999999999996E-4</c:v>
                </c:pt>
                <c:pt idx="3456" formatCode="General">
                  <c:v>7.3499999999999998E-4</c:v>
                </c:pt>
                <c:pt idx="3457" formatCode="General">
                  <c:v>7.3999999999999999E-4</c:v>
                </c:pt>
                <c:pt idx="3458" formatCode="General">
                  <c:v>7.7999999999999999E-4</c:v>
                </c:pt>
                <c:pt idx="3459" formatCode="General">
                  <c:v>8.2100000000000001E-4</c:v>
                </c:pt>
                <c:pt idx="3460" formatCode="General">
                  <c:v>8.5099999999999998E-4</c:v>
                </c:pt>
                <c:pt idx="3461" formatCode="General">
                  <c:v>8.5099999999999998E-4</c:v>
                </c:pt>
                <c:pt idx="3462" formatCode="General">
                  <c:v>8.43E-4</c:v>
                </c:pt>
                <c:pt idx="3463" formatCode="General">
                  <c:v>8.2700000000000004E-4</c:v>
                </c:pt>
                <c:pt idx="3464" formatCode="General">
                  <c:v>8.03E-4</c:v>
                </c:pt>
                <c:pt idx="3465" formatCode="General">
                  <c:v>8.0400000000000003E-4</c:v>
                </c:pt>
                <c:pt idx="3466" formatCode="General">
                  <c:v>7.9600000000000005E-4</c:v>
                </c:pt>
                <c:pt idx="3467" formatCode="General">
                  <c:v>8.1099999999999998E-4</c:v>
                </c:pt>
                <c:pt idx="3468" formatCode="General">
                  <c:v>7.9799999999999999E-4</c:v>
                </c:pt>
                <c:pt idx="3469" formatCode="General">
                  <c:v>8.0599999999999997E-4</c:v>
                </c:pt>
                <c:pt idx="3470" formatCode="General">
                  <c:v>8.03E-4</c:v>
                </c:pt>
                <c:pt idx="3471" formatCode="General">
                  <c:v>8.1899999999999996E-4</c:v>
                </c:pt>
                <c:pt idx="3472" formatCode="General">
                  <c:v>8.1499999999999997E-4</c:v>
                </c:pt>
                <c:pt idx="3473" formatCode="General">
                  <c:v>8.0199999999999998E-4</c:v>
                </c:pt>
                <c:pt idx="3474" formatCode="General">
                  <c:v>7.7999999999999999E-4</c:v>
                </c:pt>
                <c:pt idx="3475" formatCode="General">
                  <c:v>7.7099999999999998E-4</c:v>
                </c:pt>
                <c:pt idx="3476" formatCode="General">
                  <c:v>7.85E-4</c:v>
                </c:pt>
                <c:pt idx="3477" formatCode="General">
                  <c:v>7.8799999999999996E-4</c:v>
                </c:pt>
                <c:pt idx="3478" formatCode="General">
                  <c:v>7.8399999999999997E-4</c:v>
                </c:pt>
                <c:pt idx="3479" formatCode="General">
                  <c:v>7.67E-4</c:v>
                </c:pt>
                <c:pt idx="3480" formatCode="General">
                  <c:v>7.6800000000000002E-4</c:v>
                </c:pt>
                <c:pt idx="3481" formatCode="General">
                  <c:v>7.76E-4</c:v>
                </c:pt>
                <c:pt idx="3482" formatCode="General">
                  <c:v>7.7899999999999996E-4</c:v>
                </c:pt>
                <c:pt idx="3483" formatCode="General">
                  <c:v>7.7399999999999995E-4</c:v>
                </c:pt>
                <c:pt idx="3484" formatCode="General">
                  <c:v>7.6999999999999996E-4</c:v>
                </c:pt>
                <c:pt idx="3485" formatCode="General">
                  <c:v>7.7899999999999996E-4</c:v>
                </c:pt>
                <c:pt idx="3486" formatCode="General">
                  <c:v>7.9600000000000005E-4</c:v>
                </c:pt>
                <c:pt idx="3487" formatCode="General">
                  <c:v>7.9900000000000001E-4</c:v>
                </c:pt>
                <c:pt idx="3488" formatCode="General">
                  <c:v>8.0099999999999995E-4</c:v>
                </c:pt>
                <c:pt idx="3489" formatCode="General">
                  <c:v>7.94E-4</c:v>
                </c:pt>
                <c:pt idx="3490" formatCode="General">
                  <c:v>8.0800000000000002E-4</c:v>
                </c:pt>
                <c:pt idx="3491" formatCode="General">
                  <c:v>8.0599999999999997E-4</c:v>
                </c:pt>
                <c:pt idx="3492" formatCode="General">
                  <c:v>8.0599999999999997E-4</c:v>
                </c:pt>
                <c:pt idx="3493" formatCode="General">
                  <c:v>7.8899999999999999E-4</c:v>
                </c:pt>
                <c:pt idx="3494" formatCode="General">
                  <c:v>7.9000000000000001E-4</c:v>
                </c:pt>
                <c:pt idx="3495" formatCode="General">
                  <c:v>7.7499999999999997E-4</c:v>
                </c:pt>
                <c:pt idx="3496" formatCode="General">
                  <c:v>7.6300000000000001E-4</c:v>
                </c:pt>
                <c:pt idx="3497" formatCode="General">
                  <c:v>7.4200000000000004E-4</c:v>
                </c:pt>
                <c:pt idx="3498" formatCode="General">
                  <c:v>7.4600000000000003E-4</c:v>
                </c:pt>
                <c:pt idx="3499" formatCode="General">
                  <c:v>7.5500000000000003E-4</c:v>
                </c:pt>
                <c:pt idx="3500" formatCode="General">
                  <c:v>7.5000000000000002E-4</c:v>
                </c:pt>
                <c:pt idx="3501" formatCode="General">
                  <c:v>7.4299999999999995E-4</c:v>
                </c:pt>
                <c:pt idx="3502" formatCode="General">
                  <c:v>7.45E-4</c:v>
                </c:pt>
                <c:pt idx="3503" formatCode="General">
                  <c:v>7.6900000000000004E-4</c:v>
                </c:pt>
                <c:pt idx="3504" formatCode="General">
                  <c:v>8.0000000000000004E-4</c:v>
                </c:pt>
                <c:pt idx="3505" formatCode="General">
                  <c:v>8.1099999999999998E-4</c:v>
                </c:pt>
                <c:pt idx="3506" formatCode="General">
                  <c:v>8.1499999999999997E-4</c:v>
                </c:pt>
                <c:pt idx="3507" formatCode="General">
                  <c:v>7.9900000000000001E-4</c:v>
                </c:pt>
                <c:pt idx="3508" formatCode="General">
                  <c:v>7.9000000000000001E-4</c:v>
                </c:pt>
                <c:pt idx="3509" formatCode="General">
                  <c:v>7.9100000000000004E-4</c:v>
                </c:pt>
                <c:pt idx="3510" formatCode="General">
                  <c:v>7.9699999999999997E-4</c:v>
                </c:pt>
                <c:pt idx="3511" formatCode="General">
                  <c:v>7.9000000000000001E-4</c:v>
                </c:pt>
                <c:pt idx="3512" formatCode="General">
                  <c:v>7.7499999999999997E-4</c:v>
                </c:pt>
                <c:pt idx="3513" formatCode="General">
                  <c:v>7.6300000000000001E-4</c:v>
                </c:pt>
                <c:pt idx="3514" formatCode="General">
                  <c:v>7.7999999999999999E-4</c:v>
                </c:pt>
                <c:pt idx="3515" formatCode="General">
                  <c:v>7.9299999999999998E-4</c:v>
                </c:pt>
                <c:pt idx="3516" formatCode="General">
                  <c:v>8.0900000000000004E-4</c:v>
                </c:pt>
                <c:pt idx="3517" formatCode="General">
                  <c:v>8.0999999999999996E-4</c:v>
                </c:pt>
                <c:pt idx="3518" formatCode="General">
                  <c:v>8.1300000000000003E-4</c:v>
                </c:pt>
                <c:pt idx="3519" formatCode="General">
                  <c:v>8.0800000000000002E-4</c:v>
                </c:pt>
                <c:pt idx="3520" formatCode="General">
                  <c:v>8.0199999999999998E-4</c:v>
                </c:pt>
                <c:pt idx="3521" formatCode="General">
                  <c:v>7.94E-4</c:v>
                </c:pt>
                <c:pt idx="3522" formatCode="General">
                  <c:v>7.94E-4</c:v>
                </c:pt>
                <c:pt idx="3523" formatCode="General">
                  <c:v>7.9100000000000004E-4</c:v>
                </c:pt>
                <c:pt idx="3524" formatCode="General">
                  <c:v>8.0000000000000004E-4</c:v>
                </c:pt>
                <c:pt idx="3525" formatCode="General">
                  <c:v>7.9900000000000001E-4</c:v>
                </c:pt>
                <c:pt idx="3526" formatCode="General">
                  <c:v>8.03E-4</c:v>
                </c:pt>
                <c:pt idx="3527" formatCode="General">
                  <c:v>7.9600000000000005E-4</c:v>
                </c:pt>
                <c:pt idx="3528" formatCode="General">
                  <c:v>7.8600000000000002E-4</c:v>
                </c:pt>
                <c:pt idx="3529" formatCode="General">
                  <c:v>7.7499999999999997E-4</c:v>
                </c:pt>
                <c:pt idx="3530" formatCode="General">
                  <c:v>7.7899999999999996E-4</c:v>
                </c:pt>
                <c:pt idx="3531" formatCode="General">
                  <c:v>8.12E-4</c:v>
                </c:pt>
                <c:pt idx="3532" formatCode="General">
                  <c:v>8.4000000000000003E-4</c:v>
                </c:pt>
                <c:pt idx="3533" formatCode="General">
                  <c:v>8.3900000000000001E-4</c:v>
                </c:pt>
                <c:pt idx="3534" formatCode="General">
                  <c:v>8.0599999999999997E-4</c:v>
                </c:pt>
                <c:pt idx="3535" formatCode="General">
                  <c:v>7.8399999999999997E-4</c:v>
                </c:pt>
                <c:pt idx="3536" formatCode="General">
                  <c:v>7.8200000000000003E-4</c:v>
                </c:pt>
                <c:pt idx="3537" formatCode="General">
                  <c:v>7.8600000000000002E-4</c:v>
                </c:pt>
                <c:pt idx="3538" formatCode="General">
                  <c:v>7.85E-4</c:v>
                </c:pt>
                <c:pt idx="3539" formatCode="General">
                  <c:v>7.7999999999999999E-4</c:v>
                </c:pt>
                <c:pt idx="3540" formatCode="General">
                  <c:v>7.6599999999999997E-4</c:v>
                </c:pt>
                <c:pt idx="3541" formatCode="General">
                  <c:v>7.5299999999999998E-4</c:v>
                </c:pt>
                <c:pt idx="3542" formatCode="General">
                  <c:v>7.3700000000000002E-4</c:v>
                </c:pt>
                <c:pt idx="3543" formatCode="General">
                  <c:v>7.45E-4</c:v>
                </c:pt>
                <c:pt idx="3544" formatCode="General">
                  <c:v>7.5699999999999997E-4</c:v>
                </c:pt>
                <c:pt idx="3545" formatCode="General">
                  <c:v>7.7499999999999997E-4</c:v>
                </c:pt>
                <c:pt idx="3546" formatCode="General">
                  <c:v>7.8600000000000002E-4</c:v>
                </c:pt>
                <c:pt idx="3547" formatCode="General">
                  <c:v>7.9500000000000003E-4</c:v>
                </c:pt>
                <c:pt idx="3548" formatCode="General">
                  <c:v>8.0500000000000005E-4</c:v>
                </c:pt>
                <c:pt idx="3549" formatCode="General">
                  <c:v>8.1800000000000004E-4</c:v>
                </c:pt>
                <c:pt idx="3550" formatCode="General">
                  <c:v>8.2200000000000003E-4</c:v>
                </c:pt>
                <c:pt idx="3551" formatCode="General">
                  <c:v>8.1400000000000005E-4</c:v>
                </c:pt>
                <c:pt idx="3552" formatCode="General">
                  <c:v>8.0900000000000004E-4</c:v>
                </c:pt>
                <c:pt idx="3553" formatCode="General">
                  <c:v>8.0999999999999996E-4</c:v>
                </c:pt>
                <c:pt idx="3554" formatCode="General">
                  <c:v>8.0500000000000005E-4</c:v>
                </c:pt>
                <c:pt idx="3555" formatCode="General">
                  <c:v>7.7499999999999997E-4</c:v>
                </c:pt>
                <c:pt idx="3556" formatCode="General">
                  <c:v>7.5100000000000004E-4</c:v>
                </c:pt>
                <c:pt idx="3557" formatCode="General">
                  <c:v>7.5799999999999999E-4</c:v>
                </c:pt>
                <c:pt idx="3558" formatCode="General">
                  <c:v>7.8600000000000002E-4</c:v>
                </c:pt>
                <c:pt idx="3559" formatCode="General">
                  <c:v>8.0999999999999996E-4</c:v>
                </c:pt>
                <c:pt idx="3560" formatCode="General">
                  <c:v>8.0699999999999999E-4</c:v>
                </c:pt>
                <c:pt idx="3561" formatCode="General">
                  <c:v>8.0099999999999995E-4</c:v>
                </c:pt>
                <c:pt idx="3562" formatCode="General">
                  <c:v>7.8600000000000002E-4</c:v>
                </c:pt>
                <c:pt idx="3563" formatCode="General">
                  <c:v>7.7999999999999999E-4</c:v>
                </c:pt>
                <c:pt idx="3564" formatCode="General">
                  <c:v>7.7300000000000003E-4</c:v>
                </c:pt>
                <c:pt idx="3565" formatCode="General">
                  <c:v>7.7800000000000005E-4</c:v>
                </c:pt>
                <c:pt idx="3566" formatCode="General">
                  <c:v>7.6999999999999996E-4</c:v>
                </c:pt>
                <c:pt idx="3567" formatCode="General">
                  <c:v>7.5199999999999996E-4</c:v>
                </c:pt>
                <c:pt idx="3568" formatCode="General">
                  <c:v>7.3499999999999998E-4</c:v>
                </c:pt>
                <c:pt idx="3569" formatCode="General">
                  <c:v>7.4799999999999997E-4</c:v>
                </c:pt>
                <c:pt idx="3570" formatCode="General">
                  <c:v>7.7999999999999999E-4</c:v>
                </c:pt>
                <c:pt idx="3571" formatCode="General">
                  <c:v>8.0900000000000004E-4</c:v>
                </c:pt>
                <c:pt idx="3572" formatCode="General">
                  <c:v>8.0900000000000004E-4</c:v>
                </c:pt>
                <c:pt idx="3573" formatCode="General">
                  <c:v>7.94E-4</c:v>
                </c:pt>
                <c:pt idx="3574" formatCode="General">
                  <c:v>7.7700000000000002E-4</c:v>
                </c:pt>
                <c:pt idx="3575" formatCode="General">
                  <c:v>7.6499999999999995E-4</c:v>
                </c:pt>
                <c:pt idx="3576" formatCode="General">
                  <c:v>7.54E-4</c:v>
                </c:pt>
                <c:pt idx="3577" formatCode="General">
                  <c:v>7.4100000000000001E-4</c:v>
                </c:pt>
                <c:pt idx="3578" formatCode="General">
                  <c:v>7.3700000000000002E-4</c:v>
                </c:pt>
                <c:pt idx="3579" formatCode="General">
                  <c:v>7.5699999999999997E-4</c:v>
                </c:pt>
                <c:pt idx="3580" formatCode="General">
                  <c:v>7.8899999999999999E-4</c:v>
                </c:pt>
                <c:pt idx="3581" formatCode="General">
                  <c:v>8.1099999999999998E-4</c:v>
                </c:pt>
                <c:pt idx="3582" formatCode="General">
                  <c:v>8.1300000000000003E-4</c:v>
                </c:pt>
                <c:pt idx="3583" formatCode="General">
                  <c:v>7.9500000000000003E-4</c:v>
                </c:pt>
                <c:pt idx="3584" formatCode="General">
                  <c:v>7.9000000000000001E-4</c:v>
                </c:pt>
                <c:pt idx="3585" formatCode="General">
                  <c:v>7.8100000000000001E-4</c:v>
                </c:pt>
                <c:pt idx="3586" formatCode="General">
                  <c:v>7.8700000000000005E-4</c:v>
                </c:pt>
                <c:pt idx="3587" formatCode="General">
                  <c:v>7.9000000000000001E-4</c:v>
                </c:pt>
                <c:pt idx="3588" formatCode="General">
                  <c:v>8.1300000000000003E-4</c:v>
                </c:pt>
                <c:pt idx="3589" formatCode="General">
                  <c:v>8.3299999999999997E-4</c:v>
                </c:pt>
                <c:pt idx="3590" formatCode="General">
                  <c:v>8.5899999999999995E-4</c:v>
                </c:pt>
                <c:pt idx="3591" formatCode="General">
                  <c:v>8.6799999999999996E-4</c:v>
                </c:pt>
                <c:pt idx="3592" formatCode="General">
                  <c:v>8.6300000000000005E-4</c:v>
                </c:pt>
                <c:pt idx="3593" formatCode="General">
                  <c:v>8.34E-4</c:v>
                </c:pt>
                <c:pt idx="3594" formatCode="General">
                  <c:v>7.94E-4</c:v>
                </c:pt>
                <c:pt idx="3595" formatCode="General">
                  <c:v>7.6499999999999995E-4</c:v>
                </c:pt>
                <c:pt idx="3596" formatCode="General">
                  <c:v>7.5600000000000005E-4</c:v>
                </c:pt>
                <c:pt idx="3597" formatCode="General">
                  <c:v>7.7499999999999997E-4</c:v>
                </c:pt>
                <c:pt idx="3598" formatCode="General">
                  <c:v>7.9799999999999999E-4</c:v>
                </c:pt>
                <c:pt idx="3599" formatCode="General">
                  <c:v>8.0800000000000002E-4</c:v>
                </c:pt>
                <c:pt idx="3600" formatCode="General">
                  <c:v>8.0000000000000004E-4</c:v>
                </c:pt>
                <c:pt idx="3601" formatCode="General">
                  <c:v>7.9100000000000004E-4</c:v>
                </c:pt>
                <c:pt idx="3602" formatCode="General">
                  <c:v>7.9299999999999998E-4</c:v>
                </c:pt>
                <c:pt idx="3603" formatCode="General">
                  <c:v>8.0400000000000003E-4</c:v>
                </c:pt>
                <c:pt idx="3604" formatCode="General">
                  <c:v>8.0599999999999997E-4</c:v>
                </c:pt>
                <c:pt idx="3605" formatCode="General">
                  <c:v>8.03E-4</c:v>
                </c:pt>
                <c:pt idx="3606" formatCode="General">
                  <c:v>7.9299999999999998E-4</c:v>
                </c:pt>
                <c:pt idx="3607" formatCode="General">
                  <c:v>8.0099999999999995E-4</c:v>
                </c:pt>
                <c:pt idx="3608" formatCode="General">
                  <c:v>8.03E-4</c:v>
                </c:pt>
                <c:pt idx="3609" formatCode="General">
                  <c:v>8.0999999999999996E-4</c:v>
                </c:pt>
                <c:pt idx="3610" formatCode="General">
                  <c:v>7.9000000000000001E-4</c:v>
                </c:pt>
                <c:pt idx="3611" formatCode="General">
                  <c:v>7.8200000000000003E-4</c:v>
                </c:pt>
                <c:pt idx="3612" formatCode="General">
                  <c:v>7.6499999999999995E-4</c:v>
                </c:pt>
                <c:pt idx="3613" formatCode="General">
                  <c:v>7.5900000000000002E-4</c:v>
                </c:pt>
                <c:pt idx="3614" formatCode="General">
                  <c:v>7.4100000000000001E-4</c:v>
                </c:pt>
                <c:pt idx="3615" formatCode="General">
                  <c:v>7.3300000000000004E-4</c:v>
                </c:pt>
                <c:pt idx="3616" formatCode="General">
                  <c:v>7.4899999999999999E-4</c:v>
                </c:pt>
                <c:pt idx="3617" formatCode="General">
                  <c:v>7.8100000000000001E-4</c:v>
                </c:pt>
                <c:pt idx="3618" formatCode="General">
                  <c:v>8.2299999999999995E-4</c:v>
                </c:pt>
                <c:pt idx="3619" formatCode="General">
                  <c:v>8.3699999999999996E-4</c:v>
                </c:pt>
                <c:pt idx="3620" formatCode="General">
                  <c:v>8.2700000000000004E-4</c:v>
                </c:pt>
                <c:pt idx="3621" formatCode="General">
                  <c:v>7.9699999999999997E-4</c:v>
                </c:pt>
                <c:pt idx="3622" formatCode="General">
                  <c:v>7.6999999999999996E-4</c:v>
                </c:pt>
                <c:pt idx="3623" formatCode="General">
                  <c:v>7.5699999999999997E-4</c:v>
                </c:pt>
                <c:pt idx="3624" formatCode="General">
                  <c:v>7.6099999999999996E-4</c:v>
                </c:pt>
                <c:pt idx="3625" formatCode="General">
                  <c:v>7.67E-4</c:v>
                </c:pt>
                <c:pt idx="3626" formatCode="General">
                  <c:v>7.7399999999999995E-4</c:v>
                </c:pt>
                <c:pt idx="3627" formatCode="General">
                  <c:v>7.5699999999999997E-4</c:v>
                </c:pt>
                <c:pt idx="3628" formatCode="General">
                  <c:v>7.4700000000000005E-4</c:v>
                </c:pt>
                <c:pt idx="3629" formatCode="General">
                  <c:v>7.2800000000000002E-4</c:v>
                </c:pt>
                <c:pt idx="3630" formatCode="General">
                  <c:v>7.3499999999999998E-4</c:v>
                </c:pt>
                <c:pt idx="3631" formatCode="General">
                  <c:v>7.3399999999999995E-4</c:v>
                </c:pt>
                <c:pt idx="3632" formatCode="General">
                  <c:v>7.5900000000000002E-4</c:v>
                </c:pt>
                <c:pt idx="3633" formatCode="General">
                  <c:v>7.7200000000000001E-4</c:v>
                </c:pt>
                <c:pt idx="3634" formatCode="General">
                  <c:v>7.9199999999999995E-4</c:v>
                </c:pt>
                <c:pt idx="3635" formatCode="General">
                  <c:v>7.9100000000000004E-4</c:v>
                </c:pt>
                <c:pt idx="3636" formatCode="General">
                  <c:v>7.8600000000000002E-4</c:v>
                </c:pt>
                <c:pt idx="3637" formatCode="General">
                  <c:v>7.6599999999999997E-4</c:v>
                </c:pt>
                <c:pt idx="3638" formatCode="General">
                  <c:v>7.3399999999999995E-4</c:v>
                </c:pt>
                <c:pt idx="3639" formatCode="General">
                  <c:v>7.1599999999999995E-4</c:v>
                </c:pt>
                <c:pt idx="3640" formatCode="General">
                  <c:v>7.1400000000000001E-4</c:v>
                </c:pt>
                <c:pt idx="3641" formatCode="General">
                  <c:v>7.4799999999999997E-4</c:v>
                </c:pt>
                <c:pt idx="3642" formatCode="General">
                  <c:v>7.7200000000000001E-4</c:v>
                </c:pt>
                <c:pt idx="3643" formatCode="General">
                  <c:v>7.8899999999999999E-4</c:v>
                </c:pt>
                <c:pt idx="3644" formatCode="General">
                  <c:v>7.9100000000000004E-4</c:v>
                </c:pt>
                <c:pt idx="3645" formatCode="General">
                  <c:v>7.9900000000000001E-4</c:v>
                </c:pt>
                <c:pt idx="3646" formatCode="General">
                  <c:v>8.0500000000000005E-4</c:v>
                </c:pt>
                <c:pt idx="3647" formatCode="General">
                  <c:v>8.0500000000000005E-4</c:v>
                </c:pt>
                <c:pt idx="3648" formatCode="General">
                  <c:v>7.94E-4</c:v>
                </c:pt>
                <c:pt idx="3649" formatCode="General">
                  <c:v>7.85E-4</c:v>
                </c:pt>
                <c:pt idx="3650" formatCode="General">
                  <c:v>7.7700000000000002E-4</c:v>
                </c:pt>
                <c:pt idx="3651" formatCode="General">
                  <c:v>7.7700000000000002E-4</c:v>
                </c:pt>
                <c:pt idx="3652" formatCode="General">
                  <c:v>7.7499999999999997E-4</c:v>
                </c:pt>
                <c:pt idx="3653" formatCode="General">
                  <c:v>7.7200000000000001E-4</c:v>
                </c:pt>
                <c:pt idx="3654" formatCode="General">
                  <c:v>7.7700000000000002E-4</c:v>
                </c:pt>
                <c:pt idx="3655" formatCode="General">
                  <c:v>7.8899999999999999E-4</c:v>
                </c:pt>
                <c:pt idx="3656" formatCode="General">
                  <c:v>8.1400000000000005E-4</c:v>
                </c:pt>
                <c:pt idx="3657" formatCode="General">
                  <c:v>8.2799999999999996E-4</c:v>
                </c:pt>
                <c:pt idx="3658" formatCode="General">
                  <c:v>8.2600000000000002E-4</c:v>
                </c:pt>
                <c:pt idx="3659" formatCode="General">
                  <c:v>7.9699999999999997E-4</c:v>
                </c:pt>
                <c:pt idx="3660" formatCode="General">
                  <c:v>7.6900000000000004E-4</c:v>
                </c:pt>
                <c:pt idx="3661" formatCode="General">
                  <c:v>7.6000000000000004E-4</c:v>
                </c:pt>
                <c:pt idx="3662" formatCode="General">
                  <c:v>7.7700000000000002E-4</c:v>
                </c:pt>
                <c:pt idx="3663" formatCode="General">
                  <c:v>7.8700000000000005E-4</c:v>
                </c:pt>
                <c:pt idx="3664" formatCode="General">
                  <c:v>7.76E-4</c:v>
                </c:pt>
                <c:pt idx="3665" formatCode="General">
                  <c:v>7.5000000000000002E-4</c:v>
                </c:pt>
                <c:pt idx="3666" formatCode="General">
                  <c:v>7.27E-4</c:v>
                </c:pt>
                <c:pt idx="3667" formatCode="General">
                  <c:v>7.2900000000000005E-4</c:v>
                </c:pt>
                <c:pt idx="3668" formatCode="General">
                  <c:v>7.4399999999999998E-4</c:v>
                </c:pt>
                <c:pt idx="3669" formatCode="General">
                  <c:v>7.7999999999999999E-4</c:v>
                </c:pt>
                <c:pt idx="3670" formatCode="General">
                  <c:v>7.9699999999999997E-4</c:v>
                </c:pt>
                <c:pt idx="3671" formatCode="General">
                  <c:v>8.03E-4</c:v>
                </c:pt>
                <c:pt idx="3672" formatCode="General">
                  <c:v>7.7300000000000003E-4</c:v>
                </c:pt>
                <c:pt idx="3673" formatCode="General">
                  <c:v>7.4899999999999999E-4</c:v>
                </c:pt>
                <c:pt idx="3674" formatCode="General">
                  <c:v>7.2300000000000001E-4</c:v>
                </c:pt>
                <c:pt idx="3675" formatCode="General">
                  <c:v>7.27E-4</c:v>
                </c:pt>
                <c:pt idx="3676" formatCode="General">
                  <c:v>7.1900000000000002E-4</c:v>
                </c:pt>
                <c:pt idx="3677" formatCode="General">
                  <c:v>7.2900000000000005E-4</c:v>
                </c:pt>
                <c:pt idx="3678" formatCode="General">
                  <c:v>7.1400000000000001E-4</c:v>
                </c:pt>
                <c:pt idx="3679" formatCode="General">
                  <c:v>7.1699999999999997E-4</c:v>
                </c:pt>
                <c:pt idx="3680" formatCode="General">
                  <c:v>7.1199999999999996E-4</c:v>
                </c:pt>
                <c:pt idx="3681" formatCode="General">
                  <c:v>7.2999999999999996E-4</c:v>
                </c:pt>
                <c:pt idx="3682" formatCode="General">
                  <c:v>7.4799999999999997E-4</c:v>
                </c:pt>
                <c:pt idx="3683" formatCode="General">
                  <c:v>7.5699999999999997E-4</c:v>
                </c:pt>
                <c:pt idx="3684" formatCode="General">
                  <c:v>7.7399999999999995E-4</c:v>
                </c:pt>
                <c:pt idx="3685" formatCode="General">
                  <c:v>7.9799999999999999E-4</c:v>
                </c:pt>
                <c:pt idx="3686" formatCode="General">
                  <c:v>8.25E-4</c:v>
                </c:pt>
                <c:pt idx="3687" formatCode="General">
                  <c:v>8.3199999999999995E-4</c:v>
                </c:pt>
                <c:pt idx="3688" formatCode="General">
                  <c:v>8.0900000000000004E-4</c:v>
                </c:pt>
                <c:pt idx="3689" formatCode="General">
                  <c:v>7.9600000000000005E-4</c:v>
                </c:pt>
                <c:pt idx="3690" formatCode="General">
                  <c:v>7.8100000000000001E-4</c:v>
                </c:pt>
                <c:pt idx="3691" formatCode="General">
                  <c:v>7.8200000000000003E-4</c:v>
                </c:pt>
                <c:pt idx="3692" formatCode="General">
                  <c:v>7.7899999999999996E-4</c:v>
                </c:pt>
                <c:pt idx="3693" formatCode="General">
                  <c:v>7.7499999999999997E-4</c:v>
                </c:pt>
                <c:pt idx="3694" formatCode="General">
                  <c:v>7.7800000000000005E-4</c:v>
                </c:pt>
                <c:pt idx="3695" formatCode="General">
                  <c:v>7.7499999999999997E-4</c:v>
                </c:pt>
                <c:pt idx="3696" formatCode="General">
                  <c:v>7.7899999999999996E-4</c:v>
                </c:pt>
                <c:pt idx="3697" formatCode="General">
                  <c:v>7.8100000000000001E-4</c:v>
                </c:pt>
                <c:pt idx="3698" formatCode="General">
                  <c:v>7.76E-4</c:v>
                </c:pt>
                <c:pt idx="3699" formatCode="General">
                  <c:v>7.7300000000000003E-4</c:v>
                </c:pt>
                <c:pt idx="3700" formatCode="General">
                  <c:v>7.5799999999999999E-4</c:v>
                </c:pt>
                <c:pt idx="3701" formatCode="General">
                  <c:v>7.5199999999999996E-4</c:v>
                </c:pt>
                <c:pt idx="3702" formatCode="General">
                  <c:v>7.3999999999999999E-4</c:v>
                </c:pt>
                <c:pt idx="3703" formatCode="General">
                  <c:v>7.3200000000000001E-4</c:v>
                </c:pt>
                <c:pt idx="3704" formatCode="General">
                  <c:v>7.4100000000000001E-4</c:v>
                </c:pt>
                <c:pt idx="3705" formatCode="General">
                  <c:v>7.5600000000000005E-4</c:v>
                </c:pt>
                <c:pt idx="3706" formatCode="General">
                  <c:v>7.7999999999999999E-4</c:v>
                </c:pt>
                <c:pt idx="3707" formatCode="General">
                  <c:v>7.7800000000000005E-4</c:v>
                </c:pt>
                <c:pt idx="3708" formatCode="General">
                  <c:v>7.7700000000000002E-4</c:v>
                </c:pt>
                <c:pt idx="3709" formatCode="General">
                  <c:v>7.6900000000000004E-4</c:v>
                </c:pt>
                <c:pt idx="3710" formatCode="General">
                  <c:v>7.67E-4</c:v>
                </c:pt>
                <c:pt idx="3711" formatCode="General">
                  <c:v>7.6199999999999998E-4</c:v>
                </c:pt>
                <c:pt idx="3712" formatCode="General">
                  <c:v>7.6099999999999996E-4</c:v>
                </c:pt>
                <c:pt idx="3713" formatCode="General">
                  <c:v>7.5100000000000004E-4</c:v>
                </c:pt>
                <c:pt idx="3714" formatCode="General">
                  <c:v>7.3700000000000002E-4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91776"/>
        <c:axId val="76093696"/>
      </c:scatterChart>
      <c:valAx>
        <c:axId val="76091776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/>
                  <a:t>t [min]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093696"/>
        <c:crossesAt val="-5.000000000000001E-3"/>
        <c:crossBetween val="midCat"/>
      </c:valAx>
      <c:valAx>
        <c:axId val="76093696"/>
        <c:scaling>
          <c:orientation val="minMax"/>
          <c:min val="-5.000000000000001E-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overlay val="0"/>
        </c:title>
        <c:numFmt formatCode="0.00E+00" sourceLinked="1"/>
        <c:majorTickMark val="out"/>
        <c:minorTickMark val="none"/>
        <c:tickLblPos val="nextTo"/>
        <c:crossAx val="76091776"/>
        <c:crossesAt val="-0.1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30 40 60 LDSHN</a:t>
            </a:r>
          </a:p>
          <a:p>
            <a:pPr>
              <a:defRPr/>
            </a:pPr>
            <a:r>
              <a:rPr lang="en-US"/>
              <a:t>WL:260nm</a:t>
            </a:r>
          </a:p>
        </c:rich>
      </c:tx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'30_40_60_LDSHN'!$A$3:$A$3898</c:f>
              <c:numCache>
                <c:formatCode>General</c:formatCode>
                <c:ptCount val="3896"/>
                <c:pt idx="0">
                  <c:v>0.1023333</c:v>
                </c:pt>
                <c:pt idx="1">
                  <c:v>0.11899999999999999</c:v>
                </c:pt>
                <c:pt idx="2">
                  <c:v>0.1356667</c:v>
                </c:pt>
                <c:pt idx="3">
                  <c:v>0.1523333</c:v>
                </c:pt>
                <c:pt idx="4">
                  <c:v>0.16900000000000001</c:v>
                </c:pt>
                <c:pt idx="5">
                  <c:v>0.18566669999999999</c:v>
                </c:pt>
                <c:pt idx="6">
                  <c:v>0.20233329999999999</c:v>
                </c:pt>
                <c:pt idx="7">
                  <c:v>0.219</c:v>
                </c:pt>
                <c:pt idx="8">
                  <c:v>0.23566670000000001</c:v>
                </c:pt>
                <c:pt idx="9">
                  <c:v>0.25233329999999998</c:v>
                </c:pt>
                <c:pt idx="10">
                  <c:v>0.26900000000000002</c:v>
                </c:pt>
                <c:pt idx="11">
                  <c:v>0.2856667</c:v>
                </c:pt>
                <c:pt idx="12">
                  <c:v>0.30233330000000003</c:v>
                </c:pt>
                <c:pt idx="13">
                  <c:v>0.31900000000000001</c:v>
                </c:pt>
                <c:pt idx="14">
                  <c:v>0.33566669999999998</c:v>
                </c:pt>
                <c:pt idx="15">
                  <c:v>0.35233330000000002</c:v>
                </c:pt>
                <c:pt idx="16">
                  <c:v>0.36899999999999999</c:v>
                </c:pt>
                <c:pt idx="17">
                  <c:v>0.38558330000000002</c:v>
                </c:pt>
                <c:pt idx="18">
                  <c:v>0.40225</c:v>
                </c:pt>
                <c:pt idx="19">
                  <c:v>0.41891669999999998</c:v>
                </c:pt>
                <c:pt idx="20">
                  <c:v>0.43558330000000001</c:v>
                </c:pt>
                <c:pt idx="21">
                  <c:v>0.45224999999999999</c:v>
                </c:pt>
                <c:pt idx="22">
                  <c:v>0.46891670000000002</c:v>
                </c:pt>
                <c:pt idx="23">
                  <c:v>0.4855833</c:v>
                </c:pt>
                <c:pt idx="24">
                  <c:v>0.50224999999999997</c:v>
                </c:pt>
                <c:pt idx="25">
                  <c:v>0.51891670000000001</c:v>
                </c:pt>
                <c:pt idx="26">
                  <c:v>0.53558329999999998</c:v>
                </c:pt>
                <c:pt idx="27">
                  <c:v>0.55225000000000002</c:v>
                </c:pt>
                <c:pt idx="28">
                  <c:v>0.56891670000000005</c:v>
                </c:pt>
                <c:pt idx="29">
                  <c:v>0.58558330000000003</c:v>
                </c:pt>
                <c:pt idx="30">
                  <c:v>0.60224999999999995</c:v>
                </c:pt>
                <c:pt idx="31">
                  <c:v>0.61891669999999999</c:v>
                </c:pt>
                <c:pt idx="32">
                  <c:v>0.63558329999999996</c:v>
                </c:pt>
                <c:pt idx="33">
                  <c:v>0.65225</c:v>
                </c:pt>
                <c:pt idx="34">
                  <c:v>0.66891659999999997</c:v>
                </c:pt>
                <c:pt idx="35">
                  <c:v>0.68558339999999995</c:v>
                </c:pt>
                <c:pt idx="36">
                  <c:v>0.70225000000000004</c:v>
                </c:pt>
                <c:pt idx="37">
                  <c:v>0.71891669999999996</c:v>
                </c:pt>
                <c:pt idx="38">
                  <c:v>0.73558330000000005</c:v>
                </c:pt>
                <c:pt idx="39">
                  <c:v>0.75224999999999997</c:v>
                </c:pt>
                <c:pt idx="40">
                  <c:v>0.76891670000000001</c:v>
                </c:pt>
                <c:pt idx="41">
                  <c:v>0.78558329999999998</c:v>
                </c:pt>
                <c:pt idx="42">
                  <c:v>0.80225000000000002</c:v>
                </c:pt>
                <c:pt idx="43">
                  <c:v>0.81891670000000005</c:v>
                </c:pt>
                <c:pt idx="44">
                  <c:v>0.83558330000000003</c:v>
                </c:pt>
                <c:pt idx="45">
                  <c:v>0.85224999999999995</c:v>
                </c:pt>
                <c:pt idx="46">
                  <c:v>0.86883339999999998</c:v>
                </c:pt>
                <c:pt idx="47">
                  <c:v>0.88549999999999995</c:v>
                </c:pt>
                <c:pt idx="48">
                  <c:v>0.90216669999999999</c:v>
                </c:pt>
                <c:pt idx="49">
                  <c:v>0.91883329999999996</c:v>
                </c:pt>
                <c:pt idx="50">
                  <c:v>0.9355</c:v>
                </c:pt>
                <c:pt idx="51">
                  <c:v>0.95216670000000003</c:v>
                </c:pt>
                <c:pt idx="52">
                  <c:v>0.96883330000000001</c:v>
                </c:pt>
                <c:pt idx="53">
                  <c:v>0.98550000000000004</c:v>
                </c:pt>
                <c:pt idx="54">
                  <c:v>1.002167</c:v>
                </c:pt>
                <c:pt idx="55">
                  <c:v>1.0188330000000001</c:v>
                </c:pt>
                <c:pt idx="56">
                  <c:v>1.0355000000000001</c:v>
                </c:pt>
                <c:pt idx="57">
                  <c:v>1.0521670000000001</c:v>
                </c:pt>
                <c:pt idx="58">
                  <c:v>1.0688329999999999</c:v>
                </c:pt>
                <c:pt idx="59">
                  <c:v>1.0854999999999999</c:v>
                </c:pt>
                <c:pt idx="60">
                  <c:v>1.1021669999999999</c:v>
                </c:pt>
                <c:pt idx="61">
                  <c:v>1.118833</c:v>
                </c:pt>
                <c:pt idx="62">
                  <c:v>1.1355</c:v>
                </c:pt>
                <c:pt idx="63">
                  <c:v>1.1521669999999999</c:v>
                </c:pt>
                <c:pt idx="64">
                  <c:v>1.168833</c:v>
                </c:pt>
                <c:pt idx="65">
                  <c:v>1.1855</c:v>
                </c:pt>
                <c:pt idx="66">
                  <c:v>1.202167</c:v>
                </c:pt>
                <c:pt idx="67">
                  <c:v>1.2188330000000001</c:v>
                </c:pt>
                <c:pt idx="68">
                  <c:v>1.2355</c:v>
                </c:pt>
                <c:pt idx="69">
                  <c:v>1.252167</c:v>
                </c:pt>
                <c:pt idx="70">
                  <c:v>1.2688330000000001</c:v>
                </c:pt>
                <c:pt idx="71">
                  <c:v>1.2855000000000001</c:v>
                </c:pt>
                <c:pt idx="72">
                  <c:v>1.3021670000000001</c:v>
                </c:pt>
                <c:pt idx="73">
                  <c:v>1.3188329999999999</c:v>
                </c:pt>
                <c:pt idx="74">
                  <c:v>1.3354999999999999</c:v>
                </c:pt>
                <c:pt idx="75">
                  <c:v>1.3521669999999999</c:v>
                </c:pt>
                <c:pt idx="76">
                  <c:v>1.3687499999999999</c:v>
                </c:pt>
                <c:pt idx="77">
                  <c:v>1.3854169999999999</c:v>
                </c:pt>
                <c:pt idx="78">
                  <c:v>1.402083</c:v>
                </c:pt>
                <c:pt idx="79">
                  <c:v>1.41875</c:v>
                </c:pt>
                <c:pt idx="80">
                  <c:v>1.4354169999999999</c:v>
                </c:pt>
                <c:pt idx="81">
                  <c:v>1.452083</c:v>
                </c:pt>
                <c:pt idx="82">
                  <c:v>1.46875</c:v>
                </c:pt>
                <c:pt idx="83">
                  <c:v>1.485417</c:v>
                </c:pt>
                <c:pt idx="84">
                  <c:v>1.5020830000000001</c:v>
                </c:pt>
                <c:pt idx="85">
                  <c:v>1.51875</c:v>
                </c:pt>
                <c:pt idx="86">
                  <c:v>1.535417</c:v>
                </c:pt>
                <c:pt idx="87">
                  <c:v>1.5520830000000001</c:v>
                </c:pt>
                <c:pt idx="88">
                  <c:v>1.5687500000000001</c:v>
                </c:pt>
                <c:pt idx="89">
                  <c:v>1.5854170000000001</c:v>
                </c:pt>
                <c:pt idx="90">
                  <c:v>1.6020829999999999</c:v>
                </c:pt>
                <c:pt idx="91">
                  <c:v>1.6187499999999999</c:v>
                </c:pt>
                <c:pt idx="92">
                  <c:v>1.6354169999999999</c:v>
                </c:pt>
                <c:pt idx="93">
                  <c:v>1.652083</c:v>
                </c:pt>
                <c:pt idx="94">
                  <c:v>1.66875</c:v>
                </c:pt>
                <c:pt idx="95">
                  <c:v>1.6854169999999999</c:v>
                </c:pt>
                <c:pt idx="96">
                  <c:v>1.702083</c:v>
                </c:pt>
                <c:pt idx="97">
                  <c:v>1.71875</c:v>
                </c:pt>
                <c:pt idx="98">
                  <c:v>1.735417</c:v>
                </c:pt>
                <c:pt idx="99">
                  <c:v>1.7520830000000001</c:v>
                </c:pt>
                <c:pt idx="100">
                  <c:v>1.76875</c:v>
                </c:pt>
                <c:pt idx="101">
                  <c:v>1.785417</c:v>
                </c:pt>
                <c:pt idx="102">
                  <c:v>1.8020830000000001</c:v>
                </c:pt>
                <c:pt idx="103">
                  <c:v>1.8187500000000001</c:v>
                </c:pt>
                <c:pt idx="104">
                  <c:v>1.8354170000000001</c:v>
                </c:pt>
                <c:pt idx="105">
                  <c:v>1.8520000000000001</c:v>
                </c:pt>
                <c:pt idx="106">
                  <c:v>1.8686670000000001</c:v>
                </c:pt>
                <c:pt idx="107">
                  <c:v>1.8853329999999999</c:v>
                </c:pt>
                <c:pt idx="108">
                  <c:v>1.9019999999999999</c:v>
                </c:pt>
                <c:pt idx="109">
                  <c:v>1.9186669999999999</c:v>
                </c:pt>
                <c:pt idx="110">
                  <c:v>1.935333</c:v>
                </c:pt>
                <c:pt idx="111">
                  <c:v>1.952</c:v>
                </c:pt>
                <c:pt idx="112">
                  <c:v>1.9686669999999999</c:v>
                </c:pt>
                <c:pt idx="113">
                  <c:v>1.985333</c:v>
                </c:pt>
                <c:pt idx="114">
                  <c:v>2.0019999999999998</c:v>
                </c:pt>
                <c:pt idx="115">
                  <c:v>2.0186670000000002</c:v>
                </c:pt>
                <c:pt idx="116">
                  <c:v>2.0353330000000001</c:v>
                </c:pt>
                <c:pt idx="117">
                  <c:v>2.052</c:v>
                </c:pt>
                <c:pt idx="118">
                  <c:v>2.068667</c:v>
                </c:pt>
                <c:pt idx="119">
                  <c:v>2.0853329999999999</c:v>
                </c:pt>
                <c:pt idx="120">
                  <c:v>2.1019999999999999</c:v>
                </c:pt>
                <c:pt idx="121">
                  <c:v>2.1186669999999999</c:v>
                </c:pt>
                <c:pt idx="122">
                  <c:v>2.1353330000000001</c:v>
                </c:pt>
                <c:pt idx="123">
                  <c:v>2.1520000000000001</c:v>
                </c:pt>
                <c:pt idx="124">
                  <c:v>2.1686670000000001</c:v>
                </c:pt>
                <c:pt idx="125">
                  <c:v>2.185333</c:v>
                </c:pt>
                <c:pt idx="126">
                  <c:v>2.202</c:v>
                </c:pt>
                <c:pt idx="127">
                  <c:v>2.2186669999999999</c:v>
                </c:pt>
                <c:pt idx="128">
                  <c:v>2.2353329999999998</c:v>
                </c:pt>
                <c:pt idx="129">
                  <c:v>2.2519999999999998</c:v>
                </c:pt>
                <c:pt idx="130">
                  <c:v>2.2686670000000002</c:v>
                </c:pt>
                <c:pt idx="131">
                  <c:v>2.2853330000000001</c:v>
                </c:pt>
                <c:pt idx="132">
                  <c:v>2.302</c:v>
                </c:pt>
                <c:pt idx="133">
                  <c:v>2.3185829999999998</c:v>
                </c:pt>
                <c:pt idx="134">
                  <c:v>2.3352499999999998</c:v>
                </c:pt>
                <c:pt idx="135">
                  <c:v>2.3519169999999998</c:v>
                </c:pt>
                <c:pt idx="136">
                  <c:v>2.3685830000000001</c:v>
                </c:pt>
                <c:pt idx="137">
                  <c:v>2.3852500000000001</c:v>
                </c:pt>
                <c:pt idx="138">
                  <c:v>2.4019170000000001</c:v>
                </c:pt>
                <c:pt idx="139">
                  <c:v>2.4185829999999999</c:v>
                </c:pt>
                <c:pt idx="140">
                  <c:v>2.4352499999999999</c:v>
                </c:pt>
                <c:pt idx="141">
                  <c:v>2.4519169999999999</c:v>
                </c:pt>
                <c:pt idx="142">
                  <c:v>2.4685830000000002</c:v>
                </c:pt>
                <c:pt idx="143">
                  <c:v>2.4852500000000002</c:v>
                </c:pt>
                <c:pt idx="144">
                  <c:v>2.5019170000000002</c:v>
                </c:pt>
                <c:pt idx="145">
                  <c:v>2.518583</c:v>
                </c:pt>
                <c:pt idx="146">
                  <c:v>2.53525</c:v>
                </c:pt>
                <c:pt idx="147">
                  <c:v>2.551917</c:v>
                </c:pt>
                <c:pt idx="148">
                  <c:v>2.5685829999999998</c:v>
                </c:pt>
                <c:pt idx="149">
                  <c:v>2.5852499999999998</c:v>
                </c:pt>
                <c:pt idx="150">
                  <c:v>2.6019169999999998</c:v>
                </c:pt>
                <c:pt idx="151">
                  <c:v>2.6185830000000001</c:v>
                </c:pt>
                <c:pt idx="152">
                  <c:v>2.6352500000000001</c:v>
                </c:pt>
                <c:pt idx="153">
                  <c:v>2.6519170000000001</c:v>
                </c:pt>
                <c:pt idx="154">
                  <c:v>2.6685829999999999</c:v>
                </c:pt>
                <c:pt idx="155">
                  <c:v>2.6852499999999999</c:v>
                </c:pt>
                <c:pt idx="156">
                  <c:v>2.7019169999999999</c:v>
                </c:pt>
                <c:pt idx="157">
                  <c:v>2.7185830000000002</c:v>
                </c:pt>
                <c:pt idx="158">
                  <c:v>2.7352500000000002</c:v>
                </c:pt>
                <c:pt idx="159">
                  <c:v>2.7519170000000002</c:v>
                </c:pt>
                <c:pt idx="160">
                  <c:v>2.768583</c:v>
                </c:pt>
                <c:pt idx="161">
                  <c:v>2.78525</c:v>
                </c:pt>
                <c:pt idx="162">
                  <c:v>2.801917</c:v>
                </c:pt>
                <c:pt idx="163">
                  <c:v>2.8185829999999998</c:v>
                </c:pt>
                <c:pt idx="164">
                  <c:v>2.8351670000000002</c:v>
                </c:pt>
                <c:pt idx="165">
                  <c:v>2.8518330000000001</c:v>
                </c:pt>
                <c:pt idx="166">
                  <c:v>2.8685</c:v>
                </c:pt>
                <c:pt idx="167">
                  <c:v>2.885167</c:v>
                </c:pt>
                <c:pt idx="168">
                  <c:v>2.9018329999999999</c:v>
                </c:pt>
                <c:pt idx="169">
                  <c:v>2.9184999999999999</c:v>
                </c:pt>
                <c:pt idx="170">
                  <c:v>2.9351669999999999</c:v>
                </c:pt>
                <c:pt idx="171">
                  <c:v>2.9518330000000002</c:v>
                </c:pt>
                <c:pt idx="172">
                  <c:v>2.9685000000000001</c:v>
                </c:pt>
                <c:pt idx="173">
                  <c:v>2.9851670000000001</c:v>
                </c:pt>
                <c:pt idx="174">
                  <c:v>3.001833</c:v>
                </c:pt>
                <c:pt idx="175">
                  <c:v>3.0185</c:v>
                </c:pt>
                <c:pt idx="176">
                  <c:v>3.0351669999999999</c:v>
                </c:pt>
                <c:pt idx="177">
                  <c:v>3.0518329999999998</c:v>
                </c:pt>
                <c:pt idx="178">
                  <c:v>3.0684999999999998</c:v>
                </c:pt>
                <c:pt idx="179">
                  <c:v>3.0851670000000002</c:v>
                </c:pt>
                <c:pt idx="180">
                  <c:v>3.1018330000000001</c:v>
                </c:pt>
                <c:pt idx="181">
                  <c:v>3.1185</c:v>
                </c:pt>
                <c:pt idx="182">
                  <c:v>3.135167</c:v>
                </c:pt>
                <c:pt idx="183">
                  <c:v>3.1518329999999999</c:v>
                </c:pt>
                <c:pt idx="184">
                  <c:v>3.1684999999999999</c:v>
                </c:pt>
                <c:pt idx="185">
                  <c:v>3.1851669999999999</c:v>
                </c:pt>
                <c:pt idx="186">
                  <c:v>3.2018330000000002</c:v>
                </c:pt>
                <c:pt idx="187">
                  <c:v>3.2185000000000001</c:v>
                </c:pt>
                <c:pt idx="188">
                  <c:v>3.2351670000000001</c:v>
                </c:pt>
                <c:pt idx="189">
                  <c:v>3.251833</c:v>
                </c:pt>
                <c:pt idx="190">
                  <c:v>3.2685</c:v>
                </c:pt>
                <c:pt idx="191">
                  <c:v>3.2851669999999999</c:v>
                </c:pt>
                <c:pt idx="192">
                  <c:v>3.3018329999999998</c:v>
                </c:pt>
                <c:pt idx="193">
                  <c:v>3.3184170000000002</c:v>
                </c:pt>
                <c:pt idx="194">
                  <c:v>3.335083</c:v>
                </c:pt>
                <c:pt idx="195">
                  <c:v>3.35175</c:v>
                </c:pt>
                <c:pt idx="196">
                  <c:v>3.368417</c:v>
                </c:pt>
                <c:pt idx="197">
                  <c:v>3.3850829999999998</c:v>
                </c:pt>
                <c:pt idx="198">
                  <c:v>3.4017499999999998</c:v>
                </c:pt>
                <c:pt idx="199">
                  <c:v>3.4184169999999998</c:v>
                </c:pt>
                <c:pt idx="200">
                  <c:v>3.4350830000000001</c:v>
                </c:pt>
                <c:pt idx="201">
                  <c:v>3.4517500000000001</c:v>
                </c:pt>
                <c:pt idx="202">
                  <c:v>3.4684170000000001</c:v>
                </c:pt>
                <c:pt idx="203">
                  <c:v>3.4850829999999999</c:v>
                </c:pt>
                <c:pt idx="204">
                  <c:v>3.5017499999999999</c:v>
                </c:pt>
                <c:pt idx="205">
                  <c:v>3.5184169999999999</c:v>
                </c:pt>
                <c:pt idx="206">
                  <c:v>3.5350830000000002</c:v>
                </c:pt>
                <c:pt idx="207">
                  <c:v>3.5517500000000002</c:v>
                </c:pt>
                <c:pt idx="208">
                  <c:v>3.5684170000000002</c:v>
                </c:pt>
                <c:pt idx="209">
                  <c:v>3.585083</c:v>
                </c:pt>
                <c:pt idx="210">
                  <c:v>3.60175</c:v>
                </c:pt>
                <c:pt idx="211">
                  <c:v>3.618417</c:v>
                </c:pt>
                <c:pt idx="212">
                  <c:v>3.6350829999999998</c:v>
                </c:pt>
                <c:pt idx="213">
                  <c:v>3.6517499999999998</c:v>
                </c:pt>
                <c:pt idx="214">
                  <c:v>3.6684169999999998</c:v>
                </c:pt>
                <c:pt idx="215">
                  <c:v>3.6850830000000001</c:v>
                </c:pt>
                <c:pt idx="216">
                  <c:v>3.7017500000000001</c:v>
                </c:pt>
                <c:pt idx="217">
                  <c:v>3.7184170000000001</c:v>
                </c:pt>
                <c:pt idx="218">
                  <c:v>3.7350829999999999</c:v>
                </c:pt>
                <c:pt idx="219">
                  <c:v>3.7517499999999999</c:v>
                </c:pt>
                <c:pt idx="220">
                  <c:v>3.7684169999999999</c:v>
                </c:pt>
                <c:pt idx="221">
                  <c:v>3.7850000000000001</c:v>
                </c:pt>
                <c:pt idx="222">
                  <c:v>3.8016670000000001</c:v>
                </c:pt>
                <c:pt idx="223">
                  <c:v>3.818333</c:v>
                </c:pt>
                <c:pt idx="224">
                  <c:v>3.835</c:v>
                </c:pt>
                <c:pt idx="225">
                  <c:v>3.851667</c:v>
                </c:pt>
                <c:pt idx="226">
                  <c:v>3.8683329999999998</c:v>
                </c:pt>
                <c:pt idx="227">
                  <c:v>3.8849999999999998</c:v>
                </c:pt>
                <c:pt idx="228">
                  <c:v>3.9016670000000002</c:v>
                </c:pt>
                <c:pt idx="229">
                  <c:v>3.9183330000000001</c:v>
                </c:pt>
                <c:pt idx="230">
                  <c:v>3.9350000000000001</c:v>
                </c:pt>
                <c:pt idx="231">
                  <c:v>3.951667</c:v>
                </c:pt>
                <c:pt idx="232">
                  <c:v>3.9683329999999999</c:v>
                </c:pt>
                <c:pt idx="233">
                  <c:v>3.9849999999999999</c:v>
                </c:pt>
                <c:pt idx="234">
                  <c:v>4.0016670000000003</c:v>
                </c:pt>
                <c:pt idx="235">
                  <c:v>4.0183330000000002</c:v>
                </c:pt>
                <c:pt idx="236">
                  <c:v>4.0350000000000001</c:v>
                </c:pt>
                <c:pt idx="237">
                  <c:v>4.0516670000000001</c:v>
                </c:pt>
                <c:pt idx="238">
                  <c:v>4.068333</c:v>
                </c:pt>
                <c:pt idx="239">
                  <c:v>4.085</c:v>
                </c:pt>
                <c:pt idx="240">
                  <c:v>4.1016659999999998</c:v>
                </c:pt>
                <c:pt idx="241">
                  <c:v>4.1183329999999998</c:v>
                </c:pt>
                <c:pt idx="242">
                  <c:v>4.1349999999999998</c:v>
                </c:pt>
                <c:pt idx="243">
                  <c:v>4.1516669999999998</c:v>
                </c:pt>
                <c:pt idx="244">
                  <c:v>4.1683339999999998</c:v>
                </c:pt>
                <c:pt idx="245">
                  <c:v>4.1849999999999996</c:v>
                </c:pt>
                <c:pt idx="246">
                  <c:v>4.2016669999999996</c:v>
                </c:pt>
                <c:pt idx="247">
                  <c:v>4.2183330000000003</c:v>
                </c:pt>
                <c:pt idx="248">
                  <c:v>4.2350000000000003</c:v>
                </c:pt>
                <c:pt idx="249">
                  <c:v>4.2516670000000003</c:v>
                </c:pt>
                <c:pt idx="250">
                  <c:v>4.2683330000000002</c:v>
                </c:pt>
                <c:pt idx="251">
                  <c:v>4.2850000000000001</c:v>
                </c:pt>
                <c:pt idx="252">
                  <c:v>4.3015829999999999</c:v>
                </c:pt>
                <c:pt idx="253">
                  <c:v>4.3182499999999999</c:v>
                </c:pt>
                <c:pt idx="254">
                  <c:v>4.3349169999999999</c:v>
                </c:pt>
                <c:pt idx="255">
                  <c:v>4.3515829999999998</c:v>
                </c:pt>
                <c:pt idx="256">
                  <c:v>4.3682499999999997</c:v>
                </c:pt>
                <c:pt idx="257">
                  <c:v>4.3849169999999997</c:v>
                </c:pt>
                <c:pt idx="258">
                  <c:v>4.4015829999999996</c:v>
                </c:pt>
                <c:pt idx="259">
                  <c:v>4.4182499999999996</c:v>
                </c:pt>
                <c:pt idx="260">
                  <c:v>4.4349160000000003</c:v>
                </c:pt>
                <c:pt idx="261">
                  <c:v>4.4515830000000003</c:v>
                </c:pt>
                <c:pt idx="262">
                  <c:v>4.4682500000000003</c:v>
                </c:pt>
                <c:pt idx="263">
                  <c:v>4.4849170000000003</c:v>
                </c:pt>
                <c:pt idx="264">
                  <c:v>4.5015830000000001</c:v>
                </c:pt>
                <c:pt idx="265">
                  <c:v>4.5182500000000001</c:v>
                </c:pt>
                <c:pt idx="266">
                  <c:v>4.5349170000000001</c:v>
                </c:pt>
                <c:pt idx="267">
                  <c:v>4.5515829999999999</c:v>
                </c:pt>
                <c:pt idx="268">
                  <c:v>4.5682499999999999</c:v>
                </c:pt>
                <c:pt idx="269">
                  <c:v>4.5849169999999999</c:v>
                </c:pt>
                <c:pt idx="270">
                  <c:v>4.6015829999999998</c:v>
                </c:pt>
                <c:pt idx="271">
                  <c:v>4.6182499999999997</c:v>
                </c:pt>
                <c:pt idx="272">
                  <c:v>4.6349169999999997</c:v>
                </c:pt>
                <c:pt idx="273">
                  <c:v>4.6515829999999996</c:v>
                </c:pt>
                <c:pt idx="274">
                  <c:v>4.6682499999999996</c:v>
                </c:pt>
                <c:pt idx="275">
                  <c:v>4.6849160000000003</c:v>
                </c:pt>
                <c:pt idx="276">
                  <c:v>4.7015830000000003</c:v>
                </c:pt>
                <c:pt idx="277">
                  <c:v>4.7182500000000003</c:v>
                </c:pt>
                <c:pt idx="278">
                  <c:v>4.7349170000000003</c:v>
                </c:pt>
                <c:pt idx="279">
                  <c:v>4.7515830000000001</c:v>
                </c:pt>
                <c:pt idx="280">
                  <c:v>4.7682500000000001</c:v>
                </c:pt>
                <c:pt idx="281">
                  <c:v>4.7848329999999999</c:v>
                </c:pt>
                <c:pt idx="282">
                  <c:v>4.8014999999999999</c:v>
                </c:pt>
                <c:pt idx="283">
                  <c:v>4.8181669999999999</c:v>
                </c:pt>
                <c:pt idx="284">
                  <c:v>4.8348329999999997</c:v>
                </c:pt>
                <c:pt idx="285">
                  <c:v>4.8514999999999997</c:v>
                </c:pt>
                <c:pt idx="286">
                  <c:v>4.8681660000000004</c:v>
                </c:pt>
                <c:pt idx="287">
                  <c:v>4.8848330000000004</c:v>
                </c:pt>
                <c:pt idx="288">
                  <c:v>4.9015000000000004</c:v>
                </c:pt>
                <c:pt idx="289">
                  <c:v>4.9181670000000004</c:v>
                </c:pt>
                <c:pt idx="290">
                  <c:v>4.9348340000000004</c:v>
                </c:pt>
                <c:pt idx="291">
                  <c:v>4.9515000000000002</c:v>
                </c:pt>
                <c:pt idx="292">
                  <c:v>4.9681670000000002</c:v>
                </c:pt>
                <c:pt idx="293">
                  <c:v>4.9848330000000001</c:v>
                </c:pt>
                <c:pt idx="294">
                  <c:v>5.0015000000000001</c:v>
                </c:pt>
                <c:pt idx="295">
                  <c:v>5.018167</c:v>
                </c:pt>
                <c:pt idx="296">
                  <c:v>5.0348329999999999</c:v>
                </c:pt>
                <c:pt idx="297">
                  <c:v>5.0514999999999999</c:v>
                </c:pt>
                <c:pt idx="298">
                  <c:v>5.0681669999999999</c:v>
                </c:pt>
                <c:pt idx="299">
                  <c:v>5.0848329999999997</c:v>
                </c:pt>
                <c:pt idx="300">
                  <c:v>5.1014999999999997</c:v>
                </c:pt>
                <c:pt idx="301">
                  <c:v>5.1181660000000004</c:v>
                </c:pt>
                <c:pt idx="302">
                  <c:v>5.1348330000000004</c:v>
                </c:pt>
                <c:pt idx="303">
                  <c:v>5.1515000000000004</c:v>
                </c:pt>
                <c:pt idx="304">
                  <c:v>5.1681670000000004</c:v>
                </c:pt>
                <c:pt idx="305">
                  <c:v>5.1848340000000004</c:v>
                </c:pt>
                <c:pt idx="306">
                  <c:v>5.2015000000000002</c:v>
                </c:pt>
                <c:pt idx="307">
                  <c:v>5.2181670000000002</c:v>
                </c:pt>
                <c:pt idx="308">
                  <c:v>5.2348330000000001</c:v>
                </c:pt>
                <c:pt idx="309">
                  <c:v>5.2515000000000001</c:v>
                </c:pt>
                <c:pt idx="310">
                  <c:v>5.2680829999999998</c:v>
                </c:pt>
                <c:pt idx="311">
                  <c:v>5.2847499999999998</c:v>
                </c:pt>
                <c:pt idx="312">
                  <c:v>5.3014169999999998</c:v>
                </c:pt>
                <c:pt idx="313">
                  <c:v>5.3180829999999997</c:v>
                </c:pt>
                <c:pt idx="314">
                  <c:v>5.3347499999999997</c:v>
                </c:pt>
                <c:pt idx="315">
                  <c:v>5.3514169999999996</c:v>
                </c:pt>
                <c:pt idx="316">
                  <c:v>5.3680830000000004</c:v>
                </c:pt>
                <c:pt idx="317">
                  <c:v>5.3847500000000004</c:v>
                </c:pt>
                <c:pt idx="318">
                  <c:v>5.4014170000000004</c:v>
                </c:pt>
                <c:pt idx="319">
                  <c:v>5.4180830000000002</c:v>
                </c:pt>
                <c:pt idx="320">
                  <c:v>5.4347500000000002</c:v>
                </c:pt>
                <c:pt idx="321">
                  <c:v>5.451416</c:v>
                </c:pt>
                <c:pt idx="322">
                  <c:v>5.468083</c:v>
                </c:pt>
                <c:pt idx="323">
                  <c:v>5.48475</c:v>
                </c:pt>
                <c:pt idx="324">
                  <c:v>5.501417</c:v>
                </c:pt>
                <c:pt idx="325">
                  <c:v>5.5180829999999998</c:v>
                </c:pt>
                <c:pt idx="326">
                  <c:v>5.5347499999999998</c:v>
                </c:pt>
                <c:pt idx="327">
                  <c:v>5.5514169999999998</c:v>
                </c:pt>
                <c:pt idx="328">
                  <c:v>5.5680829999999997</c:v>
                </c:pt>
                <c:pt idx="329">
                  <c:v>5.5847499999999997</c:v>
                </c:pt>
                <c:pt idx="330">
                  <c:v>5.6014169999999996</c:v>
                </c:pt>
                <c:pt idx="331">
                  <c:v>5.6180830000000004</c:v>
                </c:pt>
                <c:pt idx="332">
                  <c:v>5.6347500000000004</c:v>
                </c:pt>
                <c:pt idx="333">
                  <c:v>5.6514170000000004</c:v>
                </c:pt>
                <c:pt idx="334">
                  <c:v>5.6680830000000002</c:v>
                </c:pt>
                <c:pt idx="335">
                  <c:v>5.6847500000000002</c:v>
                </c:pt>
                <c:pt idx="336">
                  <c:v>5.701416</c:v>
                </c:pt>
                <c:pt idx="337">
                  <c:v>5.718083</c:v>
                </c:pt>
                <c:pt idx="338">
                  <c:v>5.73475</c:v>
                </c:pt>
                <c:pt idx="339">
                  <c:v>5.7513329999999998</c:v>
                </c:pt>
                <c:pt idx="340">
                  <c:v>5.7679999999999998</c:v>
                </c:pt>
                <c:pt idx="341">
                  <c:v>5.7846669999999998</c:v>
                </c:pt>
                <c:pt idx="342">
                  <c:v>5.8013329999999996</c:v>
                </c:pt>
                <c:pt idx="343">
                  <c:v>5.8179999999999996</c:v>
                </c:pt>
                <c:pt idx="344">
                  <c:v>5.8346669999999996</c:v>
                </c:pt>
                <c:pt idx="345">
                  <c:v>5.8513330000000003</c:v>
                </c:pt>
                <c:pt idx="346">
                  <c:v>5.8680000000000003</c:v>
                </c:pt>
                <c:pt idx="347">
                  <c:v>5.8846660000000002</c:v>
                </c:pt>
                <c:pt idx="348">
                  <c:v>5.9013330000000002</c:v>
                </c:pt>
                <c:pt idx="349">
                  <c:v>5.9180000000000001</c:v>
                </c:pt>
                <c:pt idx="350">
                  <c:v>5.9346670000000001</c:v>
                </c:pt>
                <c:pt idx="351">
                  <c:v>5.9513340000000001</c:v>
                </c:pt>
                <c:pt idx="352">
                  <c:v>5.968</c:v>
                </c:pt>
                <c:pt idx="353">
                  <c:v>5.984667</c:v>
                </c:pt>
                <c:pt idx="354">
                  <c:v>6.0013329999999998</c:v>
                </c:pt>
                <c:pt idx="355">
                  <c:v>6.0179999999999998</c:v>
                </c:pt>
                <c:pt idx="356">
                  <c:v>6.0346669999999998</c:v>
                </c:pt>
                <c:pt idx="357">
                  <c:v>6.0513329999999996</c:v>
                </c:pt>
                <c:pt idx="358">
                  <c:v>6.0679999999999996</c:v>
                </c:pt>
                <c:pt idx="359">
                  <c:v>6.0846669999999996</c:v>
                </c:pt>
                <c:pt idx="360">
                  <c:v>6.1013330000000003</c:v>
                </c:pt>
                <c:pt idx="361">
                  <c:v>6.1180000000000003</c:v>
                </c:pt>
                <c:pt idx="362">
                  <c:v>6.1346660000000002</c:v>
                </c:pt>
                <c:pt idx="363">
                  <c:v>6.1513330000000002</c:v>
                </c:pt>
                <c:pt idx="364">
                  <c:v>6.1680000000000001</c:v>
                </c:pt>
                <c:pt idx="365">
                  <c:v>6.1846670000000001</c:v>
                </c:pt>
                <c:pt idx="366">
                  <c:v>6.2013340000000001</c:v>
                </c:pt>
                <c:pt idx="367">
                  <c:v>6.218</c:v>
                </c:pt>
                <c:pt idx="368">
                  <c:v>6.2345829999999998</c:v>
                </c:pt>
                <c:pt idx="369">
                  <c:v>6.2512499999999998</c:v>
                </c:pt>
                <c:pt idx="370">
                  <c:v>6.2679169999999997</c:v>
                </c:pt>
                <c:pt idx="371">
                  <c:v>6.2845839999999997</c:v>
                </c:pt>
                <c:pt idx="372">
                  <c:v>6.3012499999999996</c:v>
                </c:pt>
                <c:pt idx="373">
                  <c:v>6.3179169999999996</c:v>
                </c:pt>
                <c:pt idx="374">
                  <c:v>6.3345830000000003</c:v>
                </c:pt>
                <c:pt idx="375">
                  <c:v>6.3512500000000003</c:v>
                </c:pt>
                <c:pt idx="376">
                  <c:v>6.3679170000000003</c:v>
                </c:pt>
                <c:pt idx="377">
                  <c:v>6.3845830000000001</c:v>
                </c:pt>
                <c:pt idx="378">
                  <c:v>6.4012500000000001</c:v>
                </c:pt>
                <c:pt idx="379">
                  <c:v>6.4179170000000001</c:v>
                </c:pt>
                <c:pt idx="380">
                  <c:v>6.4345829999999999</c:v>
                </c:pt>
                <c:pt idx="381">
                  <c:v>6.4512499999999999</c:v>
                </c:pt>
                <c:pt idx="382">
                  <c:v>6.4679159999999998</c:v>
                </c:pt>
                <c:pt idx="383">
                  <c:v>6.4845829999999998</c:v>
                </c:pt>
                <c:pt idx="384">
                  <c:v>6.5012499999999998</c:v>
                </c:pt>
                <c:pt idx="385">
                  <c:v>6.5179169999999997</c:v>
                </c:pt>
                <c:pt idx="386">
                  <c:v>6.5345839999999997</c:v>
                </c:pt>
                <c:pt idx="387">
                  <c:v>6.5512499999999996</c:v>
                </c:pt>
                <c:pt idx="388">
                  <c:v>6.5679169999999996</c:v>
                </c:pt>
                <c:pt idx="389">
                  <c:v>6.5845830000000003</c:v>
                </c:pt>
                <c:pt idx="390">
                  <c:v>6.6012500000000003</c:v>
                </c:pt>
                <c:pt idx="391">
                  <c:v>6.6179170000000003</c:v>
                </c:pt>
                <c:pt idx="392">
                  <c:v>6.6345830000000001</c:v>
                </c:pt>
                <c:pt idx="393">
                  <c:v>6.6512500000000001</c:v>
                </c:pt>
                <c:pt idx="394">
                  <c:v>6.6679170000000001</c:v>
                </c:pt>
                <c:pt idx="395">
                  <c:v>6.6845829999999999</c:v>
                </c:pt>
                <c:pt idx="396">
                  <c:v>6.7012499999999999</c:v>
                </c:pt>
                <c:pt idx="397">
                  <c:v>6.7178339999999999</c:v>
                </c:pt>
                <c:pt idx="398">
                  <c:v>6.7344999999999997</c:v>
                </c:pt>
                <c:pt idx="399">
                  <c:v>6.7511669999999997</c:v>
                </c:pt>
                <c:pt idx="400">
                  <c:v>6.7678330000000004</c:v>
                </c:pt>
                <c:pt idx="401">
                  <c:v>6.7845000000000004</c:v>
                </c:pt>
                <c:pt idx="402">
                  <c:v>6.8011670000000004</c:v>
                </c:pt>
                <c:pt idx="403">
                  <c:v>6.8178330000000003</c:v>
                </c:pt>
                <c:pt idx="404">
                  <c:v>6.8345000000000002</c:v>
                </c:pt>
                <c:pt idx="405">
                  <c:v>6.8511670000000002</c:v>
                </c:pt>
                <c:pt idx="406">
                  <c:v>6.8678330000000001</c:v>
                </c:pt>
                <c:pt idx="407">
                  <c:v>6.8845000000000001</c:v>
                </c:pt>
                <c:pt idx="408">
                  <c:v>6.9011659999999999</c:v>
                </c:pt>
                <c:pt idx="409">
                  <c:v>6.9178329999999999</c:v>
                </c:pt>
                <c:pt idx="410">
                  <c:v>6.9344999999999999</c:v>
                </c:pt>
                <c:pt idx="411">
                  <c:v>6.9511669999999999</c:v>
                </c:pt>
                <c:pt idx="412">
                  <c:v>6.9678339999999999</c:v>
                </c:pt>
                <c:pt idx="413">
                  <c:v>6.9844999999999997</c:v>
                </c:pt>
                <c:pt idx="414">
                  <c:v>7.0011669999999997</c:v>
                </c:pt>
                <c:pt idx="415">
                  <c:v>7.0178330000000004</c:v>
                </c:pt>
                <c:pt idx="416">
                  <c:v>7.0345000000000004</c:v>
                </c:pt>
                <c:pt idx="417">
                  <c:v>7.0511670000000004</c:v>
                </c:pt>
                <c:pt idx="418">
                  <c:v>7.0678330000000003</c:v>
                </c:pt>
                <c:pt idx="419">
                  <c:v>7.0845000000000002</c:v>
                </c:pt>
                <c:pt idx="420">
                  <c:v>7.1011670000000002</c:v>
                </c:pt>
                <c:pt idx="421">
                  <c:v>7.1178330000000001</c:v>
                </c:pt>
                <c:pt idx="422">
                  <c:v>7.1345000000000001</c:v>
                </c:pt>
                <c:pt idx="423">
                  <c:v>7.1511659999999999</c:v>
                </c:pt>
                <c:pt idx="424">
                  <c:v>7.1678329999999999</c:v>
                </c:pt>
                <c:pt idx="425">
                  <c:v>7.1844999999999999</c:v>
                </c:pt>
                <c:pt idx="426">
                  <c:v>7.2011669999999999</c:v>
                </c:pt>
                <c:pt idx="427">
                  <c:v>7.2177499999999997</c:v>
                </c:pt>
                <c:pt idx="428">
                  <c:v>7.2344160000000004</c:v>
                </c:pt>
                <c:pt idx="429">
                  <c:v>7.2510830000000004</c:v>
                </c:pt>
                <c:pt idx="430">
                  <c:v>7.2677500000000004</c:v>
                </c:pt>
                <c:pt idx="431">
                  <c:v>7.2844170000000004</c:v>
                </c:pt>
                <c:pt idx="432">
                  <c:v>7.3010840000000004</c:v>
                </c:pt>
                <c:pt idx="433">
                  <c:v>7.3177500000000002</c:v>
                </c:pt>
                <c:pt idx="434">
                  <c:v>7.3344170000000002</c:v>
                </c:pt>
                <c:pt idx="435">
                  <c:v>7.351083</c:v>
                </c:pt>
                <c:pt idx="436">
                  <c:v>7.36775</c:v>
                </c:pt>
                <c:pt idx="437">
                  <c:v>7.384417</c:v>
                </c:pt>
                <c:pt idx="438">
                  <c:v>7.4010829999999999</c:v>
                </c:pt>
                <c:pt idx="439">
                  <c:v>7.4177499999999998</c:v>
                </c:pt>
                <c:pt idx="440">
                  <c:v>7.4344169999999998</c:v>
                </c:pt>
                <c:pt idx="441">
                  <c:v>7.4510829999999997</c:v>
                </c:pt>
                <c:pt idx="442">
                  <c:v>7.4677499999999997</c:v>
                </c:pt>
                <c:pt idx="443">
                  <c:v>7.4844160000000004</c:v>
                </c:pt>
                <c:pt idx="444">
                  <c:v>7.5010830000000004</c:v>
                </c:pt>
                <c:pt idx="445">
                  <c:v>7.5177500000000004</c:v>
                </c:pt>
                <c:pt idx="446">
                  <c:v>7.5344170000000004</c:v>
                </c:pt>
                <c:pt idx="447">
                  <c:v>7.5510840000000004</c:v>
                </c:pt>
                <c:pt idx="448">
                  <c:v>7.5677500000000002</c:v>
                </c:pt>
                <c:pt idx="449">
                  <c:v>7.5844170000000002</c:v>
                </c:pt>
                <c:pt idx="450">
                  <c:v>7.601083</c:v>
                </c:pt>
                <c:pt idx="451">
                  <c:v>7.61775</c:v>
                </c:pt>
                <c:pt idx="452">
                  <c:v>7.634417</c:v>
                </c:pt>
                <c:pt idx="453">
                  <c:v>7.6510829999999999</c:v>
                </c:pt>
                <c:pt idx="454">
                  <c:v>7.6677499999999998</c:v>
                </c:pt>
                <c:pt idx="455">
                  <c:v>7.6844169999999998</c:v>
                </c:pt>
                <c:pt idx="456">
                  <c:v>7.7009999999999996</c:v>
                </c:pt>
                <c:pt idx="457">
                  <c:v>7.7176669999999996</c:v>
                </c:pt>
                <c:pt idx="458">
                  <c:v>7.7343339999999996</c:v>
                </c:pt>
                <c:pt idx="459">
                  <c:v>7.7510000000000003</c:v>
                </c:pt>
                <c:pt idx="460">
                  <c:v>7.7676670000000003</c:v>
                </c:pt>
                <c:pt idx="461">
                  <c:v>7.7843330000000002</c:v>
                </c:pt>
                <c:pt idx="462">
                  <c:v>7.8010000000000002</c:v>
                </c:pt>
                <c:pt idx="463">
                  <c:v>7.8176670000000001</c:v>
                </c:pt>
                <c:pt idx="464">
                  <c:v>7.834333</c:v>
                </c:pt>
                <c:pt idx="465">
                  <c:v>7.851</c:v>
                </c:pt>
                <c:pt idx="466">
                  <c:v>7.867667</c:v>
                </c:pt>
                <c:pt idx="467">
                  <c:v>7.8843329999999998</c:v>
                </c:pt>
                <c:pt idx="468">
                  <c:v>7.9009999999999998</c:v>
                </c:pt>
                <c:pt idx="469">
                  <c:v>7.9176659999999996</c:v>
                </c:pt>
                <c:pt idx="470">
                  <c:v>7.9343329999999996</c:v>
                </c:pt>
                <c:pt idx="471">
                  <c:v>7.9509999999999996</c:v>
                </c:pt>
                <c:pt idx="472">
                  <c:v>7.9676669999999996</c:v>
                </c:pt>
                <c:pt idx="473">
                  <c:v>7.9843339999999996</c:v>
                </c:pt>
                <c:pt idx="474">
                  <c:v>8.0009999999999994</c:v>
                </c:pt>
                <c:pt idx="475">
                  <c:v>8.0176669999999994</c:v>
                </c:pt>
                <c:pt idx="476">
                  <c:v>8.0343330000000002</c:v>
                </c:pt>
                <c:pt idx="477">
                  <c:v>8.0510000000000002</c:v>
                </c:pt>
                <c:pt idx="478">
                  <c:v>8.0676670000000001</c:v>
                </c:pt>
                <c:pt idx="479">
                  <c:v>8.0843330000000009</c:v>
                </c:pt>
                <c:pt idx="480">
                  <c:v>8.1010000000000009</c:v>
                </c:pt>
                <c:pt idx="481">
                  <c:v>8.1176659999999998</c:v>
                </c:pt>
                <c:pt idx="482">
                  <c:v>8.1343340000000008</c:v>
                </c:pt>
                <c:pt idx="483">
                  <c:v>8.1509999999999998</c:v>
                </c:pt>
                <c:pt idx="484">
                  <c:v>8.1676660000000005</c:v>
                </c:pt>
                <c:pt idx="485">
                  <c:v>8.1842500000000005</c:v>
                </c:pt>
                <c:pt idx="486">
                  <c:v>8.2009159999999994</c:v>
                </c:pt>
                <c:pt idx="487">
                  <c:v>8.2175840000000004</c:v>
                </c:pt>
                <c:pt idx="488">
                  <c:v>8.2342499999999994</c:v>
                </c:pt>
                <c:pt idx="489">
                  <c:v>8.2509160000000001</c:v>
                </c:pt>
                <c:pt idx="490">
                  <c:v>8.2675830000000001</c:v>
                </c:pt>
                <c:pt idx="491">
                  <c:v>8.2842500000000001</c:v>
                </c:pt>
                <c:pt idx="492">
                  <c:v>8.3009170000000001</c:v>
                </c:pt>
                <c:pt idx="493">
                  <c:v>8.3175830000000008</c:v>
                </c:pt>
                <c:pt idx="494">
                  <c:v>8.3342500000000008</c:v>
                </c:pt>
                <c:pt idx="495">
                  <c:v>8.3509170000000008</c:v>
                </c:pt>
                <c:pt idx="496">
                  <c:v>8.3675829999999998</c:v>
                </c:pt>
                <c:pt idx="497">
                  <c:v>8.3842499999999998</c:v>
                </c:pt>
                <c:pt idx="498">
                  <c:v>8.4009169999999997</c:v>
                </c:pt>
                <c:pt idx="499">
                  <c:v>8.4175830000000005</c:v>
                </c:pt>
                <c:pt idx="500">
                  <c:v>8.4342500000000005</c:v>
                </c:pt>
                <c:pt idx="501">
                  <c:v>8.4509159999999994</c:v>
                </c:pt>
                <c:pt idx="502">
                  <c:v>8.4675840000000004</c:v>
                </c:pt>
                <c:pt idx="503">
                  <c:v>8.4842499999999994</c:v>
                </c:pt>
                <c:pt idx="504">
                  <c:v>8.5009160000000001</c:v>
                </c:pt>
                <c:pt idx="505">
                  <c:v>8.5175830000000001</c:v>
                </c:pt>
                <c:pt idx="506">
                  <c:v>8.5342500000000001</c:v>
                </c:pt>
                <c:pt idx="507">
                  <c:v>8.5509170000000001</c:v>
                </c:pt>
                <c:pt idx="508">
                  <c:v>8.5675830000000008</c:v>
                </c:pt>
                <c:pt idx="509">
                  <c:v>8.5842500000000008</c:v>
                </c:pt>
                <c:pt idx="510">
                  <c:v>8.6009170000000008</c:v>
                </c:pt>
                <c:pt idx="511">
                  <c:v>8.6175829999999998</c:v>
                </c:pt>
                <c:pt idx="512">
                  <c:v>8.6342499999999998</c:v>
                </c:pt>
                <c:pt idx="513">
                  <c:v>8.6509169999999997</c:v>
                </c:pt>
                <c:pt idx="514">
                  <c:v>8.6675830000000005</c:v>
                </c:pt>
                <c:pt idx="515">
                  <c:v>8.6841670000000004</c:v>
                </c:pt>
                <c:pt idx="516">
                  <c:v>8.7008329999999994</c:v>
                </c:pt>
                <c:pt idx="517">
                  <c:v>8.7174999999999994</c:v>
                </c:pt>
                <c:pt idx="518">
                  <c:v>8.7341669999999993</c:v>
                </c:pt>
                <c:pt idx="519">
                  <c:v>8.7508339999999993</c:v>
                </c:pt>
                <c:pt idx="520">
                  <c:v>8.7675000000000001</c:v>
                </c:pt>
                <c:pt idx="521">
                  <c:v>8.7841660000000008</c:v>
                </c:pt>
                <c:pt idx="522">
                  <c:v>8.800834</c:v>
                </c:pt>
                <c:pt idx="523">
                  <c:v>8.8175000000000008</c:v>
                </c:pt>
                <c:pt idx="524">
                  <c:v>8.8341670000000008</c:v>
                </c:pt>
                <c:pt idx="525">
                  <c:v>8.8508329999999997</c:v>
                </c:pt>
                <c:pt idx="526">
                  <c:v>8.8674999999999997</c:v>
                </c:pt>
                <c:pt idx="527">
                  <c:v>8.8841669999999997</c:v>
                </c:pt>
                <c:pt idx="528">
                  <c:v>8.9008330000000004</c:v>
                </c:pt>
                <c:pt idx="529">
                  <c:v>8.9175000000000004</c:v>
                </c:pt>
                <c:pt idx="530">
                  <c:v>8.9341670000000004</c:v>
                </c:pt>
                <c:pt idx="531">
                  <c:v>8.9508329999999994</c:v>
                </c:pt>
                <c:pt idx="532">
                  <c:v>8.9674999999999994</c:v>
                </c:pt>
                <c:pt idx="533">
                  <c:v>8.9841669999999993</c:v>
                </c:pt>
                <c:pt idx="534">
                  <c:v>9.0008339999999993</c:v>
                </c:pt>
                <c:pt idx="535">
                  <c:v>9.0175000000000001</c:v>
                </c:pt>
                <c:pt idx="536">
                  <c:v>9.0341660000000008</c:v>
                </c:pt>
                <c:pt idx="537">
                  <c:v>9.050834</c:v>
                </c:pt>
                <c:pt idx="538">
                  <c:v>9.0675000000000008</c:v>
                </c:pt>
                <c:pt idx="539">
                  <c:v>9.0841670000000008</c:v>
                </c:pt>
                <c:pt idx="540">
                  <c:v>9.1008329999999997</c:v>
                </c:pt>
                <c:pt idx="541">
                  <c:v>9.1174999999999997</c:v>
                </c:pt>
                <c:pt idx="542">
                  <c:v>9.1341669999999997</c:v>
                </c:pt>
                <c:pt idx="543">
                  <c:v>9.1508330000000004</c:v>
                </c:pt>
                <c:pt idx="544">
                  <c:v>9.1674170000000004</c:v>
                </c:pt>
                <c:pt idx="545">
                  <c:v>9.1840829999999993</c:v>
                </c:pt>
                <c:pt idx="546">
                  <c:v>9.2007499999999993</c:v>
                </c:pt>
                <c:pt idx="547">
                  <c:v>9.2174169999999993</c:v>
                </c:pt>
                <c:pt idx="548">
                  <c:v>9.234083</c:v>
                </c:pt>
                <c:pt idx="549">
                  <c:v>9.25075</c:v>
                </c:pt>
                <c:pt idx="550">
                  <c:v>9.267417</c:v>
                </c:pt>
                <c:pt idx="551">
                  <c:v>9.2840830000000008</c:v>
                </c:pt>
                <c:pt idx="552">
                  <c:v>9.3007500000000007</c:v>
                </c:pt>
                <c:pt idx="553">
                  <c:v>9.3174159999999997</c:v>
                </c:pt>
                <c:pt idx="554">
                  <c:v>9.3340840000000007</c:v>
                </c:pt>
                <c:pt idx="555">
                  <c:v>9.3507499999999997</c:v>
                </c:pt>
                <c:pt idx="556">
                  <c:v>9.3674160000000004</c:v>
                </c:pt>
                <c:pt idx="557">
                  <c:v>9.3840839999999996</c:v>
                </c:pt>
                <c:pt idx="558">
                  <c:v>9.4007500000000004</c:v>
                </c:pt>
                <c:pt idx="559">
                  <c:v>9.4174170000000004</c:v>
                </c:pt>
                <c:pt idx="560">
                  <c:v>9.4340829999999993</c:v>
                </c:pt>
                <c:pt idx="561">
                  <c:v>9.4507499999999993</c:v>
                </c:pt>
                <c:pt idx="562">
                  <c:v>9.4674169999999993</c:v>
                </c:pt>
                <c:pt idx="563">
                  <c:v>9.484083</c:v>
                </c:pt>
                <c:pt idx="564">
                  <c:v>9.50075</c:v>
                </c:pt>
                <c:pt idx="565">
                  <c:v>9.517417</c:v>
                </c:pt>
                <c:pt idx="566">
                  <c:v>9.5340830000000008</c:v>
                </c:pt>
                <c:pt idx="567">
                  <c:v>9.5507500000000007</c:v>
                </c:pt>
                <c:pt idx="568">
                  <c:v>9.5674159999999997</c:v>
                </c:pt>
                <c:pt idx="569">
                  <c:v>9.5840840000000007</c:v>
                </c:pt>
                <c:pt idx="570">
                  <c:v>9.6007499999999997</c:v>
                </c:pt>
                <c:pt idx="571">
                  <c:v>9.6174160000000004</c:v>
                </c:pt>
                <c:pt idx="572">
                  <c:v>9.6340839999999996</c:v>
                </c:pt>
                <c:pt idx="573">
                  <c:v>9.6507500000000004</c:v>
                </c:pt>
                <c:pt idx="574">
                  <c:v>9.6673340000000003</c:v>
                </c:pt>
                <c:pt idx="575">
                  <c:v>9.6839999999999993</c:v>
                </c:pt>
                <c:pt idx="576">
                  <c:v>9.700666</c:v>
                </c:pt>
                <c:pt idx="577">
                  <c:v>9.7173339999999993</c:v>
                </c:pt>
                <c:pt idx="578">
                  <c:v>9.734</c:v>
                </c:pt>
                <c:pt idx="579">
                  <c:v>9.750667</c:v>
                </c:pt>
                <c:pt idx="580">
                  <c:v>9.7673330000000007</c:v>
                </c:pt>
                <c:pt idx="581">
                  <c:v>9.7840000000000007</c:v>
                </c:pt>
                <c:pt idx="582">
                  <c:v>9.8006670000000007</c:v>
                </c:pt>
                <c:pt idx="583">
                  <c:v>9.8173329999999996</c:v>
                </c:pt>
                <c:pt idx="584">
                  <c:v>9.8339999999999996</c:v>
                </c:pt>
                <c:pt idx="585">
                  <c:v>9.8506669999999996</c:v>
                </c:pt>
                <c:pt idx="586">
                  <c:v>9.8673330000000004</c:v>
                </c:pt>
                <c:pt idx="587">
                  <c:v>9.8840000000000003</c:v>
                </c:pt>
                <c:pt idx="588">
                  <c:v>9.9006659999999993</c:v>
                </c:pt>
                <c:pt idx="589">
                  <c:v>9.9173340000000003</c:v>
                </c:pt>
                <c:pt idx="590">
                  <c:v>9.9339999999999993</c:v>
                </c:pt>
                <c:pt idx="591">
                  <c:v>9.950666</c:v>
                </c:pt>
                <c:pt idx="592">
                  <c:v>9.9673339999999993</c:v>
                </c:pt>
                <c:pt idx="593">
                  <c:v>9.984</c:v>
                </c:pt>
                <c:pt idx="594">
                  <c:v>10.00067</c:v>
                </c:pt>
                <c:pt idx="595">
                  <c:v>10.017329999999999</c:v>
                </c:pt>
                <c:pt idx="596">
                  <c:v>10.034000000000001</c:v>
                </c:pt>
                <c:pt idx="597">
                  <c:v>10.05067</c:v>
                </c:pt>
                <c:pt idx="598">
                  <c:v>10.06733</c:v>
                </c:pt>
                <c:pt idx="599">
                  <c:v>10.084</c:v>
                </c:pt>
                <c:pt idx="600">
                  <c:v>10.100669999999999</c:v>
                </c:pt>
                <c:pt idx="601">
                  <c:v>10.117330000000001</c:v>
                </c:pt>
                <c:pt idx="602">
                  <c:v>10.134</c:v>
                </c:pt>
                <c:pt idx="603">
                  <c:v>10.15058</c:v>
                </c:pt>
                <c:pt idx="604">
                  <c:v>10.167249999999999</c:v>
                </c:pt>
                <c:pt idx="605">
                  <c:v>10.183920000000001</c:v>
                </c:pt>
                <c:pt idx="606">
                  <c:v>10.20058</c:v>
                </c:pt>
                <c:pt idx="607">
                  <c:v>10.21725</c:v>
                </c:pt>
                <c:pt idx="608">
                  <c:v>10.233919999999999</c:v>
                </c:pt>
                <c:pt idx="609">
                  <c:v>10.250579999999999</c:v>
                </c:pt>
                <c:pt idx="610">
                  <c:v>10.267250000000001</c:v>
                </c:pt>
                <c:pt idx="611">
                  <c:v>10.28392</c:v>
                </c:pt>
                <c:pt idx="612">
                  <c:v>10.30058</c:v>
                </c:pt>
                <c:pt idx="613">
                  <c:v>10.31725</c:v>
                </c:pt>
                <c:pt idx="614">
                  <c:v>10.333920000000001</c:v>
                </c:pt>
                <c:pt idx="615">
                  <c:v>10.350580000000001</c:v>
                </c:pt>
                <c:pt idx="616">
                  <c:v>10.36725</c:v>
                </c:pt>
                <c:pt idx="617">
                  <c:v>10.38392</c:v>
                </c:pt>
                <c:pt idx="618">
                  <c:v>10.40058</c:v>
                </c:pt>
                <c:pt idx="619">
                  <c:v>10.417249999999999</c:v>
                </c:pt>
                <c:pt idx="620">
                  <c:v>10.433920000000001</c:v>
                </c:pt>
                <c:pt idx="621">
                  <c:v>10.45058</c:v>
                </c:pt>
                <c:pt idx="622">
                  <c:v>10.46725</c:v>
                </c:pt>
                <c:pt idx="623">
                  <c:v>10.483919999999999</c:v>
                </c:pt>
                <c:pt idx="624">
                  <c:v>10.500579999999999</c:v>
                </c:pt>
                <c:pt idx="625">
                  <c:v>10.517250000000001</c:v>
                </c:pt>
                <c:pt idx="626">
                  <c:v>10.53392</c:v>
                </c:pt>
                <c:pt idx="627">
                  <c:v>10.55058</c:v>
                </c:pt>
                <c:pt idx="628">
                  <c:v>10.56725</c:v>
                </c:pt>
                <c:pt idx="629">
                  <c:v>10.583920000000001</c:v>
                </c:pt>
                <c:pt idx="630">
                  <c:v>10.600580000000001</c:v>
                </c:pt>
                <c:pt idx="631">
                  <c:v>10.61725</c:v>
                </c:pt>
                <c:pt idx="632">
                  <c:v>10.63383</c:v>
                </c:pt>
                <c:pt idx="633">
                  <c:v>10.650499999999999</c:v>
                </c:pt>
                <c:pt idx="634">
                  <c:v>10.66717</c:v>
                </c:pt>
                <c:pt idx="635">
                  <c:v>10.68383</c:v>
                </c:pt>
                <c:pt idx="636">
                  <c:v>10.7005</c:v>
                </c:pt>
                <c:pt idx="637">
                  <c:v>10.717169999999999</c:v>
                </c:pt>
                <c:pt idx="638">
                  <c:v>10.733829999999999</c:v>
                </c:pt>
                <c:pt idx="639">
                  <c:v>10.750500000000001</c:v>
                </c:pt>
                <c:pt idx="640">
                  <c:v>10.76717</c:v>
                </c:pt>
                <c:pt idx="641">
                  <c:v>10.78383</c:v>
                </c:pt>
                <c:pt idx="642">
                  <c:v>10.8005</c:v>
                </c:pt>
                <c:pt idx="643">
                  <c:v>10.817170000000001</c:v>
                </c:pt>
                <c:pt idx="644">
                  <c:v>10.833830000000001</c:v>
                </c:pt>
                <c:pt idx="645">
                  <c:v>10.8505</c:v>
                </c:pt>
                <c:pt idx="646">
                  <c:v>10.86717</c:v>
                </c:pt>
                <c:pt idx="647">
                  <c:v>10.88383</c:v>
                </c:pt>
                <c:pt idx="648">
                  <c:v>10.900499999999999</c:v>
                </c:pt>
                <c:pt idx="649">
                  <c:v>10.91717</c:v>
                </c:pt>
                <c:pt idx="650">
                  <c:v>10.93383</c:v>
                </c:pt>
                <c:pt idx="651">
                  <c:v>10.9505</c:v>
                </c:pt>
                <c:pt idx="652">
                  <c:v>10.967169999999999</c:v>
                </c:pt>
                <c:pt idx="653">
                  <c:v>10.983829999999999</c:v>
                </c:pt>
                <c:pt idx="654">
                  <c:v>11.000500000000001</c:v>
                </c:pt>
                <c:pt idx="655">
                  <c:v>11.01717</c:v>
                </c:pt>
                <c:pt idx="656">
                  <c:v>11.03383</c:v>
                </c:pt>
                <c:pt idx="657">
                  <c:v>11.0505</c:v>
                </c:pt>
                <c:pt idx="658">
                  <c:v>11.067170000000001</c:v>
                </c:pt>
                <c:pt idx="659">
                  <c:v>11.083830000000001</c:v>
                </c:pt>
                <c:pt idx="660">
                  <c:v>11.1005</c:v>
                </c:pt>
                <c:pt idx="661">
                  <c:v>11.11708</c:v>
                </c:pt>
                <c:pt idx="662">
                  <c:v>11.133749999999999</c:v>
                </c:pt>
                <c:pt idx="663">
                  <c:v>11.15042</c:v>
                </c:pt>
                <c:pt idx="664">
                  <c:v>11.16708</c:v>
                </c:pt>
                <c:pt idx="665">
                  <c:v>11.18375</c:v>
                </c:pt>
                <c:pt idx="666">
                  <c:v>11.200419999999999</c:v>
                </c:pt>
                <c:pt idx="667">
                  <c:v>11.217079999999999</c:v>
                </c:pt>
                <c:pt idx="668">
                  <c:v>11.233750000000001</c:v>
                </c:pt>
                <c:pt idx="669">
                  <c:v>11.25042</c:v>
                </c:pt>
                <c:pt idx="670">
                  <c:v>11.26708</c:v>
                </c:pt>
                <c:pt idx="671">
                  <c:v>11.28375</c:v>
                </c:pt>
                <c:pt idx="672">
                  <c:v>11.300420000000001</c:v>
                </c:pt>
                <c:pt idx="673">
                  <c:v>11.317080000000001</c:v>
                </c:pt>
                <c:pt idx="674">
                  <c:v>11.33375</c:v>
                </c:pt>
                <c:pt idx="675">
                  <c:v>11.35042</c:v>
                </c:pt>
                <c:pt idx="676">
                  <c:v>11.36708</c:v>
                </c:pt>
                <c:pt idx="677">
                  <c:v>11.383749999999999</c:v>
                </c:pt>
                <c:pt idx="678">
                  <c:v>11.40042</c:v>
                </c:pt>
                <c:pt idx="679">
                  <c:v>11.41708</c:v>
                </c:pt>
                <c:pt idx="680">
                  <c:v>11.43375</c:v>
                </c:pt>
                <c:pt idx="681">
                  <c:v>11.450419999999999</c:v>
                </c:pt>
                <c:pt idx="682">
                  <c:v>11.467079999999999</c:v>
                </c:pt>
                <c:pt idx="683">
                  <c:v>11.483750000000001</c:v>
                </c:pt>
                <c:pt idx="684">
                  <c:v>11.50042</c:v>
                </c:pt>
                <c:pt idx="685">
                  <c:v>11.51708</c:v>
                </c:pt>
                <c:pt idx="686">
                  <c:v>11.53375</c:v>
                </c:pt>
                <c:pt idx="687">
                  <c:v>11.550420000000001</c:v>
                </c:pt>
                <c:pt idx="688">
                  <c:v>11.567080000000001</c:v>
                </c:pt>
                <c:pt idx="689">
                  <c:v>11.58375</c:v>
                </c:pt>
                <c:pt idx="690">
                  <c:v>11.60033</c:v>
                </c:pt>
                <c:pt idx="691">
                  <c:v>11.617000000000001</c:v>
                </c:pt>
                <c:pt idx="692">
                  <c:v>11.63367</c:v>
                </c:pt>
                <c:pt idx="693">
                  <c:v>11.65033</c:v>
                </c:pt>
                <c:pt idx="694">
                  <c:v>11.667</c:v>
                </c:pt>
                <c:pt idx="695">
                  <c:v>11.683669999999999</c:v>
                </c:pt>
                <c:pt idx="696">
                  <c:v>11.700329999999999</c:v>
                </c:pt>
                <c:pt idx="697">
                  <c:v>11.717000000000001</c:v>
                </c:pt>
                <c:pt idx="698">
                  <c:v>11.73367</c:v>
                </c:pt>
                <c:pt idx="699">
                  <c:v>11.75033</c:v>
                </c:pt>
                <c:pt idx="700">
                  <c:v>11.766999999999999</c:v>
                </c:pt>
                <c:pt idx="701">
                  <c:v>11.783670000000001</c:v>
                </c:pt>
                <c:pt idx="702">
                  <c:v>11.800330000000001</c:v>
                </c:pt>
                <c:pt idx="703">
                  <c:v>11.817</c:v>
                </c:pt>
                <c:pt idx="704">
                  <c:v>11.83367</c:v>
                </c:pt>
                <c:pt idx="705">
                  <c:v>11.85033</c:v>
                </c:pt>
                <c:pt idx="706">
                  <c:v>11.867000000000001</c:v>
                </c:pt>
                <c:pt idx="707">
                  <c:v>11.88367</c:v>
                </c:pt>
                <c:pt idx="708">
                  <c:v>11.90033</c:v>
                </c:pt>
                <c:pt idx="709">
                  <c:v>11.917</c:v>
                </c:pt>
                <c:pt idx="710">
                  <c:v>11.933669999999999</c:v>
                </c:pt>
                <c:pt idx="711">
                  <c:v>11.950329999999999</c:v>
                </c:pt>
                <c:pt idx="712">
                  <c:v>11.967000000000001</c:v>
                </c:pt>
                <c:pt idx="713">
                  <c:v>11.98367</c:v>
                </c:pt>
                <c:pt idx="714">
                  <c:v>12.00033</c:v>
                </c:pt>
                <c:pt idx="715">
                  <c:v>12.016999999999999</c:v>
                </c:pt>
                <c:pt idx="716">
                  <c:v>12.033670000000001</c:v>
                </c:pt>
                <c:pt idx="717">
                  <c:v>12.050330000000001</c:v>
                </c:pt>
                <c:pt idx="718">
                  <c:v>12.067</c:v>
                </c:pt>
                <c:pt idx="719">
                  <c:v>12.08367</c:v>
                </c:pt>
                <c:pt idx="720">
                  <c:v>12.100250000000001</c:v>
                </c:pt>
                <c:pt idx="721">
                  <c:v>12.11692</c:v>
                </c:pt>
                <c:pt idx="722">
                  <c:v>12.13358</c:v>
                </c:pt>
                <c:pt idx="723">
                  <c:v>12.15025</c:v>
                </c:pt>
                <c:pt idx="724">
                  <c:v>12.166919999999999</c:v>
                </c:pt>
                <c:pt idx="725">
                  <c:v>12.183579999999999</c:v>
                </c:pt>
                <c:pt idx="726">
                  <c:v>12.20025</c:v>
                </c:pt>
                <c:pt idx="727">
                  <c:v>12.21692</c:v>
                </c:pt>
                <c:pt idx="728">
                  <c:v>12.23358</c:v>
                </c:pt>
                <c:pt idx="729">
                  <c:v>12.250249999999999</c:v>
                </c:pt>
                <c:pt idx="730">
                  <c:v>12.266920000000001</c:v>
                </c:pt>
                <c:pt idx="731">
                  <c:v>12.283580000000001</c:v>
                </c:pt>
                <c:pt idx="732">
                  <c:v>12.30025</c:v>
                </c:pt>
                <c:pt idx="733">
                  <c:v>12.31692</c:v>
                </c:pt>
                <c:pt idx="734">
                  <c:v>12.33358</c:v>
                </c:pt>
                <c:pt idx="735">
                  <c:v>12.350250000000001</c:v>
                </c:pt>
                <c:pt idx="736">
                  <c:v>12.36692</c:v>
                </c:pt>
                <c:pt idx="737">
                  <c:v>12.38358</c:v>
                </c:pt>
                <c:pt idx="738">
                  <c:v>12.40025</c:v>
                </c:pt>
                <c:pt idx="739">
                  <c:v>12.416919999999999</c:v>
                </c:pt>
                <c:pt idx="740">
                  <c:v>12.433579999999999</c:v>
                </c:pt>
                <c:pt idx="741">
                  <c:v>12.45025</c:v>
                </c:pt>
                <c:pt idx="742">
                  <c:v>12.46692</c:v>
                </c:pt>
                <c:pt idx="743">
                  <c:v>12.48358</c:v>
                </c:pt>
                <c:pt idx="744">
                  <c:v>12.500249999999999</c:v>
                </c:pt>
                <c:pt idx="745">
                  <c:v>12.516920000000001</c:v>
                </c:pt>
                <c:pt idx="746">
                  <c:v>12.533580000000001</c:v>
                </c:pt>
                <c:pt idx="747">
                  <c:v>12.55025</c:v>
                </c:pt>
                <c:pt idx="748">
                  <c:v>12.56692</c:v>
                </c:pt>
                <c:pt idx="749">
                  <c:v>12.583500000000001</c:v>
                </c:pt>
                <c:pt idx="750">
                  <c:v>12.60017</c:v>
                </c:pt>
                <c:pt idx="751">
                  <c:v>12.61683</c:v>
                </c:pt>
                <c:pt idx="752">
                  <c:v>12.6335</c:v>
                </c:pt>
                <c:pt idx="753">
                  <c:v>12.650169999999999</c:v>
                </c:pt>
                <c:pt idx="754">
                  <c:v>12.666829999999999</c:v>
                </c:pt>
                <c:pt idx="755">
                  <c:v>12.6835</c:v>
                </c:pt>
                <c:pt idx="756">
                  <c:v>12.70017</c:v>
                </c:pt>
                <c:pt idx="757">
                  <c:v>12.71683</c:v>
                </c:pt>
                <c:pt idx="758">
                  <c:v>12.733499999999999</c:v>
                </c:pt>
                <c:pt idx="759">
                  <c:v>12.750170000000001</c:v>
                </c:pt>
                <c:pt idx="760">
                  <c:v>12.766830000000001</c:v>
                </c:pt>
                <c:pt idx="761">
                  <c:v>12.7835</c:v>
                </c:pt>
                <c:pt idx="762">
                  <c:v>12.80017</c:v>
                </c:pt>
                <c:pt idx="763">
                  <c:v>12.81683</c:v>
                </c:pt>
                <c:pt idx="764">
                  <c:v>12.833500000000001</c:v>
                </c:pt>
                <c:pt idx="765">
                  <c:v>12.85017</c:v>
                </c:pt>
                <c:pt idx="766">
                  <c:v>12.86683</c:v>
                </c:pt>
                <c:pt idx="767">
                  <c:v>12.8835</c:v>
                </c:pt>
                <c:pt idx="768">
                  <c:v>12.900169999999999</c:v>
                </c:pt>
                <c:pt idx="769">
                  <c:v>12.916829999999999</c:v>
                </c:pt>
                <c:pt idx="770">
                  <c:v>12.9335</c:v>
                </c:pt>
                <c:pt idx="771">
                  <c:v>12.95017</c:v>
                </c:pt>
                <c:pt idx="772">
                  <c:v>12.96683</c:v>
                </c:pt>
                <c:pt idx="773">
                  <c:v>12.983499999999999</c:v>
                </c:pt>
                <c:pt idx="774">
                  <c:v>13.000170000000001</c:v>
                </c:pt>
                <c:pt idx="775">
                  <c:v>13.016830000000001</c:v>
                </c:pt>
                <c:pt idx="776">
                  <c:v>13.0335</c:v>
                </c:pt>
                <c:pt idx="777">
                  <c:v>13.05017</c:v>
                </c:pt>
                <c:pt idx="778">
                  <c:v>13.066750000000001</c:v>
                </c:pt>
                <c:pt idx="779">
                  <c:v>13.08342</c:v>
                </c:pt>
                <c:pt idx="780">
                  <c:v>13.10008</c:v>
                </c:pt>
                <c:pt idx="781">
                  <c:v>13.11675</c:v>
                </c:pt>
                <c:pt idx="782">
                  <c:v>13.133419999999999</c:v>
                </c:pt>
                <c:pt idx="783">
                  <c:v>13.150080000000001</c:v>
                </c:pt>
                <c:pt idx="784">
                  <c:v>13.16675</c:v>
                </c:pt>
                <c:pt idx="785">
                  <c:v>13.18342</c:v>
                </c:pt>
                <c:pt idx="786">
                  <c:v>13.20008</c:v>
                </c:pt>
                <c:pt idx="787">
                  <c:v>13.216749999999999</c:v>
                </c:pt>
                <c:pt idx="788">
                  <c:v>13.233420000000001</c:v>
                </c:pt>
                <c:pt idx="789">
                  <c:v>13.250080000000001</c:v>
                </c:pt>
                <c:pt idx="790">
                  <c:v>13.26675</c:v>
                </c:pt>
                <c:pt idx="791">
                  <c:v>13.28342</c:v>
                </c:pt>
                <c:pt idx="792">
                  <c:v>13.300079999999999</c:v>
                </c:pt>
                <c:pt idx="793">
                  <c:v>13.316750000000001</c:v>
                </c:pt>
                <c:pt idx="794">
                  <c:v>13.33342</c:v>
                </c:pt>
                <c:pt idx="795">
                  <c:v>13.35008</c:v>
                </c:pt>
                <c:pt idx="796">
                  <c:v>13.36675</c:v>
                </c:pt>
                <c:pt idx="797">
                  <c:v>13.383419999999999</c:v>
                </c:pt>
                <c:pt idx="798">
                  <c:v>13.400080000000001</c:v>
                </c:pt>
                <c:pt idx="799">
                  <c:v>13.41675</c:v>
                </c:pt>
                <c:pt idx="800">
                  <c:v>13.43342</c:v>
                </c:pt>
                <c:pt idx="801">
                  <c:v>13.45008</c:v>
                </c:pt>
                <c:pt idx="802">
                  <c:v>13.466749999999999</c:v>
                </c:pt>
                <c:pt idx="803">
                  <c:v>13.483420000000001</c:v>
                </c:pt>
                <c:pt idx="804">
                  <c:v>13.500080000000001</c:v>
                </c:pt>
                <c:pt idx="805">
                  <c:v>13.51675</c:v>
                </c:pt>
                <c:pt idx="806">
                  <c:v>13.53342</c:v>
                </c:pt>
                <c:pt idx="807">
                  <c:v>13.550079999999999</c:v>
                </c:pt>
                <c:pt idx="808">
                  <c:v>13.56667</c:v>
                </c:pt>
                <c:pt idx="809">
                  <c:v>13.58333</c:v>
                </c:pt>
                <c:pt idx="810">
                  <c:v>13.6</c:v>
                </c:pt>
                <c:pt idx="811">
                  <c:v>13.616669999999999</c:v>
                </c:pt>
                <c:pt idx="812">
                  <c:v>13.633330000000001</c:v>
                </c:pt>
                <c:pt idx="813">
                  <c:v>13.65</c:v>
                </c:pt>
                <c:pt idx="814">
                  <c:v>13.66667</c:v>
                </c:pt>
                <c:pt idx="815">
                  <c:v>13.68333</c:v>
                </c:pt>
                <c:pt idx="816">
                  <c:v>13.7</c:v>
                </c:pt>
                <c:pt idx="817">
                  <c:v>13.716670000000001</c:v>
                </c:pt>
                <c:pt idx="818">
                  <c:v>13.73333</c:v>
                </c:pt>
                <c:pt idx="819">
                  <c:v>13.75</c:v>
                </c:pt>
                <c:pt idx="820">
                  <c:v>13.76667</c:v>
                </c:pt>
                <c:pt idx="821">
                  <c:v>13.783329999999999</c:v>
                </c:pt>
                <c:pt idx="822">
                  <c:v>13.8</c:v>
                </c:pt>
                <c:pt idx="823">
                  <c:v>13.81667</c:v>
                </c:pt>
                <c:pt idx="824">
                  <c:v>13.83333</c:v>
                </c:pt>
                <c:pt idx="825">
                  <c:v>13.85</c:v>
                </c:pt>
                <c:pt idx="826">
                  <c:v>13.866669999999999</c:v>
                </c:pt>
                <c:pt idx="827">
                  <c:v>13.883330000000001</c:v>
                </c:pt>
                <c:pt idx="828">
                  <c:v>13.9</c:v>
                </c:pt>
                <c:pt idx="829">
                  <c:v>13.91667</c:v>
                </c:pt>
                <c:pt idx="830">
                  <c:v>13.93333</c:v>
                </c:pt>
                <c:pt idx="831">
                  <c:v>13.95</c:v>
                </c:pt>
                <c:pt idx="832">
                  <c:v>13.966670000000001</c:v>
                </c:pt>
                <c:pt idx="833">
                  <c:v>13.98333</c:v>
                </c:pt>
                <c:pt idx="834">
                  <c:v>14</c:v>
                </c:pt>
                <c:pt idx="835">
                  <c:v>14.01667</c:v>
                </c:pt>
                <c:pt idx="836">
                  <c:v>14.033329999999999</c:v>
                </c:pt>
                <c:pt idx="837">
                  <c:v>14.04992</c:v>
                </c:pt>
                <c:pt idx="838">
                  <c:v>14.06658</c:v>
                </c:pt>
                <c:pt idx="839">
                  <c:v>14.08325</c:v>
                </c:pt>
                <c:pt idx="840">
                  <c:v>14.099919999999999</c:v>
                </c:pt>
                <c:pt idx="841">
                  <c:v>14.116580000000001</c:v>
                </c:pt>
                <c:pt idx="842">
                  <c:v>14.13325</c:v>
                </c:pt>
                <c:pt idx="843">
                  <c:v>14.14992</c:v>
                </c:pt>
                <c:pt idx="844">
                  <c:v>14.16658</c:v>
                </c:pt>
                <c:pt idx="845">
                  <c:v>14.183249999999999</c:v>
                </c:pt>
                <c:pt idx="846">
                  <c:v>14.199920000000001</c:v>
                </c:pt>
                <c:pt idx="847">
                  <c:v>14.21658</c:v>
                </c:pt>
                <c:pt idx="848">
                  <c:v>14.23325</c:v>
                </c:pt>
                <c:pt idx="849">
                  <c:v>14.249919999999999</c:v>
                </c:pt>
                <c:pt idx="850">
                  <c:v>14.266579999999999</c:v>
                </c:pt>
                <c:pt idx="851">
                  <c:v>14.283250000000001</c:v>
                </c:pt>
                <c:pt idx="852">
                  <c:v>14.29992</c:v>
                </c:pt>
                <c:pt idx="853">
                  <c:v>14.31658</c:v>
                </c:pt>
                <c:pt idx="854">
                  <c:v>14.33325</c:v>
                </c:pt>
                <c:pt idx="855">
                  <c:v>14.349919999999999</c:v>
                </c:pt>
                <c:pt idx="856">
                  <c:v>14.366580000000001</c:v>
                </c:pt>
                <c:pt idx="857">
                  <c:v>14.38325</c:v>
                </c:pt>
                <c:pt idx="858">
                  <c:v>14.39992</c:v>
                </c:pt>
                <c:pt idx="859">
                  <c:v>14.41658</c:v>
                </c:pt>
                <c:pt idx="860">
                  <c:v>14.433249999999999</c:v>
                </c:pt>
                <c:pt idx="861">
                  <c:v>14.449920000000001</c:v>
                </c:pt>
                <c:pt idx="862">
                  <c:v>14.46658</c:v>
                </c:pt>
                <c:pt idx="863">
                  <c:v>14.48325</c:v>
                </c:pt>
                <c:pt idx="864">
                  <c:v>14.499919999999999</c:v>
                </c:pt>
                <c:pt idx="865">
                  <c:v>14.516579999999999</c:v>
                </c:pt>
                <c:pt idx="866">
                  <c:v>14.53317</c:v>
                </c:pt>
                <c:pt idx="867">
                  <c:v>14.54983</c:v>
                </c:pt>
                <c:pt idx="868">
                  <c:v>14.5665</c:v>
                </c:pt>
                <c:pt idx="869">
                  <c:v>14.583170000000001</c:v>
                </c:pt>
                <c:pt idx="870">
                  <c:v>14.599830000000001</c:v>
                </c:pt>
                <c:pt idx="871">
                  <c:v>14.6165</c:v>
                </c:pt>
                <c:pt idx="872">
                  <c:v>14.63317</c:v>
                </c:pt>
                <c:pt idx="873">
                  <c:v>14.64983</c:v>
                </c:pt>
                <c:pt idx="874">
                  <c:v>14.666499999999999</c:v>
                </c:pt>
                <c:pt idx="875">
                  <c:v>14.68317</c:v>
                </c:pt>
                <c:pt idx="876">
                  <c:v>14.69983</c:v>
                </c:pt>
                <c:pt idx="877">
                  <c:v>14.7165</c:v>
                </c:pt>
                <c:pt idx="878">
                  <c:v>14.733169999999999</c:v>
                </c:pt>
                <c:pt idx="879">
                  <c:v>14.749829999999999</c:v>
                </c:pt>
                <c:pt idx="880">
                  <c:v>14.766500000000001</c:v>
                </c:pt>
                <c:pt idx="881">
                  <c:v>14.78317</c:v>
                </c:pt>
                <c:pt idx="882">
                  <c:v>14.79983</c:v>
                </c:pt>
                <c:pt idx="883">
                  <c:v>14.8165</c:v>
                </c:pt>
                <c:pt idx="884">
                  <c:v>14.833170000000001</c:v>
                </c:pt>
                <c:pt idx="885">
                  <c:v>14.849830000000001</c:v>
                </c:pt>
                <c:pt idx="886">
                  <c:v>14.8665</c:v>
                </c:pt>
                <c:pt idx="887">
                  <c:v>14.88317</c:v>
                </c:pt>
                <c:pt idx="888">
                  <c:v>14.89983</c:v>
                </c:pt>
                <c:pt idx="889">
                  <c:v>14.916499999999999</c:v>
                </c:pt>
                <c:pt idx="890">
                  <c:v>14.93317</c:v>
                </c:pt>
                <c:pt idx="891">
                  <c:v>14.94983</c:v>
                </c:pt>
                <c:pt idx="892">
                  <c:v>14.9665</c:v>
                </c:pt>
                <c:pt idx="893">
                  <c:v>14.983169999999999</c:v>
                </c:pt>
                <c:pt idx="894">
                  <c:v>14.999829999999999</c:v>
                </c:pt>
                <c:pt idx="895">
                  <c:v>15.016500000000001</c:v>
                </c:pt>
                <c:pt idx="896">
                  <c:v>15.03308</c:v>
                </c:pt>
                <c:pt idx="897">
                  <c:v>15.04975</c:v>
                </c:pt>
                <c:pt idx="898">
                  <c:v>15.066420000000001</c:v>
                </c:pt>
                <c:pt idx="899">
                  <c:v>15.083080000000001</c:v>
                </c:pt>
                <c:pt idx="900">
                  <c:v>15.09975</c:v>
                </c:pt>
                <c:pt idx="901">
                  <c:v>15.11642</c:v>
                </c:pt>
                <c:pt idx="902">
                  <c:v>15.13308</c:v>
                </c:pt>
                <c:pt idx="903">
                  <c:v>15.149749999999999</c:v>
                </c:pt>
                <c:pt idx="904">
                  <c:v>15.16642</c:v>
                </c:pt>
                <c:pt idx="905">
                  <c:v>15.18308</c:v>
                </c:pt>
                <c:pt idx="906">
                  <c:v>15.19975</c:v>
                </c:pt>
                <c:pt idx="907">
                  <c:v>15.216419999999999</c:v>
                </c:pt>
                <c:pt idx="908">
                  <c:v>15.233079999999999</c:v>
                </c:pt>
                <c:pt idx="909">
                  <c:v>15.249750000000001</c:v>
                </c:pt>
                <c:pt idx="910">
                  <c:v>15.26642</c:v>
                </c:pt>
                <c:pt idx="911">
                  <c:v>15.28308</c:v>
                </c:pt>
                <c:pt idx="912">
                  <c:v>15.29975</c:v>
                </c:pt>
                <c:pt idx="913">
                  <c:v>15.316420000000001</c:v>
                </c:pt>
                <c:pt idx="914">
                  <c:v>15.333080000000001</c:v>
                </c:pt>
                <c:pt idx="915">
                  <c:v>15.34975</c:v>
                </c:pt>
                <c:pt idx="916">
                  <c:v>15.36642</c:v>
                </c:pt>
                <c:pt idx="917">
                  <c:v>15.38308</c:v>
                </c:pt>
                <c:pt idx="918">
                  <c:v>15.399749999999999</c:v>
                </c:pt>
                <c:pt idx="919">
                  <c:v>15.41642</c:v>
                </c:pt>
                <c:pt idx="920">
                  <c:v>15.43308</c:v>
                </c:pt>
                <c:pt idx="921">
                  <c:v>15.44975</c:v>
                </c:pt>
                <c:pt idx="922">
                  <c:v>15.466419999999999</c:v>
                </c:pt>
                <c:pt idx="923">
                  <c:v>15.483079999999999</c:v>
                </c:pt>
                <c:pt idx="924">
                  <c:v>15.499750000000001</c:v>
                </c:pt>
                <c:pt idx="925">
                  <c:v>15.51633</c:v>
                </c:pt>
                <c:pt idx="926">
                  <c:v>15.532999999999999</c:v>
                </c:pt>
                <c:pt idx="927">
                  <c:v>15.549670000000001</c:v>
                </c:pt>
                <c:pt idx="928">
                  <c:v>15.566330000000001</c:v>
                </c:pt>
                <c:pt idx="929">
                  <c:v>15.583</c:v>
                </c:pt>
                <c:pt idx="930">
                  <c:v>15.59967</c:v>
                </c:pt>
                <c:pt idx="931">
                  <c:v>15.61633</c:v>
                </c:pt>
                <c:pt idx="932">
                  <c:v>15.632999999999999</c:v>
                </c:pt>
                <c:pt idx="933">
                  <c:v>15.64967</c:v>
                </c:pt>
                <c:pt idx="934">
                  <c:v>15.66633</c:v>
                </c:pt>
                <c:pt idx="935">
                  <c:v>15.683</c:v>
                </c:pt>
                <c:pt idx="936">
                  <c:v>15.699669999999999</c:v>
                </c:pt>
                <c:pt idx="937">
                  <c:v>15.716329999999999</c:v>
                </c:pt>
                <c:pt idx="938">
                  <c:v>15.733000000000001</c:v>
                </c:pt>
                <c:pt idx="939">
                  <c:v>15.74967</c:v>
                </c:pt>
                <c:pt idx="940">
                  <c:v>15.76633</c:v>
                </c:pt>
                <c:pt idx="941">
                  <c:v>15.782999999999999</c:v>
                </c:pt>
                <c:pt idx="942">
                  <c:v>15.799670000000001</c:v>
                </c:pt>
                <c:pt idx="943">
                  <c:v>15.816330000000001</c:v>
                </c:pt>
                <c:pt idx="944">
                  <c:v>15.833</c:v>
                </c:pt>
                <c:pt idx="945">
                  <c:v>15.84967</c:v>
                </c:pt>
                <c:pt idx="946">
                  <c:v>15.86633</c:v>
                </c:pt>
                <c:pt idx="947">
                  <c:v>15.882999999999999</c:v>
                </c:pt>
                <c:pt idx="948">
                  <c:v>15.89967</c:v>
                </c:pt>
                <c:pt idx="949">
                  <c:v>15.91633</c:v>
                </c:pt>
                <c:pt idx="950">
                  <c:v>15.933</c:v>
                </c:pt>
                <c:pt idx="951">
                  <c:v>15.949669999999999</c:v>
                </c:pt>
                <c:pt idx="952">
                  <c:v>15.966329999999999</c:v>
                </c:pt>
                <c:pt idx="953">
                  <c:v>15.983000000000001</c:v>
                </c:pt>
                <c:pt idx="954">
                  <c:v>15.99967</c:v>
                </c:pt>
                <c:pt idx="955">
                  <c:v>16.016249999999999</c:v>
                </c:pt>
                <c:pt idx="956">
                  <c:v>16.032920000000001</c:v>
                </c:pt>
                <c:pt idx="957">
                  <c:v>16.049579999999999</c:v>
                </c:pt>
                <c:pt idx="958">
                  <c:v>16.06625</c:v>
                </c:pt>
                <c:pt idx="959">
                  <c:v>16.082920000000001</c:v>
                </c:pt>
                <c:pt idx="960">
                  <c:v>16.09958</c:v>
                </c:pt>
                <c:pt idx="961">
                  <c:v>16.116250000000001</c:v>
                </c:pt>
                <c:pt idx="962">
                  <c:v>16.132919999999999</c:v>
                </c:pt>
                <c:pt idx="963">
                  <c:v>16.14958</c:v>
                </c:pt>
                <c:pt idx="964">
                  <c:v>16.166250000000002</c:v>
                </c:pt>
                <c:pt idx="965">
                  <c:v>16.182919999999999</c:v>
                </c:pt>
                <c:pt idx="966">
                  <c:v>16.199580000000001</c:v>
                </c:pt>
                <c:pt idx="967">
                  <c:v>16.216249999999999</c:v>
                </c:pt>
                <c:pt idx="968">
                  <c:v>16.23292</c:v>
                </c:pt>
                <c:pt idx="969">
                  <c:v>16.249580000000002</c:v>
                </c:pt>
                <c:pt idx="970">
                  <c:v>16.266249999999999</c:v>
                </c:pt>
                <c:pt idx="971">
                  <c:v>16.282920000000001</c:v>
                </c:pt>
                <c:pt idx="972">
                  <c:v>16.299579999999999</c:v>
                </c:pt>
                <c:pt idx="973">
                  <c:v>16.31625</c:v>
                </c:pt>
                <c:pt idx="974">
                  <c:v>16.332920000000001</c:v>
                </c:pt>
                <c:pt idx="975">
                  <c:v>16.34958</c:v>
                </c:pt>
                <c:pt idx="976">
                  <c:v>16.366250000000001</c:v>
                </c:pt>
                <c:pt idx="977">
                  <c:v>16.382919999999999</c:v>
                </c:pt>
                <c:pt idx="978">
                  <c:v>16.39958</c:v>
                </c:pt>
                <c:pt idx="979">
                  <c:v>16.416250000000002</c:v>
                </c:pt>
                <c:pt idx="980">
                  <c:v>16.432919999999999</c:v>
                </c:pt>
                <c:pt idx="981">
                  <c:v>16.449580000000001</c:v>
                </c:pt>
                <c:pt idx="982">
                  <c:v>16.466249999999999</c:v>
                </c:pt>
                <c:pt idx="983">
                  <c:v>16.48292</c:v>
                </c:pt>
                <c:pt idx="984">
                  <c:v>16.499500000000001</c:v>
                </c:pt>
                <c:pt idx="985">
                  <c:v>16.516169999999999</c:v>
                </c:pt>
                <c:pt idx="986">
                  <c:v>16.532830000000001</c:v>
                </c:pt>
                <c:pt idx="987">
                  <c:v>16.549499999999998</c:v>
                </c:pt>
                <c:pt idx="988">
                  <c:v>16.56617</c:v>
                </c:pt>
                <c:pt idx="989">
                  <c:v>16.582830000000001</c:v>
                </c:pt>
                <c:pt idx="990">
                  <c:v>16.599499999999999</c:v>
                </c:pt>
                <c:pt idx="991">
                  <c:v>16.61617</c:v>
                </c:pt>
                <c:pt idx="992">
                  <c:v>16.632829999999998</c:v>
                </c:pt>
                <c:pt idx="993">
                  <c:v>16.6495</c:v>
                </c:pt>
                <c:pt idx="994">
                  <c:v>16.666170000000001</c:v>
                </c:pt>
                <c:pt idx="995">
                  <c:v>16.682829999999999</c:v>
                </c:pt>
                <c:pt idx="996">
                  <c:v>16.6995</c:v>
                </c:pt>
                <c:pt idx="997">
                  <c:v>16.716170000000002</c:v>
                </c:pt>
                <c:pt idx="998">
                  <c:v>16.73283</c:v>
                </c:pt>
                <c:pt idx="999">
                  <c:v>16.749500000000001</c:v>
                </c:pt>
                <c:pt idx="1000">
                  <c:v>16.766169999999999</c:v>
                </c:pt>
                <c:pt idx="1001">
                  <c:v>16.782830000000001</c:v>
                </c:pt>
                <c:pt idx="1002">
                  <c:v>16.799499999999998</c:v>
                </c:pt>
                <c:pt idx="1003">
                  <c:v>16.81617</c:v>
                </c:pt>
                <c:pt idx="1004">
                  <c:v>16.832830000000001</c:v>
                </c:pt>
                <c:pt idx="1005">
                  <c:v>16.849499999999999</c:v>
                </c:pt>
                <c:pt idx="1006">
                  <c:v>16.86617</c:v>
                </c:pt>
                <c:pt idx="1007">
                  <c:v>16.882829999999998</c:v>
                </c:pt>
                <c:pt idx="1008">
                  <c:v>16.8995</c:v>
                </c:pt>
                <c:pt idx="1009">
                  <c:v>16.916170000000001</c:v>
                </c:pt>
                <c:pt idx="1010">
                  <c:v>16.932829999999999</c:v>
                </c:pt>
                <c:pt idx="1011">
                  <c:v>16.9495</c:v>
                </c:pt>
                <c:pt idx="1012">
                  <c:v>16.966170000000002</c:v>
                </c:pt>
                <c:pt idx="1013">
                  <c:v>16.982749999999999</c:v>
                </c:pt>
                <c:pt idx="1014">
                  <c:v>16.999420000000001</c:v>
                </c:pt>
                <c:pt idx="1015">
                  <c:v>17.016079999999999</c:v>
                </c:pt>
                <c:pt idx="1016">
                  <c:v>17.03275</c:v>
                </c:pt>
                <c:pt idx="1017">
                  <c:v>17.049420000000001</c:v>
                </c:pt>
                <c:pt idx="1018">
                  <c:v>17.066079999999999</c:v>
                </c:pt>
                <c:pt idx="1019">
                  <c:v>17.082750000000001</c:v>
                </c:pt>
                <c:pt idx="1020">
                  <c:v>17.099419999999999</c:v>
                </c:pt>
                <c:pt idx="1021">
                  <c:v>17.11608</c:v>
                </c:pt>
                <c:pt idx="1022">
                  <c:v>17.132750000000001</c:v>
                </c:pt>
                <c:pt idx="1023">
                  <c:v>17.149419999999999</c:v>
                </c:pt>
                <c:pt idx="1024">
                  <c:v>17.166080000000001</c:v>
                </c:pt>
                <c:pt idx="1025">
                  <c:v>17.182749999999999</c:v>
                </c:pt>
                <c:pt idx="1026">
                  <c:v>17.19942</c:v>
                </c:pt>
                <c:pt idx="1027">
                  <c:v>17.216080000000002</c:v>
                </c:pt>
                <c:pt idx="1028">
                  <c:v>17.232749999999999</c:v>
                </c:pt>
                <c:pt idx="1029">
                  <c:v>17.249420000000001</c:v>
                </c:pt>
                <c:pt idx="1030">
                  <c:v>17.266079999999999</c:v>
                </c:pt>
                <c:pt idx="1031">
                  <c:v>17.28275</c:v>
                </c:pt>
                <c:pt idx="1032">
                  <c:v>17.299420000000001</c:v>
                </c:pt>
                <c:pt idx="1033">
                  <c:v>17.316079999999999</c:v>
                </c:pt>
                <c:pt idx="1034">
                  <c:v>17.332750000000001</c:v>
                </c:pt>
                <c:pt idx="1035">
                  <c:v>17.349419999999999</c:v>
                </c:pt>
                <c:pt idx="1036">
                  <c:v>17.36608</c:v>
                </c:pt>
                <c:pt idx="1037">
                  <c:v>17.382750000000001</c:v>
                </c:pt>
                <c:pt idx="1038">
                  <c:v>17.399419999999999</c:v>
                </c:pt>
                <c:pt idx="1039">
                  <c:v>17.416080000000001</c:v>
                </c:pt>
                <c:pt idx="1040">
                  <c:v>17.432749999999999</c:v>
                </c:pt>
                <c:pt idx="1041">
                  <c:v>17.44942</c:v>
                </c:pt>
                <c:pt idx="1042">
                  <c:v>17.466080000000002</c:v>
                </c:pt>
                <c:pt idx="1043">
                  <c:v>17.482669999999999</c:v>
                </c:pt>
                <c:pt idx="1044">
                  <c:v>17.49933</c:v>
                </c:pt>
                <c:pt idx="1045">
                  <c:v>17.515999999999998</c:v>
                </c:pt>
                <c:pt idx="1046">
                  <c:v>17.53267</c:v>
                </c:pt>
                <c:pt idx="1047">
                  <c:v>17.549330000000001</c:v>
                </c:pt>
                <c:pt idx="1048">
                  <c:v>17.565999999999999</c:v>
                </c:pt>
                <c:pt idx="1049">
                  <c:v>17.58267</c:v>
                </c:pt>
                <c:pt idx="1050">
                  <c:v>17.599329999999998</c:v>
                </c:pt>
                <c:pt idx="1051">
                  <c:v>17.616</c:v>
                </c:pt>
                <c:pt idx="1052">
                  <c:v>17.632670000000001</c:v>
                </c:pt>
                <c:pt idx="1053">
                  <c:v>17.649329999999999</c:v>
                </c:pt>
                <c:pt idx="1054">
                  <c:v>17.666</c:v>
                </c:pt>
                <c:pt idx="1055">
                  <c:v>17.682670000000002</c:v>
                </c:pt>
                <c:pt idx="1056">
                  <c:v>17.69933</c:v>
                </c:pt>
                <c:pt idx="1057">
                  <c:v>17.716000000000001</c:v>
                </c:pt>
                <c:pt idx="1058">
                  <c:v>17.732669999999999</c:v>
                </c:pt>
                <c:pt idx="1059">
                  <c:v>17.74933</c:v>
                </c:pt>
                <c:pt idx="1060">
                  <c:v>17.765999999999998</c:v>
                </c:pt>
                <c:pt idx="1061">
                  <c:v>17.78267</c:v>
                </c:pt>
                <c:pt idx="1062">
                  <c:v>17.799330000000001</c:v>
                </c:pt>
                <c:pt idx="1063">
                  <c:v>17.815999999999999</c:v>
                </c:pt>
                <c:pt idx="1064">
                  <c:v>17.83267</c:v>
                </c:pt>
                <c:pt idx="1065">
                  <c:v>17.849329999999998</c:v>
                </c:pt>
                <c:pt idx="1066">
                  <c:v>17.866</c:v>
                </c:pt>
                <c:pt idx="1067">
                  <c:v>17.882670000000001</c:v>
                </c:pt>
                <c:pt idx="1068">
                  <c:v>17.899329999999999</c:v>
                </c:pt>
                <c:pt idx="1069">
                  <c:v>17.916</c:v>
                </c:pt>
                <c:pt idx="1070">
                  <c:v>17.932670000000002</c:v>
                </c:pt>
                <c:pt idx="1071">
                  <c:v>17.94933</c:v>
                </c:pt>
                <c:pt idx="1072">
                  <c:v>17.965920000000001</c:v>
                </c:pt>
                <c:pt idx="1073">
                  <c:v>17.982579999999999</c:v>
                </c:pt>
                <c:pt idx="1074">
                  <c:v>17.99925</c:v>
                </c:pt>
                <c:pt idx="1075">
                  <c:v>18.015920000000001</c:v>
                </c:pt>
                <c:pt idx="1076">
                  <c:v>18.032579999999999</c:v>
                </c:pt>
                <c:pt idx="1077">
                  <c:v>18.049250000000001</c:v>
                </c:pt>
                <c:pt idx="1078">
                  <c:v>18.065919999999998</c:v>
                </c:pt>
                <c:pt idx="1079">
                  <c:v>18.08258</c:v>
                </c:pt>
                <c:pt idx="1080">
                  <c:v>18.099250000000001</c:v>
                </c:pt>
                <c:pt idx="1081">
                  <c:v>18.115919999999999</c:v>
                </c:pt>
                <c:pt idx="1082">
                  <c:v>18.132580000000001</c:v>
                </c:pt>
                <c:pt idx="1083">
                  <c:v>18.149249999999999</c:v>
                </c:pt>
                <c:pt idx="1084">
                  <c:v>18.16592</c:v>
                </c:pt>
                <c:pt idx="1085">
                  <c:v>18.182580000000002</c:v>
                </c:pt>
                <c:pt idx="1086">
                  <c:v>18.199249999999999</c:v>
                </c:pt>
                <c:pt idx="1087">
                  <c:v>18.215920000000001</c:v>
                </c:pt>
                <c:pt idx="1088">
                  <c:v>18.232579999999999</c:v>
                </c:pt>
                <c:pt idx="1089">
                  <c:v>18.24925</c:v>
                </c:pt>
                <c:pt idx="1090">
                  <c:v>18.265920000000001</c:v>
                </c:pt>
                <c:pt idx="1091">
                  <c:v>18.282579999999999</c:v>
                </c:pt>
                <c:pt idx="1092">
                  <c:v>18.299250000000001</c:v>
                </c:pt>
                <c:pt idx="1093">
                  <c:v>18.315919999999998</c:v>
                </c:pt>
                <c:pt idx="1094">
                  <c:v>18.33258</c:v>
                </c:pt>
                <c:pt idx="1095">
                  <c:v>18.349250000000001</c:v>
                </c:pt>
                <c:pt idx="1096">
                  <c:v>18.365919999999999</c:v>
                </c:pt>
                <c:pt idx="1097">
                  <c:v>18.382580000000001</c:v>
                </c:pt>
                <c:pt idx="1098">
                  <c:v>18.399249999999999</c:v>
                </c:pt>
                <c:pt idx="1099">
                  <c:v>18.41592</c:v>
                </c:pt>
                <c:pt idx="1100">
                  <c:v>18.432500000000001</c:v>
                </c:pt>
                <c:pt idx="1101">
                  <c:v>18.449169999999999</c:v>
                </c:pt>
                <c:pt idx="1102">
                  <c:v>18.46583</c:v>
                </c:pt>
                <c:pt idx="1103">
                  <c:v>18.482500000000002</c:v>
                </c:pt>
                <c:pt idx="1104">
                  <c:v>18.499169999999999</c:v>
                </c:pt>
                <c:pt idx="1105">
                  <c:v>18.515830000000001</c:v>
                </c:pt>
                <c:pt idx="1106">
                  <c:v>18.532499999999999</c:v>
                </c:pt>
                <c:pt idx="1107">
                  <c:v>18.54917</c:v>
                </c:pt>
                <c:pt idx="1108">
                  <c:v>18.565829999999998</c:v>
                </c:pt>
                <c:pt idx="1109">
                  <c:v>18.5825</c:v>
                </c:pt>
                <c:pt idx="1110">
                  <c:v>18.599170000000001</c:v>
                </c:pt>
                <c:pt idx="1111">
                  <c:v>18.615829999999999</c:v>
                </c:pt>
                <c:pt idx="1112">
                  <c:v>18.6325</c:v>
                </c:pt>
                <c:pt idx="1113">
                  <c:v>18.649170000000002</c:v>
                </c:pt>
                <c:pt idx="1114">
                  <c:v>18.66583</c:v>
                </c:pt>
                <c:pt idx="1115">
                  <c:v>18.682500000000001</c:v>
                </c:pt>
                <c:pt idx="1116">
                  <c:v>18.699169999999999</c:v>
                </c:pt>
                <c:pt idx="1117">
                  <c:v>18.71583</c:v>
                </c:pt>
                <c:pt idx="1118">
                  <c:v>18.732500000000002</c:v>
                </c:pt>
                <c:pt idx="1119">
                  <c:v>18.749169999999999</c:v>
                </c:pt>
                <c:pt idx="1120">
                  <c:v>18.765830000000001</c:v>
                </c:pt>
                <c:pt idx="1121">
                  <c:v>18.782499999999999</c:v>
                </c:pt>
                <c:pt idx="1122">
                  <c:v>18.79917</c:v>
                </c:pt>
                <c:pt idx="1123">
                  <c:v>18.815829999999998</c:v>
                </c:pt>
                <c:pt idx="1124">
                  <c:v>18.8325</c:v>
                </c:pt>
                <c:pt idx="1125">
                  <c:v>18.849170000000001</c:v>
                </c:pt>
                <c:pt idx="1126">
                  <c:v>18.865829999999999</c:v>
                </c:pt>
                <c:pt idx="1127">
                  <c:v>18.8825</c:v>
                </c:pt>
                <c:pt idx="1128">
                  <c:v>18.899170000000002</c:v>
                </c:pt>
                <c:pt idx="1129">
                  <c:v>18.91583</c:v>
                </c:pt>
                <c:pt idx="1130">
                  <c:v>18.93242</c:v>
                </c:pt>
                <c:pt idx="1131">
                  <c:v>18.949079999999999</c:v>
                </c:pt>
                <c:pt idx="1132">
                  <c:v>18.96575</c:v>
                </c:pt>
                <c:pt idx="1133">
                  <c:v>18.982420000000001</c:v>
                </c:pt>
                <c:pt idx="1134">
                  <c:v>18.999079999999999</c:v>
                </c:pt>
                <c:pt idx="1135">
                  <c:v>19.015750000000001</c:v>
                </c:pt>
                <c:pt idx="1136">
                  <c:v>19.032419999999998</c:v>
                </c:pt>
                <c:pt idx="1137">
                  <c:v>19.04908</c:v>
                </c:pt>
                <c:pt idx="1138">
                  <c:v>19.065750000000001</c:v>
                </c:pt>
                <c:pt idx="1139">
                  <c:v>19.082419999999999</c:v>
                </c:pt>
                <c:pt idx="1140">
                  <c:v>19.099080000000001</c:v>
                </c:pt>
                <c:pt idx="1141">
                  <c:v>19.115749999999998</c:v>
                </c:pt>
                <c:pt idx="1142">
                  <c:v>19.13242</c:v>
                </c:pt>
                <c:pt idx="1143">
                  <c:v>19.149080000000001</c:v>
                </c:pt>
                <c:pt idx="1144">
                  <c:v>19.165749999999999</c:v>
                </c:pt>
                <c:pt idx="1145">
                  <c:v>19.18242</c:v>
                </c:pt>
                <c:pt idx="1146">
                  <c:v>19.199079999999999</c:v>
                </c:pt>
                <c:pt idx="1147">
                  <c:v>19.21575</c:v>
                </c:pt>
                <c:pt idx="1148">
                  <c:v>19.232420000000001</c:v>
                </c:pt>
                <c:pt idx="1149">
                  <c:v>19.249079999999999</c:v>
                </c:pt>
                <c:pt idx="1150">
                  <c:v>19.265750000000001</c:v>
                </c:pt>
                <c:pt idx="1151">
                  <c:v>19.282419999999998</c:v>
                </c:pt>
                <c:pt idx="1152">
                  <c:v>19.29908</c:v>
                </c:pt>
                <c:pt idx="1153">
                  <c:v>19.315750000000001</c:v>
                </c:pt>
                <c:pt idx="1154">
                  <c:v>19.332419999999999</c:v>
                </c:pt>
                <c:pt idx="1155">
                  <c:v>19.349080000000001</c:v>
                </c:pt>
                <c:pt idx="1156">
                  <c:v>19.365749999999998</c:v>
                </c:pt>
                <c:pt idx="1157">
                  <c:v>19.38242</c:v>
                </c:pt>
                <c:pt idx="1158">
                  <c:v>19.399080000000001</c:v>
                </c:pt>
                <c:pt idx="1159">
                  <c:v>19.415749999999999</c:v>
                </c:pt>
                <c:pt idx="1160">
                  <c:v>19.43233</c:v>
                </c:pt>
                <c:pt idx="1161">
                  <c:v>19.449000000000002</c:v>
                </c:pt>
                <c:pt idx="1162">
                  <c:v>19.465669999999999</c:v>
                </c:pt>
                <c:pt idx="1163">
                  <c:v>19.482330000000001</c:v>
                </c:pt>
                <c:pt idx="1164">
                  <c:v>19.498999999999999</c:v>
                </c:pt>
                <c:pt idx="1165">
                  <c:v>19.51567</c:v>
                </c:pt>
                <c:pt idx="1166">
                  <c:v>19.532330000000002</c:v>
                </c:pt>
                <c:pt idx="1167">
                  <c:v>19.548999999999999</c:v>
                </c:pt>
                <c:pt idx="1168">
                  <c:v>19.565670000000001</c:v>
                </c:pt>
                <c:pt idx="1169">
                  <c:v>19.582329999999999</c:v>
                </c:pt>
                <c:pt idx="1170">
                  <c:v>19.599</c:v>
                </c:pt>
                <c:pt idx="1171">
                  <c:v>19.615670000000001</c:v>
                </c:pt>
                <c:pt idx="1172">
                  <c:v>19.63233</c:v>
                </c:pt>
                <c:pt idx="1173">
                  <c:v>19.649000000000001</c:v>
                </c:pt>
                <c:pt idx="1174">
                  <c:v>19.665669999999999</c:v>
                </c:pt>
                <c:pt idx="1175">
                  <c:v>19.68233</c:v>
                </c:pt>
                <c:pt idx="1176">
                  <c:v>19.699000000000002</c:v>
                </c:pt>
                <c:pt idx="1177">
                  <c:v>19.715669999999999</c:v>
                </c:pt>
                <c:pt idx="1178">
                  <c:v>19.732330000000001</c:v>
                </c:pt>
                <c:pt idx="1179">
                  <c:v>19.748999999999999</c:v>
                </c:pt>
                <c:pt idx="1180">
                  <c:v>19.76567</c:v>
                </c:pt>
                <c:pt idx="1181">
                  <c:v>19.782330000000002</c:v>
                </c:pt>
                <c:pt idx="1182">
                  <c:v>19.798999999999999</c:v>
                </c:pt>
                <c:pt idx="1183">
                  <c:v>19.815670000000001</c:v>
                </c:pt>
                <c:pt idx="1184">
                  <c:v>19.832329999999999</c:v>
                </c:pt>
                <c:pt idx="1185">
                  <c:v>19.849</c:v>
                </c:pt>
                <c:pt idx="1186">
                  <c:v>19.865670000000001</c:v>
                </c:pt>
                <c:pt idx="1187">
                  <c:v>19.88233</c:v>
                </c:pt>
                <c:pt idx="1188">
                  <c:v>19.899000000000001</c:v>
                </c:pt>
                <c:pt idx="1189">
                  <c:v>19.915579999999999</c:v>
                </c:pt>
                <c:pt idx="1190">
                  <c:v>19.93225</c:v>
                </c:pt>
                <c:pt idx="1191">
                  <c:v>19.948920000000001</c:v>
                </c:pt>
                <c:pt idx="1192">
                  <c:v>19.965579999999999</c:v>
                </c:pt>
                <c:pt idx="1193">
                  <c:v>19.982250000000001</c:v>
                </c:pt>
                <c:pt idx="1194">
                  <c:v>19.998919999999998</c:v>
                </c:pt>
                <c:pt idx="1195">
                  <c:v>20.01558</c:v>
                </c:pt>
                <c:pt idx="1196">
                  <c:v>20.032250000000001</c:v>
                </c:pt>
                <c:pt idx="1197">
                  <c:v>20.048919999999999</c:v>
                </c:pt>
                <c:pt idx="1198">
                  <c:v>20.065580000000001</c:v>
                </c:pt>
                <c:pt idx="1199">
                  <c:v>20.082249999999998</c:v>
                </c:pt>
                <c:pt idx="1200">
                  <c:v>20.09892</c:v>
                </c:pt>
                <c:pt idx="1201">
                  <c:v>20.115580000000001</c:v>
                </c:pt>
                <c:pt idx="1202">
                  <c:v>20.132249999999999</c:v>
                </c:pt>
                <c:pt idx="1203">
                  <c:v>20.14892</c:v>
                </c:pt>
                <c:pt idx="1204">
                  <c:v>20.165579999999999</c:v>
                </c:pt>
                <c:pt idx="1205">
                  <c:v>20.18225</c:v>
                </c:pt>
                <c:pt idx="1206">
                  <c:v>20.198920000000001</c:v>
                </c:pt>
                <c:pt idx="1207">
                  <c:v>20.215579999999999</c:v>
                </c:pt>
                <c:pt idx="1208">
                  <c:v>20.232250000000001</c:v>
                </c:pt>
                <c:pt idx="1209">
                  <c:v>20.248919999999998</c:v>
                </c:pt>
                <c:pt idx="1210">
                  <c:v>20.26558</c:v>
                </c:pt>
                <c:pt idx="1211">
                  <c:v>20.282250000000001</c:v>
                </c:pt>
                <c:pt idx="1212">
                  <c:v>20.298919999999999</c:v>
                </c:pt>
                <c:pt idx="1213">
                  <c:v>20.315580000000001</c:v>
                </c:pt>
                <c:pt idx="1214">
                  <c:v>20.332249999999998</c:v>
                </c:pt>
                <c:pt idx="1215">
                  <c:v>20.34892</c:v>
                </c:pt>
                <c:pt idx="1216">
                  <c:v>20.365580000000001</c:v>
                </c:pt>
                <c:pt idx="1217">
                  <c:v>20.382249999999999</c:v>
                </c:pt>
                <c:pt idx="1218">
                  <c:v>20.39883</c:v>
                </c:pt>
                <c:pt idx="1219">
                  <c:v>20.415500000000002</c:v>
                </c:pt>
                <c:pt idx="1220">
                  <c:v>20.432169999999999</c:v>
                </c:pt>
                <c:pt idx="1221">
                  <c:v>20.448830000000001</c:v>
                </c:pt>
                <c:pt idx="1222">
                  <c:v>20.465499999999999</c:v>
                </c:pt>
                <c:pt idx="1223">
                  <c:v>20.48217</c:v>
                </c:pt>
                <c:pt idx="1224">
                  <c:v>20.498830000000002</c:v>
                </c:pt>
                <c:pt idx="1225">
                  <c:v>20.515499999999999</c:v>
                </c:pt>
                <c:pt idx="1226">
                  <c:v>20.532170000000001</c:v>
                </c:pt>
                <c:pt idx="1227">
                  <c:v>20.548829999999999</c:v>
                </c:pt>
                <c:pt idx="1228">
                  <c:v>20.5655</c:v>
                </c:pt>
                <c:pt idx="1229">
                  <c:v>20.582170000000001</c:v>
                </c:pt>
                <c:pt idx="1230">
                  <c:v>20.59883</c:v>
                </c:pt>
                <c:pt idx="1231">
                  <c:v>20.615500000000001</c:v>
                </c:pt>
                <c:pt idx="1232">
                  <c:v>20.632169999999999</c:v>
                </c:pt>
                <c:pt idx="1233">
                  <c:v>20.64883</c:v>
                </c:pt>
                <c:pt idx="1234">
                  <c:v>20.665500000000002</c:v>
                </c:pt>
                <c:pt idx="1235">
                  <c:v>20.682169999999999</c:v>
                </c:pt>
                <c:pt idx="1236">
                  <c:v>20.698830000000001</c:v>
                </c:pt>
                <c:pt idx="1237">
                  <c:v>20.715499999999999</c:v>
                </c:pt>
                <c:pt idx="1238">
                  <c:v>20.73217</c:v>
                </c:pt>
                <c:pt idx="1239">
                  <c:v>20.748830000000002</c:v>
                </c:pt>
                <c:pt idx="1240">
                  <c:v>20.765499999999999</c:v>
                </c:pt>
                <c:pt idx="1241">
                  <c:v>20.782170000000001</c:v>
                </c:pt>
                <c:pt idx="1242">
                  <c:v>20.798829999999999</c:v>
                </c:pt>
                <c:pt idx="1243">
                  <c:v>20.8155</c:v>
                </c:pt>
                <c:pt idx="1244">
                  <c:v>20.832170000000001</c:v>
                </c:pt>
                <c:pt idx="1245">
                  <c:v>20.84883</c:v>
                </c:pt>
                <c:pt idx="1246">
                  <c:v>20.865500000000001</c:v>
                </c:pt>
                <c:pt idx="1247">
                  <c:v>20.882169999999999</c:v>
                </c:pt>
                <c:pt idx="1248">
                  <c:v>20.89875</c:v>
                </c:pt>
                <c:pt idx="1249">
                  <c:v>20.915420000000001</c:v>
                </c:pt>
                <c:pt idx="1250">
                  <c:v>20.932079999999999</c:v>
                </c:pt>
                <c:pt idx="1251">
                  <c:v>20.94875</c:v>
                </c:pt>
                <c:pt idx="1252">
                  <c:v>20.965420000000002</c:v>
                </c:pt>
                <c:pt idx="1253">
                  <c:v>20.98208</c:v>
                </c:pt>
                <c:pt idx="1254">
                  <c:v>20.998750000000001</c:v>
                </c:pt>
                <c:pt idx="1255">
                  <c:v>21.015419999999999</c:v>
                </c:pt>
                <c:pt idx="1256">
                  <c:v>21.032080000000001</c:v>
                </c:pt>
                <c:pt idx="1257">
                  <c:v>21.048749999999998</c:v>
                </c:pt>
                <c:pt idx="1258">
                  <c:v>21.06542</c:v>
                </c:pt>
                <c:pt idx="1259">
                  <c:v>21.082080000000001</c:v>
                </c:pt>
                <c:pt idx="1260">
                  <c:v>21.098749999999999</c:v>
                </c:pt>
                <c:pt idx="1261">
                  <c:v>21.11542</c:v>
                </c:pt>
                <c:pt idx="1262">
                  <c:v>21.132079999999998</c:v>
                </c:pt>
                <c:pt idx="1263">
                  <c:v>21.14875</c:v>
                </c:pt>
                <c:pt idx="1264">
                  <c:v>21.165420000000001</c:v>
                </c:pt>
                <c:pt idx="1265">
                  <c:v>21.182079999999999</c:v>
                </c:pt>
                <c:pt idx="1266">
                  <c:v>21.19875</c:v>
                </c:pt>
                <c:pt idx="1267">
                  <c:v>21.215420000000002</c:v>
                </c:pt>
                <c:pt idx="1268">
                  <c:v>21.23208</c:v>
                </c:pt>
                <c:pt idx="1269">
                  <c:v>21.248750000000001</c:v>
                </c:pt>
                <c:pt idx="1270">
                  <c:v>21.265419999999999</c:v>
                </c:pt>
                <c:pt idx="1271">
                  <c:v>21.282080000000001</c:v>
                </c:pt>
                <c:pt idx="1272">
                  <c:v>21.298749999999998</c:v>
                </c:pt>
                <c:pt idx="1273">
                  <c:v>21.31542</c:v>
                </c:pt>
                <c:pt idx="1274">
                  <c:v>21.332080000000001</c:v>
                </c:pt>
                <c:pt idx="1275">
                  <c:v>21.348749999999999</c:v>
                </c:pt>
                <c:pt idx="1276">
                  <c:v>21.36542</c:v>
                </c:pt>
                <c:pt idx="1277">
                  <c:v>21.382000000000001</c:v>
                </c:pt>
                <c:pt idx="1278">
                  <c:v>21.398669999999999</c:v>
                </c:pt>
                <c:pt idx="1279">
                  <c:v>21.415330000000001</c:v>
                </c:pt>
                <c:pt idx="1280">
                  <c:v>21.431999999999999</c:v>
                </c:pt>
                <c:pt idx="1281">
                  <c:v>21.44867</c:v>
                </c:pt>
                <c:pt idx="1282">
                  <c:v>21.465330000000002</c:v>
                </c:pt>
                <c:pt idx="1283">
                  <c:v>21.481999999999999</c:v>
                </c:pt>
                <c:pt idx="1284">
                  <c:v>21.498670000000001</c:v>
                </c:pt>
                <c:pt idx="1285">
                  <c:v>21.515329999999999</c:v>
                </c:pt>
                <c:pt idx="1286">
                  <c:v>21.532</c:v>
                </c:pt>
                <c:pt idx="1287">
                  <c:v>21.548670000000001</c:v>
                </c:pt>
                <c:pt idx="1288">
                  <c:v>21.565329999999999</c:v>
                </c:pt>
                <c:pt idx="1289">
                  <c:v>21.582000000000001</c:v>
                </c:pt>
                <c:pt idx="1290">
                  <c:v>21.598669999999998</c:v>
                </c:pt>
                <c:pt idx="1291">
                  <c:v>21.61533</c:v>
                </c:pt>
                <c:pt idx="1292">
                  <c:v>21.632000000000001</c:v>
                </c:pt>
                <c:pt idx="1293">
                  <c:v>21.648669999999999</c:v>
                </c:pt>
                <c:pt idx="1294">
                  <c:v>21.665330000000001</c:v>
                </c:pt>
                <c:pt idx="1295">
                  <c:v>21.681999999999999</c:v>
                </c:pt>
                <c:pt idx="1296">
                  <c:v>21.69867</c:v>
                </c:pt>
                <c:pt idx="1297">
                  <c:v>21.715330000000002</c:v>
                </c:pt>
                <c:pt idx="1298">
                  <c:v>21.731999999999999</c:v>
                </c:pt>
                <c:pt idx="1299">
                  <c:v>21.748670000000001</c:v>
                </c:pt>
                <c:pt idx="1300">
                  <c:v>21.765329999999999</c:v>
                </c:pt>
                <c:pt idx="1301">
                  <c:v>21.782</c:v>
                </c:pt>
                <c:pt idx="1302">
                  <c:v>21.798670000000001</c:v>
                </c:pt>
                <c:pt idx="1303">
                  <c:v>21.815329999999999</c:v>
                </c:pt>
                <c:pt idx="1304">
                  <c:v>21.832000000000001</c:v>
                </c:pt>
                <c:pt idx="1305">
                  <c:v>21.848579999999998</c:v>
                </c:pt>
                <c:pt idx="1306">
                  <c:v>21.86525</c:v>
                </c:pt>
                <c:pt idx="1307">
                  <c:v>21.881920000000001</c:v>
                </c:pt>
                <c:pt idx="1308">
                  <c:v>21.898579999999999</c:v>
                </c:pt>
                <c:pt idx="1309">
                  <c:v>21.91525</c:v>
                </c:pt>
                <c:pt idx="1310">
                  <c:v>21.931920000000002</c:v>
                </c:pt>
                <c:pt idx="1311">
                  <c:v>21.94858</c:v>
                </c:pt>
                <c:pt idx="1312">
                  <c:v>21.965250000000001</c:v>
                </c:pt>
                <c:pt idx="1313">
                  <c:v>21.981919999999999</c:v>
                </c:pt>
                <c:pt idx="1314">
                  <c:v>21.99858</c:v>
                </c:pt>
                <c:pt idx="1315">
                  <c:v>22.015250000000002</c:v>
                </c:pt>
                <c:pt idx="1316">
                  <c:v>22.03192</c:v>
                </c:pt>
                <c:pt idx="1317">
                  <c:v>22.048580000000001</c:v>
                </c:pt>
                <c:pt idx="1318">
                  <c:v>22.065249999999999</c:v>
                </c:pt>
                <c:pt idx="1319">
                  <c:v>22.08192</c:v>
                </c:pt>
                <c:pt idx="1320">
                  <c:v>22.098579999999998</c:v>
                </c:pt>
                <c:pt idx="1321">
                  <c:v>22.11525</c:v>
                </c:pt>
                <c:pt idx="1322">
                  <c:v>22.131920000000001</c:v>
                </c:pt>
                <c:pt idx="1323">
                  <c:v>22.148579999999999</c:v>
                </c:pt>
                <c:pt idx="1324">
                  <c:v>22.16525</c:v>
                </c:pt>
                <c:pt idx="1325">
                  <c:v>22.181920000000002</c:v>
                </c:pt>
                <c:pt idx="1326">
                  <c:v>22.19858</c:v>
                </c:pt>
                <c:pt idx="1327">
                  <c:v>22.215250000000001</c:v>
                </c:pt>
                <c:pt idx="1328">
                  <c:v>22.231919999999999</c:v>
                </c:pt>
                <c:pt idx="1329">
                  <c:v>22.24858</c:v>
                </c:pt>
                <c:pt idx="1330">
                  <c:v>22.265250000000002</c:v>
                </c:pt>
                <c:pt idx="1331">
                  <c:v>22.28192</c:v>
                </c:pt>
                <c:pt idx="1332">
                  <c:v>22.298580000000001</c:v>
                </c:pt>
                <c:pt idx="1333">
                  <c:v>22.315249999999999</c:v>
                </c:pt>
                <c:pt idx="1334">
                  <c:v>22.33192</c:v>
                </c:pt>
                <c:pt idx="1335">
                  <c:v>22.348500000000001</c:v>
                </c:pt>
                <c:pt idx="1336">
                  <c:v>22.365169999999999</c:v>
                </c:pt>
                <c:pt idx="1337">
                  <c:v>22.381830000000001</c:v>
                </c:pt>
                <c:pt idx="1338">
                  <c:v>22.398499999999999</c:v>
                </c:pt>
                <c:pt idx="1339">
                  <c:v>22.41517</c:v>
                </c:pt>
                <c:pt idx="1340">
                  <c:v>22.431830000000001</c:v>
                </c:pt>
                <c:pt idx="1341">
                  <c:v>22.448499999999999</c:v>
                </c:pt>
                <c:pt idx="1342">
                  <c:v>22.465170000000001</c:v>
                </c:pt>
                <c:pt idx="1343">
                  <c:v>22.481829999999999</c:v>
                </c:pt>
                <c:pt idx="1344">
                  <c:v>22.4985</c:v>
                </c:pt>
                <c:pt idx="1345">
                  <c:v>22.515170000000001</c:v>
                </c:pt>
                <c:pt idx="1346">
                  <c:v>22.531829999999999</c:v>
                </c:pt>
                <c:pt idx="1347">
                  <c:v>22.548500000000001</c:v>
                </c:pt>
                <c:pt idx="1348">
                  <c:v>22.565169999999998</c:v>
                </c:pt>
                <c:pt idx="1349">
                  <c:v>22.58183</c:v>
                </c:pt>
                <c:pt idx="1350">
                  <c:v>22.598500000000001</c:v>
                </c:pt>
                <c:pt idx="1351">
                  <c:v>22.615169999999999</c:v>
                </c:pt>
                <c:pt idx="1352">
                  <c:v>22.631830000000001</c:v>
                </c:pt>
                <c:pt idx="1353">
                  <c:v>22.648499999999999</c:v>
                </c:pt>
                <c:pt idx="1354">
                  <c:v>22.66517</c:v>
                </c:pt>
                <c:pt idx="1355">
                  <c:v>22.681830000000001</c:v>
                </c:pt>
                <c:pt idx="1356">
                  <c:v>22.698499999999999</c:v>
                </c:pt>
                <c:pt idx="1357">
                  <c:v>22.715170000000001</c:v>
                </c:pt>
                <c:pt idx="1358">
                  <c:v>22.731829999999999</c:v>
                </c:pt>
                <c:pt idx="1359">
                  <c:v>22.7485</c:v>
                </c:pt>
                <c:pt idx="1360">
                  <c:v>22.765170000000001</c:v>
                </c:pt>
                <c:pt idx="1361">
                  <c:v>22.781829999999999</c:v>
                </c:pt>
                <c:pt idx="1362">
                  <c:v>22.798500000000001</c:v>
                </c:pt>
                <c:pt idx="1363">
                  <c:v>22.815169999999998</c:v>
                </c:pt>
                <c:pt idx="1364">
                  <c:v>22.83175</c:v>
                </c:pt>
                <c:pt idx="1365">
                  <c:v>22.848420000000001</c:v>
                </c:pt>
                <c:pt idx="1366">
                  <c:v>22.865079999999999</c:v>
                </c:pt>
                <c:pt idx="1367">
                  <c:v>22.88175</c:v>
                </c:pt>
                <c:pt idx="1368">
                  <c:v>22.898420000000002</c:v>
                </c:pt>
                <c:pt idx="1369">
                  <c:v>22.91508</c:v>
                </c:pt>
                <c:pt idx="1370">
                  <c:v>22.931750000000001</c:v>
                </c:pt>
                <c:pt idx="1371">
                  <c:v>22.948419999999999</c:v>
                </c:pt>
                <c:pt idx="1372">
                  <c:v>22.96508</c:v>
                </c:pt>
                <c:pt idx="1373">
                  <c:v>22.981750000000002</c:v>
                </c:pt>
                <c:pt idx="1374">
                  <c:v>22.998419999999999</c:v>
                </c:pt>
                <c:pt idx="1375">
                  <c:v>23.015080000000001</c:v>
                </c:pt>
                <c:pt idx="1376">
                  <c:v>23.031749999999999</c:v>
                </c:pt>
                <c:pt idx="1377">
                  <c:v>23.04842</c:v>
                </c:pt>
                <c:pt idx="1378">
                  <c:v>23.065079999999998</c:v>
                </c:pt>
                <c:pt idx="1379">
                  <c:v>23.08175</c:v>
                </c:pt>
                <c:pt idx="1380">
                  <c:v>23.098420000000001</c:v>
                </c:pt>
                <c:pt idx="1381">
                  <c:v>23.115079999999999</c:v>
                </c:pt>
                <c:pt idx="1382">
                  <c:v>23.13175</c:v>
                </c:pt>
                <c:pt idx="1383">
                  <c:v>23.148420000000002</c:v>
                </c:pt>
                <c:pt idx="1384">
                  <c:v>23.16508</c:v>
                </c:pt>
                <c:pt idx="1385">
                  <c:v>23.181750000000001</c:v>
                </c:pt>
                <c:pt idx="1386">
                  <c:v>23.198419999999999</c:v>
                </c:pt>
                <c:pt idx="1387">
                  <c:v>23.21508</c:v>
                </c:pt>
                <c:pt idx="1388">
                  <c:v>23.231750000000002</c:v>
                </c:pt>
                <c:pt idx="1389">
                  <c:v>23.248419999999999</c:v>
                </c:pt>
                <c:pt idx="1390">
                  <c:v>23.265080000000001</c:v>
                </c:pt>
                <c:pt idx="1391">
                  <c:v>23.281749999999999</c:v>
                </c:pt>
                <c:pt idx="1392">
                  <c:v>23.29842</c:v>
                </c:pt>
                <c:pt idx="1393">
                  <c:v>23.315079999999998</c:v>
                </c:pt>
                <c:pt idx="1394">
                  <c:v>23.331669999999999</c:v>
                </c:pt>
                <c:pt idx="1395">
                  <c:v>23.348330000000001</c:v>
                </c:pt>
                <c:pt idx="1396">
                  <c:v>23.364999999999998</c:v>
                </c:pt>
                <c:pt idx="1397">
                  <c:v>23.38167</c:v>
                </c:pt>
                <c:pt idx="1398">
                  <c:v>23.398330000000001</c:v>
                </c:pt>
                <c:pt idx="1399">
                  <c:v>23.414999999999999</c:v>
                </c:pt>
                <c:pt idx="1400">
                  <c:v>23.43167</c:v>
                </c:pt>
                <c:pt idx="1401">
                  <c:v>23.448329999999999</c:v>
                </c:pt>
                <c:pt idx="1402">
                  <c:v>23.465</c:v>
                </c:pt>
                <c:pt idx="1403">
                  <c:v>23.481670000000001</c:v>
                </c:pt>
                <c:pt idx="1404">
                  <c:v>23.498329999999999</c:v>
                </c:pt>
                <c:pt idx="1405">
                  <c:v>23.515000000000001</c:v>
                </c:pt>
                <c:pt idx="1406">
                  <c:v>23.531669999999998</c:v>
                </c:pt>
                <c:pt idx="1407">
                  <c:v>23.54833</c:v>
                </c:pt>
                <c:pt idx="1408">
                  <c:v>23.565000000000001</c:v>
                </c:pt>
                <c:pt idx="1409">
                  <c:v>23.581669999999999</c:v>
                </c:pt>
                <c:pt idx="1410">
                  <c:v>23.598330000000001</c:v>
                </c:pt>
                <c:pt idx="1411">
                  <c:v>23.614999999999998</c:v>
                </c:pt>
                <c:pt idx="1412">
                  <c:v>23.63167</c:v>
                </c:pt>
                <c:pt idx="1413">
                  <c:v>23.648330000000001</c:v>
                </c:pt>
                <c:pt idx="1414">
                  <c:v>23.664999999999999</c:v>
                </c:pt>
                <c:pt idx="1415">
                  <c:v>23.68167</c:v>
                </c:pt>
                <c:pt idx="1416">
                  <c:v>23.698329999999999</c:v>
                </c:pt>
                <c:pt idx="1417">
                  <c:v>23.715</c:v>
                </c:pt>
                <c:pt idx="1418">
                  <c:v>23.731670000000001</c:v>
                </c:pt>
                <c:pt idx="1419">
                  <c:v>23.748329999999999</c:v>
                </c:pt>
                <c:pt idx="1420">
                  <c:v>23.765000000000001</c:v>
                </c:pt>
                <c:pt idx="1421">
                  <c:v>23.781669999999998</c:v>
                </c:pt>
                <c:pt idx="1422">
                  <c:v>23.79833</c:v>
                </c:pt>
                <c:pt idx="1423">
                  <c:v>23.814920000000001</c:v>
                </c:pt>
                <c:pt idx="1424">
                  <c:v>23.831579999999999</c:v>
                </c:pt>
                <c:pt idx="1425">
                  <c:v>23.84825</c:v>
                </c:pt>
                <c:pt idx="1426">
                  <c:v>23.864920000000001</c:v>
                </c:pt>
                <c:pt idx="1427">
                  <c:v>23.88158</c:v>
                </c:pt>
                <c:pt idx="1428">
                  <c:v>23.898250000000001</c:v>
                </c:pt>
                <c:pt idx="1429">
                  <c:v>23.914919999999999</c:v>
                </c:pt>
                <c:pt idx="1430">
                  <c:v>23.93158</c:v>
                </c:pt>
                <c:pt idx="1431">
                  <c:v>23.948250000000002</c:v>
                </c:pt>
                <c:pt idx="1432">
                  <c:v>23.964919999999999</c:v>
                </c:pt>
                <c:pt idx="1433">
                  <c:v>23.981580000000001</c:v>
                </c:pt>
                <c:pt idx="1434">
                  <c:v>23.998249999999999</c:v>
                </c:pt>
                <c:pt idx="1435">
                  <c:v>24.01492</c:v>
                </c:pt>
                <c:pt idx="1436">
                  <c:v>24.031580000000002</c:v>
                </c:pt>
                <c:pt idx="1437">
                  <c:v>24.048249999999999</c:v>
                </c:pt>
                <c:pt idx="1438">
                  <c:v>24.064920000000001</c:v>
                </c:pt>
                <c:pt idx="1439">
                  <c:v>24.081579999999999</c:v>
                </c:pt>
                <c:pt idx="1440">
                  <c:v>24.09825</c:v>
                </c:pt>
                <c:pt idx="1441">
                  <c:v>24.114920000000001</c:v>
                </c:pt>
                <c:pt idx="1442">
                  <c:v>24.13158</c:v>
                </c:pt>
                <c:pt idx="1443">
                  <c:v>24.148250000000001</c:v>
                </c:pt>
                <c:pt idx="1444">
                  <c:v>24.164919999999999</c:v>
                </c:pt>
                <c:pt idx="1445">
                  <c:v>24.18158</c:v>
                </c:pt>
                <c:pt idx="1446">
                  <c:v>24.198250000000002</c:v>
                </c:pt>
                <c:pt idx="1447">
                  <c:v>24.214919999999999</c:v>
                </c:pt>
                <c:pt idx="1448">
                  <c:v>24.231580000000001</c:v>
                </c:pt>
                <c:pt idx="1449">
                  <c:v>24.248249999999999</c:v>
                </c:pt>
                <c:pt idx="1450">
                  <c:v>24.26492</c:v>
                </c:pt>
                <c:pt idx="1451">
                  <c:v>24.281580000000002</c:v>
                </c:pt>
                <c:pt idx="1452">
                  <c:v>24.298249999999999</c:v>
                </c:pt>
                <c:pt idx="1453">
                  <c:v>24.314830000000001</c:v>
                </c:pt>
                <c:pt idx="1454">
                  <c:v>24.331499999999998</c:v>
                </c:pt>
                <c:pt idx="1455">
                  <c:v>24.34817</c:v>
                </c:pt>
                <c:pt idx="1456">
                  <c:v>24.364830000000001</c:v>
                </c:pt>
                <c:pt idx="1457">
                  <c:v>24.381499999999999</c:v>
                </c:pt>
                <c:pt idx="1458">
                  <c:v>24.39817</c:v>
                </c:pt>
                <c:pt idx="1459">
                  <c:v>24.414829999999998</c:v>
                </c:pt>
                <c:pt idx="1460">
                  <c:v>24.4315</c:v>
                </c:pt>
                <c:pt idx="1461">
                  <c:v>24.448170000000001</c:v>
                </c:pt>
                <c:pt idx="1462">
                  <c:v>24.464829999999999</c:v>
                </c:pt>
                <c:pt idx="1463">
                  <c:v>24.4815</c:v>
                </c:pt>
                <c:pt idx="1464">
                  <c:v>24.498169999999998</c:v>
                </c:pt>
                <c:pt idx="1465">
                  <c:v>24.51483</c:v>
                </c:pt>
                <c:pt idx="1466">
                  <c:v>24.531500000000001</c:v>
                </c:pt>
                <c:pt idx="1467">
                  <c:v>24.548169999999999</c:v>
                </c:pt>
                <c:pt idx="1468">
                  <c:v>24.564830000000001</c:v>
                </c:pt>
                <c:pt idx="1469">
                  <c:v>24.581499999999998</c:v>
                </c:pt>
                <c:pt idx="1470">
                  <c:v>24.59817</c:v>
                </c:pt>
                <c:pt idx="1471">
                  <c:v>24.614830000000001</c:v>
                </c:pt>
                <c:pt idx="1472">
                  <c:v>24.631499999999999</c:v>
                </c:pt>
                <c:pt idx="1473">
                  <c:v>24.64817</c:v>
                </c:pt>
                <c:pt idx="1474">
                  <c:v>24.664829999999998</c:v>
                </c:pt>
                <c:pt idx="1475">
                  <c:v>24.6815</c:v>
                </c:pt>
                <c:pt idx="1476">
                  <c:v>24.698170000000001</c:v>
                </c:pt>
                <c:pt idx="1477">
                  <c:v>24.714829999999999</c:v>
                </c:pt>
                <c:pt idx="1478">
                  <c:v>24.7315</c:v>
                </c:pt>
                <c:pt idx="1479">
                  <c:v>24.748169999999998</c:v>
                </c:pt>
                <c:pt idx="1480">
                  <c:v>24.76483</c:v>
                </c:pt>
                <c:pt idx="1481">
                  <c:v>24.781420000000001</c:v>
                </c:pt>
                <c:pt idx="1482">
                  <c:v>24.798079999999999</c:v>
                </c:pt>
                <c:pt idx="1483">
                  <c:v>24.81475</c:v>
                </c:pt>
                <c:pt idx="1484">
                  <c:v>24.831420000000001</c:v>
                </c:pt>
                <c:pt idx="1485">
                  <c:v>24.84808</c:v>
                </c:pt>
                <c:pt idx="1486">
                  <c:v>24.864750000000001</c:v>
                </c:pt>
                <c:pt idx="1487">
                  <c:v>24.881419999999999</c:v>
                </c:pt>
                <c:pt idx="1488">
                  <c:v>24.89808</c:v>
                </c:pt>
                <c:pt idx="1489">
                  <c:v>24.914750000000002</c:v>
                </c:pt>
                <c:pt idx="1490">
                  <c:v>24.931419999999999</c:v>
                </c:pt>
                <c:pt idx="1491">
                  <c:v>24.948080000000001</c:v>
                </c:pt>
                <c:pt idx="1492">
                  <c:v>24.964749999999999</c:v>
                </c:pt>
                <c:pt idx="1493">
                  <c:v>24.98142</c:v>
                </c:pt>
                <c:pt idx="1494">
                  <c:v>24.998080000000002</c:v>
                </c:pt>
                <c:pt idx="1495">
                  <c:v>25.014749999999999</c:v>
                </c:pt>
                <c:pt idx="1496">
                  <c:v>25.031420000000001</c:v>
                </c:pt>
                <c:pt idx="1497">
                  <c:v>25.048079999999999</c:v>
                </c:pt>
                <c:pt idx="1498">
                  <c:v>25.06475</c:v>
                </c:pt>
                <c:pt idx="1499">
                  <c:v>25.081420000000001</c:v>
                </c:pt>
                <c:pt idx="1500">
                  <c:v>25.09808</c:v>
                </c:pt>
                <c:pt idx="1501">
                  <c:v>25.114750000000001</c:v>
                </c:pt>
                <c:pt idx="1502">
                  <c:v>25.131419999999999</c:v>
                </c:pt>
                <c:pt idx="1503">
                  <c:v>25.14808</c:v>
                </c:pt>
                <c:pt idx="1504">
                  <c:v>25.164750000000002</c:v>
                </c:pt>
                <c:pt idx="1505">
                  <c:v>25.181419999999999</c:v>
                </c:pt>
                <c:pt idx="1506">
                  <c:v>25.198080000000001</c:v>
                </c:pt>
                <c:pt idx="1507">
                  <c:v>25.214749999999999</c:v>
                </c:pt>
                <c:pt idx="1508">
                  <c:v>25.23142</c:v>
                </c:pt>
                <c:pt idx="1509">
                  <c:v>25.248080000000002</c:v>
                </c:pt>
                <c:pt idx="1510">
                  <c:v>25.264749999999999</c:v>
                </c:pt>
                <c:pt idx="1511">
                  <c:v>25.281330000000001</c:v>
                </c:pt>
                <c:pt idx="1512">
                  <c:v>25.297999999999998</c:v>
                </c:pt>
                <c:pt idx="1513">
                  <c:v>25.31467</c:v>
                </c:pt>
                <c:pt idx="1514">
                  <c:v>25.331330000000001</c:v>
                </c:pt>
                <c:pt idx="1515">
                  <c:v>25.347999999999999</c:v>
                </c:pt>
                <c:pt idx="1516">
                  <c:v>25.36467</c:v>
                </c:pt>
                <c:pt idx="1517">
                  <c:v>25.381329999999998</c:v>
                </c:pt>
                <c:pt idx="1518">
                  <c:v>25.398</c:v>
                </c:pt>
                <c:pt idx="1519">
                  <c:v>25.414670000000001</c:v>
                </c:pt>
                <c:pt idx="1520">
                  <c:v>25.431329999999999</c:v>
                </c:pt>
                <c:pt idx="1521">
                  <c:v>25.448</c:v>
                </c:pt>
                <c:pt idx="1522">
                  <c:v>25.464670000000002</c:v>
                </c:pt>
                <c:pt idx="1523">
                  <c:v>25.48133</c:v>
                </c:pt>
                <c:pt idx="1524">
                  <c:v>25.498000000000001</c:v>
                </c:pt>
                <c:pt idx="1525">
                  <c:v>25.514669999999999</c:v>
                </c:pt>
                <c:pt idx="1526">
                  <c:v>25.531330000000001</c:v>
                </c:pt>
                <c:pt idx="1527">
                  <c:v>25.547999999999998</c:v>
                </c:pt>
                <c:pt idx="1528">
                  <c:v>25.56467</c:v>
                </c:pt>
                <c:pt idx="1529">
                  <c:v>25.581330000000001</c:v>
                </c:pt>
                <c:pt idx="1530">
                  <c:v>25.597999999999999</c:v>
                </c:pt>
                <c:pt idx="1531">
                  <c:v>25.61467</c:v>
                </c:pt>
                <c:pt idx="1532">
                  <c:v>25.631329999999998</c:v>
                </c:pt>
                <c:pt idx="1533">
                  <c:v>25.648</c:v>
                </c:pt>
                <c:pt idx="1534">
                  <c:v>25.664670000000001</c:v>
                </c:pt>
                <c:pt idx="1535">
                  <c:v>25.681329999999999</c:v>
                </c:pt>
                <c:pt idx="1536">
                  <c:v>25.698</c:v>
                </c:pt>
                <c:pt idx="1537">
                  <c:v>25.714670000000002</c:v>
                </c:pt>
                <c:pt idx="1538">
                  <c:v>25.73133</c:v>
                </c:pt>
                <c:pt idx="1539">
                  <c:v>25.748000000000001</c:v>
                </c:pt>
                <c:pt idx="1540">
                  <c:v>25.764579999999999</c:v>
                </c:pt>
                <c:pt idx="1541">
                  <c:v>25.78125</c:v>
                </c:pt>
                <c:pt idx="1542">
                  <c:v>25.797920000000001</c:v>
                </c:pt>
                <c:pt idx="1543">
                  <c:v>25.814579999999999</c:v>
                </c:pt>
                <c:pt idx="1544">
                  <c:v>25.831250000000001</c:v>
                </c:pt>
                <c:pt idx="1545">
                  <c:v>25.847919999999998</c:v>
                </c:pt>
                <c:pt idx="1546">
                  <c:v>25.86458</c:v>
                </c:pt>
                <c:pt idx="1547">
                  <c:v>25.881250000000001</c:v>
                </c:pt>
                <c:pt idx="1548">
                  <c:v>25.897919999999999</c:v>
                </c:pt>
                <c:pt idx="1549">
                  <c:v>25.914580000000001</c:v>
                </c:pt>
                <c:pt idx="1550">
                  <c:v>25.931249999999999</c:v>
                </c:pt>
                <c:pt idx="1551">
                  <c:v>25.94792</c:v>
                </c:pt>
                <c:pt idx="1552">
                  <c:v>25.964580000000002</c:v>
                </c:pt>
                <c:pt idx="1553">
                  <c:v>25.981249999999999</c:v>
                </c:pt>
                <c:pt idx="1554">
                  <c:v>25.997920000000001</c:v>
                </c:pt>
                <c:pt idx="1555">
                  <c:v>26.014579999999999</c:v>
                </c:pt>
                <c:pt idx="1556">
                  <c:v>26.03125</c:v>
                </c:pt>
                <c:pt idx="1557">
                  <c:v>26.047920000000001</c:v>
                </c:pt>
                <c:pt idx="1558">
                  <c:v>26.064579999999999</c:v>
                </c:pt>
                <c:pt idx="1559">
                  <c:v>26.081250000000001</c:v>
                </c:pt>
                <c:pt idx="1560">
                  <c:v>26.097919999999998</c:v>
                </c:pt>
                <c:pt idx="1561">
                  <c:v>26.11458</c:v>
                </c:pt>
                <c:pt idx="1562">
                  <c:v>26.131250000000001</c:v>
                </c:pt>
                <c:pt idx="1563">
                  <c:v>26.147919999999999</c:v>
                </c:pt>
                <c:pt idx="1564">
                  <c:v>26.164580000000001</c:v>
                </c:pt>
                <c:pt idx="1565">
                  <c:v>26.181249999999999</c:v>
                </c:pt>
                <c:pt idx="1566">
                  <c:v>26.19792</c:v>
                </c:pt>
                <c:pt idx="1567">
                  <c:v>26.214580000000002</c:v>
                </c:pt>
                <c:pt idx="1568">
                  <c:v>26.231249999999999</c:v>
                </c:pt>
                <c:pt idx="1569">
                  <c:v>26.247920000000001</c:v>
                </c:pt>
                <c:pt idx="1570">
                  <c:v>26.264500000000002</c:v>
                </c:pt>
                <c:pt idx="1571">
                  <c:v>26.281169999999999</c:v>
                </c:pt>
                <c:pt idx="1572">
                  <c:v>26.297830000000001</c:v>
                </c:pt>
                <c:pt idx="1573">
                  <c:v>26.314499999999999</c:v>
                </c:pt>
                <c:pt idx="1574">
                  <c:v>26.33117</c:v>
                </c:pt>
                <c:pt idx="1575">
                  <c:v>26.347829999999998</c:v>
                </c:pt>
                <c:pt idx="1576">
                  <c:v>26.3645</c:v>
                </c:pt>
                <c:pt idx="1577">
                  <c:v>26.381170000000001</c:v>
                </c:pt>
                <c:pt idx="1578">
                  <c:v>26.397829999999999</c:v>
                </c:pt>
                <c:pt idx="1579">
                  <c:v>26.4145</c:v>
                </c:pt>
                <c:pt idx="1580">
                  <c:v>26.431170000000002</c:v>
                </c:pt>
                <c:pt idx="1581">
                  <c:v>26.44783</c:v>
                </c:pt>
                <c:pt idx="1582">
                  <c:v>26.464500000000001</c:v>
                </c:pt>
                <c:pt idx="1583">
                  <c:v>26.481169999999999</c:v>
                </c:pt>
                <c:pt idx="1584">
                  <c:v>26.49783</c:v>
                </c:pt>
                <c:pt idx="1585">
                  <c:v>26.514500000000002</c:v>
                </c:pt>
                <c:pt idx="1586">
                  <c:v>26.531169999999999</c:v>
                </c:pt>
                <c:pt idx="1587">
                  <c:v>26.547830000000001</c:v>
                </c:pt>
                <c:pt idx="1588">
                  <c:v>26.564499999999999</c:v>
                </c:pt>
                <c:pt idx="1589">
                  <c:v>26.58117</c:v>
                </c:pt>
                <c:pt idx="1590">
                  <c:v>26.597829999999998</c:v>
                </c:pt>
                <c:pt idx="1591">
                  <c:v>26.6145</c:v>
                </c:pt>
                <c:pt idx="1592">
                  <c:v>26.631170000000001</c:v>
                </c:pt>
                <c:pt idx="1593">
                  <c:v>26.647829999999999</c:v>
                </c:pt>
                <c:pt idx="1594">
                  <c:v>26.6645</c:v>
                </c:pt>
                <c:pt idx="1595">
                  <c:v>26.681170000000002</c:v>
                </c:pt>
                <c:pt idx="1596">
                  <c:v>26.69783</c:v>
                </c:pt>
                <c:pt idx="1597">
                  <c:v>26.714500000000001</c:v>
                </c:pt>
                <c:pt idx="1598">
                  <c:v>26.731169999999999</c:v>
                </c:pt>
                <c:pt idx="1599">
                  <c:v>26.74775</c:v>
                </c:pt>
                <c:pt idx="1600">
                  <c:v>26.764420000000001</c:v>
                </c:pt>
                <c:pt idx="1601">
                  <c:v>26.781079999999999</c:v>
                </c:pt>
                <c:pt idx="1602">
                  <c:v>26.797750000000001</c:v>
                </c:pt>
                <c:pt idx="1603">
                  <c:v>26.814419999999998</c:v>
                </c:pt>
                <c:pt idx="1604">
                  <c:v>26.83108</c:v>
                </c:pt>
                <c:pt idx="1605">
                  <c:v>26.847750000000001</c:v>
                </c:pt>
                <c:pt idx="1606">
                  <c:v>26.864419999999999</c:v>
                </c:pt>
                <c:pt idx="1607">
                  <c:v>26.881080000000001</c:v>
                </c:pt>
                <c:pt idx="1608">
                  <c:v>26.897749999999998</c:v>
                </c:pt>
                <c:pt idx="1609">
                  <c:v>26.91442</c:v>
                </c:pt>
                <c:pt idx="1610">
                  <c:v>26.931080000000001</c:v>
                </c:pt>
                <c:pt idx="1611">
                  <c:v>26.947749999999999</c:v>
                </c:pt>
                <c:pt idx="1612">
                  <c:v>26.96442</c:v>
                </c:pt>
                <c:pt idx="1613">
                  <c:v>26.981079999999999</c:v>
                </c:pt>
                <c:pt idx="1614">
                  <c:v>26.99775</c:v>
                </c:pt>
                <c:pt idx="1615">
                  <c:v>27.014420000000001</c:v>
                </c:pt>
                <c:pt idx="1616">
                  <c:v>27.031079999999999</c:v>
                </c:pt>
                <c:pt idx="1617">
                  <c:v>27.047750000000001</c:v>
                </c:pt>
                <c:pt idx="1618">
                  <c:v>27.064419999999998</c:v>
                </c:pt>
                <c:pt idx="1619">
                  <c:v>27.08108</c:v>
                </c:pt>
                <c:pt idx="1620">
                  <c:v>27.097750000000001</c:v>
                </c:pt>
                <c:pt idx="1621">
                  <c:v>27.114419999999999</c:v>
                </c:pt>
                <c:pt idx="1622">
                  <c:v>27.131080000000001</c:v>
                </c:pt>
                <c:pt idx="1623">
                  <c:v>27.147749999999998</c:v>
                </c:pt>
                <c:pt idx="1624">
                  <c:v>27.16442</c:v>
                </c:pt>
                <c:pt idx="1625">
                  <c:v>27.181080000000001</c:v>
                </c:pt>
                <c:pt idx="1626">
                  <c:v>27.197749999999999</c:v>
                </c:pt>
                <c:pt idx="1627">
                  <c:v>27.21442</c:v>
                </c:pt>
                <c:pt idx="1628">
                  <c:v>27.231000000000002</c:v>
                </c:pt>
                <c:pt idx="1629">
                  <c:v>27.247669999999999</c:v>
                </c:pt>
                <c:pt idx="1630">
                  <c:v>27.264330000000001</c:v>
                </c:pt>
                <c:pt idx="1631">
                  <c:v>27.280999999999999</c:v>
                </c:pt>
                <c:pt idx="1632">
                  <c:v>27.29767</c:v>
                </c:pt>
                <c:pt idx="1633">
                  <c:v>27.314330000000002</c:v>
                </c:pt>
                <c:pt idx="1634">
                  <c:v>27.331</c:v>
                </c:pt>
                <c:pt idx="1635">
                  <c:v>27.347670000000001</c:v>
                </c:pt>
                <c:pt idx="1636">
                  <c:v>27.364329999999999</c:v>
                </c:pt>
                <c:pt idx="1637">
                  <c:v>27.381</c:v>
                </c:pt>
                <c:pt idx="1638">
                  <c:v>27.397670000000002</c:v>
                </c:pt>
                <c:pt idx="1639">
                  <c:v>27.41433</c:v>
                </c:pt>
                <c:pt idx="1640">
                  <c:v>27.431000000000001</c:v>
                </c:pt>
                <c:pt idx="1641">
                  <c:v>27.447669999999999</c:v>
                </c:pt>
                <c:pt idx="1642">
                  <c:v>27.46433</c:v>
                </c:pt>
                <c:pt idx="1643">
                  <c:v>27.481000000000002</c:v>
                </c:pt>
                <c:pt idx="1644">
                  <c:v>27.497669999999999</c:v>
                </c:pt>
                <c:pt idx="1645">
                  <c:v>27.514330000000001</c:v>
                </c:pt>
                <c:pt idx="1646">
                  <c:v>27.530999999999999</c:v>
                </c:pt>
                <c:pt idx="1647">
                  <c:v>27.54767</c:v>
                </c:pt>
                <c:pt idx="1648">
                  <c:v>27.564330000000002</c:v>
                </c:pt>
                <c:pt idx="1649">
                  <c:v>27.581</c:v>
                </c:pt>
                <c:pt idx="1650">
                  <c:v>27.597670000000001</c:v>
                </c:pt>
                <c:pt idx="1651">
                  <c:v>27.614329999999999</c:v>
                </c:pt>
                <c:pt idx="1652">
                  <c:v>27.631</c:v>
                </c:pt>
                <c:pt idx="1653">
                  <c:v>27.647670000000002</c:v>
                </c:pt>
                <c:pt idx="1654">
                  <c:v>27.66433</c:v>
                </c:pt>
                <c:pt idx="1655">
                  <c:v>27.681000000000001</c:v>
                </c:pt>
                <c:pt idx="1656">
                  <c:v>27.697669999999999</c:v>
                </c:pt>
                <c:pt idx="1657">
                  <c:v>27.71425</c:v>
                </c:pt>
                <c:pt idx="1658">
                  <c:v>27.730920000000001</c:v>
                </c:pt>
                <c:pt idx="1659">
                  <c:v>27.747579999999999</c:v>
                </c:pt>
                <c:pt idx="1660">
                  <c:v>27.764250000000001</c:v>
                </c:pt>
                <c:pt idx="1661">
                  <c:v>27.780919999999998</c:v>
                </c:pt>
                <c:pt idx="1662">
                  <c:v>27.79758</c:v>
                </c:pt>
                <c:pt idx="1663">
                  <c:v>27.814250000000001</c:v>
                </c:pt>
                <c:pt idx="1664">
                  <c:v>27.830919999999999</c:v>
                </c:pt>
                <c:pt idx="1665">
                  <c:v>27.847580000000001</c:v>
                </c:pt>
                <c:pt idx="1666">
                  <c:v>27.864249999999998</c:v>
                </c:pt>
                <c:pt idx="1667">
                  <c:v>27.88092</c:v>
                </c:pt>
                <c:pt idx="1668">
                  <c:v>27.897580000000001</c:v>
                </c:pt>
                <c:pt idx="1669">
                  <c:v>27.914249999999999</c:v>
                </c:pt>
                <c:pt idx="1670">
                  <c:v>27.93092</c:v>
                </c:pt>
                <c:pt idx="1671">
                  <c:v>27.947579999999999</c:v>
                </c:pt>
                <c:pt idx="1672">
                  <c:v>27.96425</c:v>
                </c:pt>
                <c:pt idx="1673">
                  <c:v>27.980920000000001</c:v>
                </c:pt>
                <c:pt idx="1674">
                  <c:v>27.997579999999999</c:v>
                </c:pt>
                <c:pt idx="1675">
                  <c:v>28.014250000000001</c:v>
                </c:pt>
                <c:pt idx="1676">
                  <c:v>28.030919999999998</c:v>
                </c:pt>
                <c:pt idx="1677">
                  <c:v>28.04758</c:v>
                </c:pt>
                <c:pt idx="1678">
                  <c:v>28.064250000000001</c:v>
                </c:pt>
                <c:pt idx="1679">
                  <c:v>28.080919999999999</c:v>
                </c:pt>
                <c:pt idx="1680">
                  <c:v>28.097580000000001</c:v>
                </c:pt>
                <c:pt idx="1681">
                  <c:v>28.114249999999998</c:v>
                </c:pt>
                <c:pt idx="1682">
                  <c:v>28.13092</c:v>
                </c:pt>
                <c:pt idx="1683">
                  <c:v>28.147580000000001</c:v>
                </c:pt>
                <c:pt idx="1684">
                  <c:v>28.164249999999999</c:v>
                </c:pt>
                <c:pt idx="1685">
                  <c:v>28.18092</c:v>
                </c:pt>
                <c:pt idx="1686">
                  <c:v>28.197579999999999</c:v>
                </c:pt>
                <c:pt idx="1687">
                  <c:v>28.214169999999999</c:v>
                </c:pt>
                <c:pt idx="1688">
                  <c:v>28.230830000000001</c:v>
                </c:pt>
                <c:pt idx="1689">
                  <c:v>28.247499999999999</c:v>
                </c:pt>
                <c:pt idx="1690">
                  <c:v>28.26417</c:v>
                </c:pt>
                <c:pt idx="1691">
                  <c:v>28.280830000000002</c:v>
                </c:pt>
                <c:pt idx="1692">
                  <c:v>28.297499999999999</c:v>
                </c:pt>
                <c:pt idx="1693">
                  <c:v>28.314170000000001</c:v>
                </c:pt>
                <c:pt idx="1694">
                  <c:v>28.330829999999999</c:v>
                </c:pt>
                <c:pt idx="1695">
                  <c:v>28.3475</c:v>
                </c:pt>
                <c:pt idx="1696">
                  <c:v>28.364170000000001</c:v>
                </c:pt>
                <c:pt idx="1697">
                  <c:v>28.38083</c:v>
                </c:pt>
                <c:pt idx="1698">
                  <c:v>28.397500000000001</c:v>
                </c:pt>
                <c:pt idx="1699">
                  <c:v>28.414169999999999</c:v>
                </c:pt>
                <c:pt idx="1700">
                  <c:v>28.43083</c:v>
                </c:pt>
                <c:pt idx="1701">
                  <c:v>28.447500000000002</c:v>
                </c:pt>
                <c:pt idx="1702">
                  <c:v>28.464169999999999</c:v>
                </c:pt>
                <c:pt idx="1703">
                  <c:v>28.480830000000001</c:v>
                </c:pt>
                <c:pt idx="1704">
                  <c:v>28.497499999999999</c:v>
                </c:pt>
                <c:pt idx="1705">
                  <c:v>28.51417</c:v>
                </c:pt>
                <c:pt idx="1706">
                  <c:v>28.530830000000002</c:v>
                </c:pt>
                <c:pt idx="1707">
                  <c:v>28.547499999999999</c:v>
                </c:pt>
                <c:pt idx="1708">
                  <c:v>28.564170000000001</c:v>
                </c:pt>
                <c:pt idx="1709">
                  <c:v>28.580829999999999</c:v>
                </c:pt>
                <c:pt idx="1710">
                  <c:v>28.5975</c:v>
                </c:pt>
                <c:pt idx="1711">
                  <c:v>28.614170000000001</c:v>
                </c:pt>
                <c:pt idx="1712">
                  <c:v>28.63083</c:v>
                </c:pt>
                <c:pt idx="1713">
                  <c:v>28.647500000000001</c:v>
                </c:pt>
                <c:pt idx="1714">
                  <c:v>28.664169999999999</c:v>
                </c:pt>
                <c:pt idx="1715">
                  <c:v>28.68083</c:v>
                </c:pt>
                <c:pt idx="1716">
                  <c:v>28.697420000000001</c:v>
                </c:pt>
                <c:pt idx="1717">
                  <c:v>28.714079999999999</c:v>
                </c:pt>
                <c:pt idx="1718">
                  <c:v>28.73075</c:v>
                </c:pt>
                <c:pt idx="1719">
                  <c:v>28.747420000000002</c:v>
                </c:pt>
                <c:pt idx="1720">
                  <c:v>28.76408</c:v>
                </c:pt>
                <c:pt idx="1721">
                  <c:v>28.780750000000001</c:v>
                </c:pt>
                <c:pt idx="1722">
                  <c:v>28.797419999999999</c:v>
                </c:pt>
                <c:pt idx="1723">
                  <c:v>28.814080000000001</c:v>
                </c:pt>
                <c:pt idx="1724">
                  <c:v>28.830749999999998</c:v>
                </c:pt>
                <c:pt idx="1725">
                  <c:v>28.84742</c:v>
                </c:pt>
                <c:pt idx="1726">
                  <c:v>28.864080000000001</c:v>
                </c:pt>
                <c:pt idx="1727">
                  <c:v>28.880749999999999</c:v>
                </c:pt>
                <c:pt idx="1728">
                  <c:v>28.89742</c:v>
                </c:pt>
                <c:pt idx="1729">
                  <c:v>28.914079999999998</c:v>
                </c:pt>
                <c:pt idx="1730">
                  <c:v>28.93075</c:v>
                </c:pt>
                <c:pt idx="1731">
                  <c:v>28.947420000000001</c:v>
                </c:pt>
                <c:pt idx="1732">
                  <c:v>28.964079999999999</c:v>
                </c:pt>
                <c:pt idx="1733">
                  <c:v>28.98075</c:v>
                </c:pt>
                <c:pt idx="1734">
                  <c:v>28.997420000000002</c:v>
                </c:pt>
                <c:pt idx="1735">
                  <c:v>29.01408</c:v>
                </c:pt>
                <c:pt idx="1736">
                  <c:v>29.030750000000001</c:v>
                </c:pt>
                <c:pt idx="1737">
                  <c:v>29.047419999999999</c:v>
                </c:pt>
                <c:pt idx="1738">
                  <c:v>29.064080000000001</c:v>
                </c:pt>
                <c:pt idx="1739">
                  <c:v>29.080749999999998</c:v>
                </c:pt>
                <c:pt idx="1740">
                  <c:v>29.09742</c:v>
                </c:pt>
                <c:pt idx="1741">
                  <c:v>29.114080000000001</c:v>
                </c:pt>
                <c:pt idx="1742">
                  <c:v>29.130749999999999</c:v>
                </c:pt>
                <c:pt idx="1743">
                  <c:v>29.14742</c:v>
                </c:pt>
                <c:pt idx="1744">
                  <c:v>29.164079999999998</c:v>
                </c:pt>
                <c:pt idx="1745">
                  <c:v>29.180669999999999</c:v>
                </c:pt>
                <c:pt idx="1746">
                  <c:v>29.197330000000001</c:v>
                </c:pt>
                <c:pt idx="1747">
                  <c:v>29.213999999999999</c:v>
                </c:pt>
                <c:pt idx="1748">
                  <c:v>29.23067</c:v>
                </c:pt>
                <c:pt idx="1749">
                  <c:v>29.247330000000002</c:v>
                </c:pt>
                <c:pt idx="1750">
                  <c:v>29.263999999999999</c:v>
                </c:pt>
                <c:pt idx="1751">
                  <c:v>29.280670000000001</c:v>
                </c:pt>
                <c:pt idx="1752">
                  <c:v>29.297329999999999</c:v>
                </c:pt>
                <c:pt idx="1753">
                  <c:v>29.314</c:v>
                </c:pt>
                <c:pt idx="1754">
                  <c:v>29.330670000000001</c:v>
                </c:pt>
                <c:pt idx="1755">
                  <c:v>29.347329999999999</c:v>
                </c:pt>
                <c:pt idx="1756">
                  <c:v>29.364000000000001</c:v>
                </c:pt>
                <c:pt idx="1757">
                  <c:v>29.380669999999999</c:v>
                </c:pt>
                <c:pt idx="1758">
                  <c:v>29.39733</c:v>
                </c:pt>
                <c:pt idx="1759">
                  <c:v>29.414000000000001</c:v>
                </c:pt>
                <c:pt idx="1760">
                  <c:v>29.430669999999999</c:v>
                </c:pt>
                <c:pt idx="1761">
                  <c:v>29.447330000000001</c:v>
                </c:pt>
                <c:pt idx="1762">
                  <c:v>29.463999999999999</c:v>
                </c:pt>
                <c:pt idx="1763">
                  <c:v>29.48067</c:v>
                </c:pt>
                <c:pt idx="1764">
                  <c:v>29.497330000000002</c:v>
                </c:pt>
                <c:pt idx="1765">
                  <c:v>29.513999999999999</c:v>
                </c:pt>
                <c:pt idx="1766">
                  <c:v>29.530670000000001</c:v>
                </c:pt>
                <c:pt idx="1767">
                  <c:v>29.547329999999999</c:v>
                </c:pt>
                <c:pt idx="1768">
                  <c:v>29.564</c:v>
                </c:pt>
                <c:pt idx="1769">
                  <c:v>29.580670000000001</c:v>
                </c:pt>
                <c:pt idx="1770">
                  <c:v>29.597329999999999</c:v>
                </c:pt>
                <c:pt idx="1771">
                  <c:v>29.614000000000001</c:v>
                </c:pt>
                <c:pt idx="1772">
                  <c:v>29.630669999999999</c:v>
                </c:pt>
                <c:pt idx="1773">
                  <c:v>29.64733</c:v>
                </c:pt>
                <c:pt idx="1774">
                  <c:v>29.664000000000001</c:v>
                </c:pt>
                <c:pt idx="1775">
                  <c:v>29.680579999999999</c:v>
                </c:pt>
                <c:pt idx="1776">
                  <c:v>29.69725</c:v>
                </c:pt>
                <c:pt idx="1777">
                  <c:v>29.713920000000002</c:v>
                </c:pt>
                <c:pt idx="1778">
                  <c:v>29.73058</c:v>
                </c:pt>
                <c:pt idx="1779">
                  <c:v>29.747250000000001</c:v>
                </c:pt>
                <c:pt idx="1780">
                  <c:v>29.763919999999999</c:v>
                </c:pt>
                <c:pt idx="1781">
                  <c:v>29.78058</c:v>
                </c:pt>
                <c:pt idx="1782">
                  <c:v>29.797249999999998</c:v>
                </c:pt>
                <c:pt idx="1783">
                  <c:v>29.81392</c:v>
                </c:pt>
                <c:pt idx="1784">
                  <c:v>29.830580000000001</c:v>
                </c:pt>
                <c:pt idx="1785">
                  <c:v>29.847249999999999</c:v>
                </c:pt>
                <c:pt idx="1786">
                  <c:v>29.86392</c:v>
                </c:pt>
                <c:pt idx="1787">
                  <c:v>29.880579999999998</c:v>
                </c:pt>
                <c:pt idx="1788">
                  <c:v>29.89725</c:v>
                </c:pt>
                <c:pt idx="1789">
                  <c:v>29.913920000000001</c:v>
                </c:pt>
                <c:pt idx="1790">
                  <c:v>29.930579999999999</c:v>
                </c:pt>
                <c:pt idx="1791">
                  <c:v>29.94725</c:v>
                </c:pt>
                <c:pt idx="1792">
                  <c:v>29.963920000000002</c:v>
                </c:pt>
                <c:pt idx="1793">
                  <c:v>29.98058</c:v>
                </c:pt>
                <c:pt idx="1794">
                  <c:v>29.997250000000001</c:v>
                </c:pt>
                <c:pt idx="1795">
                  <c:v>30.013919999999999</c:v>
                </c:pt>
                <c:pt idx="1796">
                  <c:v>30.03058</c:v>
                </c:pt>
                <c:pt idx="1797">
                  <c:v>30.047249999999998</c:v>
                </c:pt>
                <c:pt idx="1798">
                  <c:v>30.06392</c:v>
                </c:pt>
                <c:pt idx="1799">
                  <c:v>30.080580000000001</c:v>
                </c:pt>
                <c:pt idx="1800">
                  <c:v>30.097249999999999</c:v>
                </c:pt>
                <c:pt idx="1801">
                  <c:v>30.11392</c:v>
                </c:pt>
                <c:pt idx="1802">
                  <c:v>30.130579999999998</c:v>
                </c:pt>
                <c:pt idx="1803">
                  <c:v>30.14725</c:v>
                </c:pt>
                <c:pt idx="1804">
                  <c:v>30.163830000000001</c:v>
                </c:pt>
                <c:pt idx="1805">
                  <c:v>30.180499999999999</c:v>
                </c:pt>
                <c:pt idx="1806">
                  <c:v>30.19717</c:v>
                </c:pt>
                <c:pt idx="1807">
                  <c:v>30.213830000000002</c:v>
                </c:pt>
                <c:pt idx="1808">
                  <c:v>30.230499999999999</c:v>
                </c:pt>
                <c:pt idx="1809">
                  <c:v>30.247170000000001</c:v>
                </c:pt>
                <c:pt idx="1810">
                  <c:v>30.263829999999999</c:v>
                </c:pt>
                <c:pt idx="1811">
                  <c:v>30.2805</c:v>
                </c:pt>
                <c:pt idx="1812">
                  <c:v>30.297170000000001</c:v>
                </c:pt>
                <c:pt idx="1813">
                  <c:v>30.313829999999999</c:v>
                </c:pt>
                <c:pt idx="1814">
                  <c:v>30.330500000000001</c:v>
                </c:pt>
                <c:pt idx="1815">
                  <c:v>30.347169999999998</c:v>
                </c:pt>
                <c:pt idx="1816">
                  <c:v>30.36383</c:v>
                </c:pt>
                <c:pt idx="1817">
                  <c:v>30.380500000000001</c:v>
                </c:pt>
                <c:pt idx="1818">
                  <c:v>30.397169999999999</c:v>
                </c:pt>
                <c:pt idx="1819">
                  <c:v>30.413830000000001</c:v>
                </c:pt>
                <c:pt idx="1820">
                  <c:v>30.430499999999999</c:v>
                </c:pt>
                <c:pt idx="1821">
                  <c:v>30.44717</c:v>
                </c:pt>
                <c:pt idx="1822">
                  <c:v>30.463830000000002</c:v>
                </c:pt>
                <c:pt idx="1823">
                  <c:v>30.480499999999999</c:v>
                </c:pt>
                <c:pt idx="1824">
                  <c:v>30.497170000000001</c:v>
                </c:pt>
                <c:pt idx="1825">
                  <c:v>30.513829999999999</c:v>
                </c:pt>
                <c:pt idx="1826">
                  <c:v>30.5305</c:v>
                </c:pt>
                <c:pt idx="1827">
                  <c:v>30.547170000000001</c:v>
                </c:pt>
                <c:pt idx="1828">
                  <c:v>30.563829999999999</c:v>
                </c:pt>
                <c:pt idx="1829">
                  <c:v>30.580500000000001</c:v>
                </c:pt>
                <c:pt idx="1830">
                  <c:v>30.597169999999998</c:v>
                </c:pt>
                <c:pt idx="1831">
                  <c:v>30.61383</c:v>
                </c:pt>
                <c:pt idx="1832">
                  <c:v>30.630500000000001</c:v>
                </c:pt>
                <c:pt idx="1833">
                  <c:v>30.647169999999999</c:v>
                </c:pt>
                <c:pt idx="1834">
                  <c:v>30.66375</c:v>
                </c:pt>
                <c:pt idx="1835">
                  <c:v>30.680420000000002</c:v>
                </c:pt>
                <c:pt idx="1836">
                  <c:v>30.69708</c:v>
                </c:pt>
                <c:pt idx="1837">
                  <c:v>30.713750000000001</c:v>
                </c:pt>
                <c:pt idx="1838">
                  <c:v>30.730419999999999</c:v>
                </c:pt>
                <c:pt idx="1839">
                  <c:v>30.74708</c:v>
                </c:pt>
                <c:pt idx="1840">
                  <c:v>30.763750000000002</c:v>
                </c:pt>
                <c:pt idx="1841">
                  <c:v>30.780419999999999</c:v>
                </c:pt>
                <c:pt idx="1842">
                  <c:v>30.797080000000001</c:v>
                </c:pt>
                <c:pt idx="1843">
                  <c:v>30.813749999999999</c:v>
                </c:pt>
                <c:pt idx="1844">
                  <c:v>30.83042</c:v>
                </c:pt>
                <c:pt idx="1845">
                  <c:v>30.847079999999998</c:v>
                </c:pt>
                <c:pt idx="1846">
                  <c:v>30.86375</c:v>
                </c:pt>
                <c:pt idx="1847">
                  <c:v>30.880420000000001</c:v>
                </c:pt>
                <c:pt idx="1848">
                  <c:v>30.897079999999999</c:v>
                </c:pt>
                <c:pt idx="1849">
                  <c:v>30.91375</c:v>
                </c:pt>
                <c:pt idx="1850">
                  <c:v>30.930420000000002</c:v>
                </c:pt>
                <c:pt idx="1851">
                  <c:v>30.94708</c:v>
                </c:pt>
                <c:pt idx="1852">
                  <c:v>30.963750000000001</c:v>
                </c:pt>
                <c:pt idx="1853">
                  <c:v>30.980419999999999</c:v>
                </c:pt>
                <c:pt idx="1854">
                  <c:v>30.99708</c:v>
                </c:pt>
                <c:pt idx="1855">
                  <c:v>31.013750000000002</c:v>
                </c:pt>
                <c:pt idx="1856">
                  <c:v>31.030419999999999</c:v>
                </c:pt>
                <c:pt idx="1857">
                  <c:v>31.047080000000001</c:v>
                </c:pt>
                <c:pt idx="1858">
                  <c:v>31.063749999999999</c:v>
                </c:pt>
                <c:pt idx="1859">
                  <c:v>31.08042</c:v>
                </c:pt>
                <c:pt idx="1860">
                  <c:v>31.097079999999998</c:v>
                </c:pt>
                <c:pt idx="1861">
                  <c:v>31.11375</c:v>
                </c:pt>
                <c:pt idx="1862">
                  <c:v>31.130420000000001</c:v>
                </c:pt>
                <c:pt idx="1863">
                  <c:v>31.146999999999998</c:v>
                </c:pt>
                <c:pt idx="1864">
                  <c:v>31.16367</c:v>
                </c:pt>
                <c:pt idx="1865">
                  <c:v>31.180330000000001</c:v>
                </c:pt>
                <c:pt idx="1866">
                  <c:v>31.196999999999999</c:v>
                </c:pt>
                <c:pt idx="1867">
                  <c:v>31.21367</c:v>
                </c:pt>
                <c:pt idx="1868">
                  <c:v>31.230329999999999</c:v>
                </c:pt>
                <c:pt idx="1869">
                  <c:v>31.247</c:v>
                </c:pt>
                <c:pt idx="1870">
                  <c:v>31.263670000000001</c:v>
                </c:pt>
                <c:pt idx="1871">
                  <c:v>31.280329999999999</c:v>
                </c:pt>
                <c:pt idx="1872">
                  <c:v>31.297000000000001</c:v>
                </c:pt>
                <c:pt idx="1873">
                  <c:v>31.313669999999998</c:v>
                </c:pt>
                <c:pt idx="1874">
                  <c:v>31.33033</c:v>
                </c:pt>
                <c:pt idx="1875">
                  <c:v>31.347000000000001</c:v>
                </c:pt>
                <c:pt idx="1876">
                  <c:v>31.363669999999999</c:v>
                </c:pt>
                <c:pt idx="1877">
                  <c:v>31.380330000000001</c:v>
                </c:pt>
                <c:pt idx="1878">
                  <c:v>31.396999999999998</c:v>
                </c:pt>
                <c:pt idx="1879">
                  <c:v>31.41367</c:v>
                </c:pt>
                <c:pt idx="1880">
                  <c:v>31.430330000000001</c:v>
                </c:pt>
                <c:pt idx="1881">
                  <c:v>31.446999999999999</c:v>
                </c:pt>
                <c:pt idx="1882">
                  <c:v>31.46367</c:v>
                </c:pt>
                <c:pt idx="1883">
                  <c:v>31.480329999999999</c:v>
                </c:pt>
                <c:pt idx="1884">
                  <c:v>31.497</c:v>
                </c:pt>
                <c:pt idx="1885">
                  <c:v>31.513670000000001</c:v>
                </c:pt>
                <c:pt idx="1886">
                  <c:v>31.530329999999999</c:v>
                </c:pt>
                <c:pt idx="1887">
                  <c:v>31.547000000000001</c:v>
                </c:pt>
                <c:pt idx="1888">
                  <c:v>31.563669999999998</c:v>
                </c:pt>
                <c:pt idx="1889">
                  <c:v>31.58033</c:v>
                </c:pt>
                <c:pt idx="1890">
                  <c:v>31.597000000000001</c:v>
                </c:pt>
                <c:pt idx="1891">
                  <c:v>31.613669999999999</c:v>
                </c:pt>
                <c:pt idx="1892">
                  <c:v>31.63025</c:v>
                </c:pt>
                <c:pt idx="1893">
                  <c:v>31.646920000000001</c:v>
                </c:pt>
                <c:pt idx="1894">
                  <c:v>31.66358</c:v>
                </c:pt>
                <c:pt idx="1895">
                  <c:v>31.680250000000001</c:v>
                </c:pt>
                <c:pt idx="1896">
                  <c:v>31.696919999999999</c:v>
                </c:pt>
                <c:pt idx="1897">
                  <c:v>31.71358</c:v>
                </c:pt>
                <c:pt idx="1898">
                  <c:v>31.730250000000002</c:v>
                </c:pt>
                <c:pt idx="1899">
                  <c:v>31.746919999999999</c:v>
                </c:pt>
                <c:pt idx="1900">
                  <c:v>31.763580000000001</c:v>
                </c:pt>
                <c:pt idx="1901">
                  <c:v>31.780249999999999</c:v>
                </c:pt>
                <c:pt idx="1902">
                  <c:v>31.79692</c:v>
                </c:pt>
                <c:pt idx="1903">
                  <c:v>31.813580000000002</c:v>
                </c:pt>
                <c:pt idx="1904">
                  <c:v>31.830249999999999</c:v>
                </c:pt>
                <c:pt idx="1905">
                  <c:v>31.846920000000001</c:v>
                </c:pt>
                <c:pt idx="1906">
                  <c:v>31.863579999999999</c:v>
                </c:pt>
                <c:pt idx="1907">
                  <c:v>31.88025</c:v>
                </c:pt>
                <c:pt idx="1908">
                  <c:v>31.896920000000001</c:v>
                </c:pt>
                <c:pt idx="1909">
                  <c:v>31.91358</c:v>
                </c:pt>
                <c:pt idx="1910">
                  <c:v>31.930250000000001</c:v>
                </c:pt>
                <c:pt idx="1911">
                  <c:v>31.946919999999999</c:v>
                </c:pt>
                <c:pt idx="1912">
                  <c:v>31.96358</c:v>
                </c:pt>
                <c:pt idx="1913">
                  <c:v>31.980250000000002</c:v>
                </c:pt>
                <c:pt idx="1914">
                  <c:v>31.996919999999999</c:v>
                </c:pt>
                <c:pt idx="1915">
                  <c:v>32.013579999999997</c:v>
                </c:pt>
                <c:pt idx="1916">
                  <c:v>32.030250000000002</c:v>
                </c:pt>
                <c:pt idx="1917">
                  <c:v>32.04692</c:v>
                </c:pt>
                <c:pt idx="1918">
                  <c:v>32.063580000000002</c:v>
                </c:pt>
                <c:pt idx="1919">
                  <c:v>32.080249999999999</c:v>
                </c:pt>
                <c:pt idx="1920">
                  <c:v>32.096919999999997</c:v>
                </c:pt>
                <c:pt idx="1921">
                  <c:v>32.113579999999999</c:v>
                </c:pt>
                <c:pt idx="1922">
                  <c:v>32.13017</c:v>
                </c:pt>
                <c:pt idx="1923">
                  <c:v>32.146830000000001</c:v>
                </c:pt>
                <c:pt idx="1924">
                  <c:v>32.163499999999999</c:v>
                </c:pt>
                <c:pt idx="1925">
                  <c:v>32.180169999999997</c:v>
                </c:pt>
                <c:pt idx="1926">
                  <c:v>32.196829999999999</c:v>
                </c:pt>
                <c:pt idx="1927">
                  <c:v>32.213500000000003</c:v>
                </c:pt>
                <c:pt idx="1928">
                  <c:v>32.230170000000001</c:v>
                </c:pt>
                <c:pt idx="1929">
                  <c:v>32.246830000000003</c:v>
                </c:pt>
                <c:pt idx="1930">
                  <c:v>32.263500000000001</c:v>
                </c:pt>
                <c:pt idx="1931">
                  <c:v>32.280169999999998</c:v>
                </c:pt>
                <c:pt idx="1932">
                  <c:v>32.29683</c:v>
                </c:pt>
                <c:pt idx="1933">
                  <c:v>32.313499999999998</c:v>
                </c:pt>
                <c:pt idx="1934">
                  <c:v>32.330170000000003</c:v>
                </c:pt>
                <c:pt idx="1935">
                  <c:v>32.346829999999997</c:v>
                </c:pt>
                <c:pt idx="1936">
                  <c:v>32.363500000000002</c:v>
                </c:pt>
                <c:pt idx="1937">
                  <c:v>32.38017</c:v>
                </c:pt>
                <c:pt idx="1938">
                  <c:v>32.396830000000001</c:v>
                </c:pt>
                <c:pt idx="1939">
                  <c:v>32.413499999999999</c:v>
                </c:pt>
                <c:pt idx="1940">
                  <c:v>32.430169999999997</c:v>
                </c:pt>
                <c:pt idx="1941">
                  <c:v>32.446829999999999</c:v>
                </c:pt>
                <c:pt idx="1942">
                  <c:v>32.463500000000003</c:v>
                </c:pt>
                <c:pt idx="1943">
                  <c:v>32.480170000000001</c:v>
                </c:pt>
                <c:pt idx="1944">
                  <c:v>32.496830000000003</c:v>
                </c:pt>
                <c:pt idx="1945">
                  <c:v>32.513500000000001</c:v>
                </c:pt>
                <c:pt idx="1946">
                  <c:v>32.530169999999998</c:v>
                </c:pt>
                <c:pt idx="1947">
                  <c:v>32.54683</c:v>
                </c:pt>
                <c:pt idx="1948">
                  <c:v>32.563499999999998</c:v>
                </c:pt>
                <c:pt idx="1949">
                  <c:v>32.580170000000003</c:v>
                </c:pt>
                <c:pt idx="1950">
                  <c:v>32.596829999999997</c:v>
                </c:pt>
                <c:pt idx="1951">
                  <c:v>32.613410000000002</c:v>
                </c:pt>
                <c:pt idx="1952">
                  <c:v>32.63008</c:v>
                </c:pt>
                <c:pt idx="1953">
                  <c:v>32.646749999999997</c:v>
                </c:pt>
                <c:pt idx="1954">
                  <c:v>32.663420000000002</c:v>
                </c:pt>
                <c:pt idx="1955">
                  <c:v>32.680079999999997</c:v>
                </c:pt>
                <c:pt idx="1956">
                  <c:v>32.696750000000002</c:v>
                </c:pt>
                <c:pt idx="1957">
                  <c:v>32.713419999999999</c:v>
                </c:pt>
                <c:pt idx="1958">
                  <c:v>32.730080000000001</c:v>
                </c:pt>
                <c:pt idx="1959">
                  <c:v>32.746749999999999</c:v>
                </c:pt>
                <c:pt idx="1960">
                  <c:v>32.763420000000004</c:v>
                </c:pt>
                <c:pt idx="1961">
                  <c:v>32.780079999999998</c:v>
                </c:pt>
                <c:pt idx="1962">
                  <c:v>32.796750000000003</c:v>
                </c:pt>
                <c:pt idx="1963">
                  <c:v>32.813420000000001</c:v>
                </c:pt>
                <c:pt idx="1964">
                  <c:v>32.830080000000002</c:v>
                </c:pt>
                <c:pt idx="1965">
                  <c:v>32.84675</c:v>
                </c:pt>
                <c:pt idx="1966">
                  <c:v>32.863410000000002</c:v>
                </c:pt>
                <c:pt idx="1967">
                  <c:v>32.88008</c:v>
                </c:pt>
                <c:pt idx="1968">
                  <c:v>32.896749999999997</c:v>
                </c:pt>
                <c:pt idx="1969">
                  <c:v>32.913420000000002</c:v>
                </c:pt>
                <c:pt idx="1970">
                  <c:v>32.930079999999997</c:v>
                </c:pt>
                <c:pt idx="1971">
                  <c:v>32.946750000000002</c:v>
                </c:pt>
                <c:pt idx="1972">
                  <c:v>32.963419999999999</c:v>
                </c:pt>
                <c:pt idx="1973">
                  <c:v>32.980080000000001</c:v>
                </c:pt>
                <c:pt idx="1974">
                  <c:v>32.996749999999999</c:v>
                </c:pt>
                <c:pt idx="1975">
                  <c:v>33.013420000000004</c:v>
                </c:pt>
                <c:pt idx="1976">
                  <c:v>33.030079999999998</c:v>
                </c:pt>
                <c:pt idx="1977">
                  <c:v>33.046750000000003</c:v>
                </c:pt>
                <c:pt idx="1978">
                  <c:v>33.063420000000001</c:v>
                </c:pt>
                <c:pt idx="1979">
                  <c:v>33.080080000000002</c:v>
                </c:pt>
                <c:pt idx="1980">
                  <c:v>33.096670000000003</c:v>
                </c:pt>
                <c:pt idx="1981">
                  <c:v>33.113329999999998</c:v>
                </c:pt>
                <c:pt idx="1982">
                  <c:v>33.130000000000003</c:v>
                </c:pt>
                <c:pt idx="1983">
                  <c:v>33.14667</c:v>
                </c:pt>
                <c:pt idx="1984">
                  <c:v>33.163330000000002</c:v>
                </c:pt>
                <c:pt idx="1985">
                  <c:v>33.18</c:v>
                </c:pt>
                <c:pt idx="1986">
                  <c:v>33.196669999999997</c:v>
                </c:pt>
                <c:pt idx="1987">
                  <c:v>33.213329999999999</c:v>
                </c:pt>
                <c:pt idx="1988">
                  <c:v>33.229999999999997</c:v>
                </c:pt>
                <c:pt idx="1989">
                  <c:v>33.246670000000002</c:v>
                </c:pt>
                <c:pt idx="1990">
                  <c:v>33.263330000000003</c:v>
                </c:pt>
                <c:pt idx="1991">
                  <c:v>33.28</c:v>
                </c:pt>
                <c:pt idx="1992">
                  <c:v>33.296669999999999</c:v>
                </c:pt>
                <c:pt idx="1993">
                  <c:v>33.313330000000001</c:v>
                </c:pt>
                <c:pt idx="1994">
                  <c:v>33.33</c:v>
                </c:pt>
                <c:pt idx="1995">
                  <c:v>33.346670000000003</c:v>
                </c:pt>
                <c:pt idx="1996">
                  <c:v>33.363329999999998</c:v>
                </c:pt>
                <c:pt idx="1997">
                  <c:v>33.380000000000003</c:v>
                </c:pt>
                <c:pt idx="1998">
                  <c:v>33.39667</c:v>
                </c:pt>
                <c:pt idx="1999">
                  <c:v>33.413330000000002</c:v>
                </c:pt>
                <c:pt idx="2000">
                  <c:v>33.43</c:v>
                </c:pt>
                <c:pt idx="2001">
                  <c:v>33.446669999999997</c:v>
                </c:pt>
                <c:pt idx="2002">
                  <c:v>33.463329999999999</c:v>
                </c:pt>
                <c:pt idx="2003">
                  <c:v>33.479999999999997</c:v>
                </c:pt>
                <c:pt idx="2004">
                  <c:v>33.496670000000002</c:v>
                </c:pt>
                <c:pt idx="2005">
                  <c:v>33.513330000000003</c:v>
                </c:pt>
                <c:pt idx="2006">
                  <c:v>33.53</c:v>
                </c:pt>
                <c:pt idx="2007">
                  <c:v>33.546669999999999</c:v>
                </c:pt>
                <c:pt idx="2008">
                  <c:v>33.563330000000001</c:v>
                </c:pt>
                <c:pt idx="2009">
                  <c:v>33.579920000000001</c:v>
                </c:pt>
                <c:pt idx="2010">
                  <c:v>33.596580000000003</c:v>
                </c:pt>
                <c:pt idx="2011">
                  <c:v>33.613250000000001</c:v>
                </c:pt>
                <c:pt idx="2012">
                  <c:v>33.629919999999998</c:v>
                </c:pt>
                <c:pt idx="2013">
                  <c:v>33.64658</c:v>
                </c:pt>
                <c:pt idx="2014">
                  <c:v>33.663249999999998</c:v>
                </c:pt>
                <c:pt idx="2015">
                  <c:v>33.679920000000003</c:v>
                </c:pt>
                <c:pt idx="2016">
                  <c:v>33.696579999999997</c:v>
                </c:pt>
                <c:pt idx="2017">
                  <c:v>33.713250000000002</c:v>
                </c:pt>
                <c:pt idx="2018">
                  <c:v>33.72992</c:v>
                </c:pt>
                <c:pt idx="2019">
                  <c:v>33.746580000000002</c:v>
                </c:pt>
                <c:pt idx="2020">
                  <c:v>33.763249999999999</c:v>
                </c:pt>
                <c:pt idx="2021">
                  <c:v>33.779910000000001</c:v>
                </c:pt>
                <c:pt idx="2022">
                  <c:v>33.796590000000002</c:v>
                </c:pt>
                <c:pt idx="2023">
                  <c:v>33.813249999999996</c:v>
                </c:pt>
                <c:pt idx="2024">
                  <c:v>33.829920000000001</c:v>
                </c:pt>
                <c:pt idx="2025">
                  <c:v>33.846580000000003</c:v>
                </c:pt>
                <c:pt idx="2026">
                  <c:v>33.863250000000001</c:v>
                </c:pt>
                <c:pt idx="2027">
                  <c:v>33.879919999999998</c:v>
                </c:pt>
                <c:pt idx="2028">
                  <c:v>33.89658</c:v>
                </c:pt>
                <c:pt idx="2029">
                  <c:v>33.913249999999998</c:v>
                </c:pt>
                <c:pt idx="2030">
                  <c:v>33.929920000000003</c:v>
                </c:pt>
                <c:pt idx="2031">
                  <c:v>33.946579999999997</c:v>
                </c:pt>
                <c:pt idx="2032">
                  <c:v>33.963250000000002</c:v>
                </c:pt>
                <c:pt idx="2033">
                  <c:v>33.97992</c:v>
                </c:pt>
                <c:pt idx="2034">
                  <c:v>33.996580000000002</c:v>
                </c:pt>
                <c:pt idx="2035">
                  <c:v>34.013249999999999</c:v>
                </c:pt>
                <c:pt idx="2036">
                  <c:v>34.029910000000001</c:v>
                </c:pt>
                <c:pt idx="2037">
                  <c:v>34.046590000000002</c:v>
                </c:pt>
                <c:pt idx="2038">
                  <c:v>34.063249999999996</c:v>
                </c:pt>
                <c:pt idx="2039">
                  <c:v>34.079830000000001</c:v>
                </c:pt>
                <c:pt idx="2040">
                  <c:v>34.096499999999999</c:v>
                </c:pt>
                <c:pt idx="2041">
                  <c:v>34.113169999999997</c:v>
                </c:pt>
                <c:pt idx="2042">
                  <c:v>34.129829999999998</c:v>
                </c:pt>
                <c:pt idx="2043">
                  <c:v>34.146500000000003</c:v>
                </c:pt>
                <c:pt idx="2044">
                  <c:v>34.163170000000001</c:v>
                </c:pt>
                <c:pt idx="2045">
                  <c:v>34.179830000000003</c:v>
                </c:pt>
                <c:pt idx="2046">
                  <c:v>34.1965</c:v>
                </c:pt>
                <c:pt idx="2047">
                  <c:v>34.213169999999998</c:v>
                </c:pt>
                <c:pt idx="2048">
                  <c:v>34.22983</c:v>
                </c:pt>
                <c:pt idx="2049">
                  <c:v>34.246499999999997</c:v>
                </c:pt>
                <c:pt idx="2050">
                  <c:v>34.263170000000002</c:v>
                </c:pt>
                <c:pt idx="2051">
                  <c:v>34.279829999999997</c:v>
                </c:pt>
                <c:pt idx="2052">
                  <c:v>34.296500000000002</c:v>
                </c:pt>
                <c:pt idx="2053">
                  <c:v>34.31317</c:v>
                </c:pt>
                <c:pt idx="2054">
                  <c:v>34.329830000000001</c:v>
                </c:pt>
                <c:pt idx="2055">
                  <c:v>34.346499999999999</c:v>
                </c:pt>
                <c:pt idx="2056">
                  <c:v>34.363169999999997</c:v>
                </c:pt>
                <c:pt idx="2057">
                  <c:v>34.379829999999998</c:v>
                </c:pt>
                <c:pt idx="2058">
                  <c:v>34.396500000000003</c:v>
                </c:pt>
                <c:pt idx="2059">
                  <c:v>34.413170000000001</c:v>
                </c:pt>
                <c:pt idx="2060">
                  <c:v>34.429830000000003</c:v>
                </c:pt>
                <c:pt idx="2061">
                  <c:v>34.4465</c:v>
                </c:pt>
                <c:pt idx="2062">
                  <c:v>34.463169999999998</c:v>
                </c:pt>
                <c:pt idx="2063">
                  <c:v>34.47983</c:v>
                </c:pt>
                <c:pt idx="2064">
                  <c:v>34.496499999999997</c:v>
                </c:pt>
                <c:pt idx="2065">
                  <c:v>34.513170000000002</c:v>
                </c:pt>
                <c:pt idx="2066">
                  <c:v>34.529829999999997</c:v>
                </c:pt>
                <c:pt idx="2067">
                  <c:v>34.546500000000002</c:v>
                </c:pt>
                <c:pt idx="2068">
                  <c:v>34.563079999999999</c:v>
                </c:pt>
                <c:pt idx="2069">
                  <c:v>34.579749999999997</c:v>
                </c:pt>
                <c:pt idx="2070">
                  <c:v>34.596420000000002</c:v>
                </c:pt>
                <c:pt idx="2071">
                  <c:v>34.613079999999997</c:v>
                </c:pt>
                <c:pt idx="2072">
                  <c:v>34.629750000000001</c:v>
                </c:pt>
                <c:pt idx="2073">
                  <c:v>34.646419999999999</c:v>
                </c:pt>
                <c:pt idx="2074">
                  <c:v>34.663080000000001</c:v>
                </c:pt>
                <c:pt idx="2075">
                  <c:v>34.679749999999999</c:v>
                </c:pt>
                <c:pt idx="2076">
                  <c:v>34.69641</c:v>
                </c:pt>
                <c:pt idx="2077">
                  <c:v>34.713090000000001</c:v>
                </c:pt>
                <c:pt idx="2078">
                  <c:v>34.729750000000003</c:v>
                </c:pt>
                <c:pt idx="2079">
                  <c:v>34.746420000000001</c:v>
                </c:pt>
                <c:pt idx="2080">
                  <c:v>34.763080000000002</c:v>
                </c:pt>
                <c:pt idx="2081">
                  <c:v>34.77975</c:v>
                </c:pt>
                <c:pt idx="2082">
                  <c:v>34.796419999999998</c:v>
                </c:pt>
                <c:pt idx="2083">
                  <c:v>34.813079999999999</c:v>
                </c:pt>
                <c:pt idx="2084">
                  <c:v>34.829749999999997</c:v>
                </c:pt>
                <c:pt idx="2085">
                  <c:v>34.846420000000002</c:v>
                </c:pt>
                <c:pt idx="2086">
                  <c:v>34.863079999999997</c:v>
                </c:pt>
                <c:pt idx="2087">
                  <c:v>34.879750000000001</c:v>
                </c:pt>
                <c:pt idx="2088">
                  <c:v>34.896419999999999</c:v>
                </c:pt>
                <c:pt idx="2089">
                  <c:v>34.913080000000001</c:v>
                </c:pt>
                <c:pt idx="2090">
                  <c:v>34.929749999999999</c:v>
                </c:pt>
                <c:pt idx="2091">
                  <c:v>34.94641</c:v>
                </c:pt>
                <c:pt idx="2092">
                  <c:v>34.963090000000001</c:v>
                </c:pt>
                <c:pt idx="2093">
                  <c:v>34.979750000000003</c:v>
                </c:pt>
                <c:pt idx="2094">
                  <c:v>34.996420000000001</c:v>
                </c:pt>
                <c:pt idx="2095">
                  <c:v>35.013080000000002</c:v>
                </c:pt>
                <c:pt idx="2096">
                  <c:v>35.029670000000003</c:v>
                </c:pt>
                <c:pt idx="2097">
                  <c:v>35.046329999999998</c:v>
                </c:pt>
                <c:pt idx="2098">
                  <c:v>35.063000000000002</c:v>
                </c:pt>
                <c:pt idx="2099">
                  <c:v>35.07967</c:v>
                </c:pt>
                <c:pt idx="2100">
                  <c:v>35.096330000000002</c:v>
                </c:pt>
                <c:pt idx="2101">
                  <c:v>35.113</c:v>
                </c:pt>
                <c:pt idx="2102">
                  <c:v>35.129669999999997</c:v>
                </c:pt>
                <c:pt idx="2103">
                  <c:v>35.146329999999999</c:v>
                </c:pt>
                <c:pt idx="2104">
                  <c:v>35.162999999999997</c:v>
                </c:pt>
                <c:pt idx="2105">
                  <c:v>35.179670000000002</c:v>
                </c:pt>
                <c:pt idx="2106">
                  <c:v>35.196330000000003</c:v>
                </c:pt>
                <c:pt idx="2107">
                  <c:v>35.213000000000001</c:v>
                </c:pt>
                <c:pt idx="2108">
                  <c:v>35.229669999999999</c:v>
                </c:pt>
                <c:pt idx="2109">
                  <c:v>35.24633</c:v>
                </c:pt>
                <c:pt idx="2110">
                  <c:v>35.262999999999998</c:v>
                </c:pt>
                <c:pt idx="2111">
                  <c:v>35.279670000000003</c:v>
                </c:pt>
                <c:pt idx="2112">
                  <c:v>35.296329999999998</c:v>
                </c:pt>
                <c:pt idx="2113">
                  <c:v>35.313000000000002</c:v>
                </c:pt>
                <c:pt idx="2114">
                  <c:v>35.32967</c:v>
                </c:pt>
                <c:pt idx="2115">
                  <c:v>35.346330000000002</c:v>
                </c:pt>
                <c:pt idx="2116">
                  <c:v>35.363</c:v>
                </c:pt>
                <c:pt idx="2117">
                  <c:v>35.379669999999997</c:v>
                </c:pt>
                <c:pt idx="2118">
                  <c:v>35.396329999999999</c:v>
                </c:pt>
                <c:pt idx="2119">
                  <c:v>35.412999999999997</c:v>
                </c:pt>
                <c:pt idx="2120">
                  <c:v>35.429670000000002</c:v>
                </c:pt>
                <c:pt idx="2121">
                  <c:v>35.446330000000003</c:v>
                </c:pt>
                <c:pt idx="2122">
                  <c:v>35.463000000000001</c:v>
                </c:pt>
                <c:pt idx="2123">
                  <c:v>35.479669999999999</c:v>
                </c:pt>
                <c:pt idx="2124">
                  <c:v>35.49633</c:v>
                </c:pt>
                <c:pt idx="2125">
                  <c:v>35.512999999999998</c:v>
                </c:pt>
                <c:pt idx="2126">
                  <c:v>35.529580000000003</c:v>
                </c:pt>
                <c:pt idx="2127">
                  <c:v>35.546250000000001</c:v>
                </c:pt>
                <c:pt idx="2128">
                  <c:v>35.562919999999998</c:v>
                </c:pt>
                <c:pt idx="2129">
                  <c:v>35.57958</c:v>
                </c:pt>
                <c:pt idx="2130">
                  <c:v>35.596249999999998</c:v>
                </c:pt>
                <c:pt idx="2131">
                  <c:v>35.612920000000003</c:v>
                </c:pt>
                <c:pt idx="2132">
                  <c:v>35.629579999999997</c:v>
                </c:pt>
                <c:pt idx="2133">
                  <c:v>35.646250000000002</c:v>
                </c:pt>
                <c:pt idx="2134">
                  <c:v>35.66292</c:v>
                </c:pt>
                <c:pt idx="2135">
                  <c:v>35.679580000000001</c:v>
                </c:pt>
                <c:pt idx="2136">
                  <c:v>35.696249999999999</c:v>
                </c:pt>
                <c:pt idx="2137">
                  <c:v>35.712919999999997</c:v>
                </c:pt>
                <c:pt idx="2138">
                  <c:v>35.729579999999999</c:v>
                </c:pt>
                <c:pt idx="2139">
                  <c:v>35.746250000000003</c:v>
                </c:pt>
                <c:pt idx="2140">
                  <c:v>35.762920000000001</c:v>
                </c:pt>
                <c:pt idx="2141">
                  <c:v>35.779580000000003</c:v>
                </c:pt>
                <c:pt idx="2142">
                  <c:v>35.796250000000001</c:v>
                </c:pt>
                <c:pt idx="2143">
                  <c:v>35.812919999999998</c:v>
                </c:pt>
                <c:pt idx="2144">
                  <c:v>35.82958</c:v>
                </c:pt>
                <c:pt idx="2145">
                  <c:v>35.846249999999998</c:v>
                </c:pt>
                <c:pt idx="2146">
                  <c:v>35.862920000000003</c:v>
                </c:pt>
                <c:pt idx="2147">
                  <c:v>35.879579999999997</c:v>
                </c:pt>
                <c:pt idx="2148">
                  <c:v>35.896250000000002</c:v>
                </c:pt>
                <c:pt idx="2149">
                  <c:v>35.91292</c:v>
                </c:pt>
                <c:pt idx="2150">
                  <c:v>35.929580000000001</c:v>
                </c:pt>
                <c:pt idx="2151">
                  <c:v>35.946249999999999</c:v>
                </c:pt>
                <c:pt idx="2152">
                  <c:v>35.962919999999997</c:v>
                </c:pt>
                <c:pt idx="2153">
                  <c:v>35.979579999999999</c:v>
                </c:pt>
                <c:pt idx="2154">
                  <c:v>35.996250000000003</c:v>
                </c:pt>
                <c:pt idx="2155">
                  <c:v>36.012830000000001</c:v>
                </c:pt>
                <c:pt idx="2156">
                  <c:v>36.029499999999999</c:v>
                </c:pt>
                <c:pt idx="2157">
                  <c:v>36.046169999999996</c:v>
                </c:pt>
                <c:pt idx="2158">
                  <c:v>36.062829999999998</c:v>
                </c:pt>
                <c:pt idx="2159">
                  <c:v>36.079500000000003</c:v>
                </c:pt>
                <c:pt idx="2160">
                  <c:v>36.096170000000001</c:v>
                </c:pt>
                <c:pt idx="2161">
                  <c:v>36.112830000000002</c:v>
                </c:pt>
                <c:pt idx="2162">
                  <c:v>36.1295</c:v>
                </c:pt>
                <c:pt idx="2163">
                  <c:v>36.146169999999998</c:v>
                </c:pt>
                <c:pt idx="2164">
                  <c:v>36.16283</c:v>
                </c:pt>
                <c:pt idx="2165">
                  <c:v>36.179499999999997</c:v>
                </c:pt>
                <c:pt idx="2166">
                  <c:v>36.196170000000002</c:v>
                </c:pt>
                <c:pt idx="2167">
                  <c:v>36.212829999999997</c:v>
                </c:pt>
                <c:pt idx="2168">
                  <c:v>36.229500000000002</c:v>
                </c:pt>
                <c:pt idx="2169">
                  <c:v>36.246169999999999</c:v>
                </c:pt>
                <c:pt idx="2170">
                  <c:v>36.262830000000001</c:v>
                </c:pt>
                <c:pt idx="2171">
                  <c:v>36.279499999999999</c:v>
                </c:pt>
                <c:pt idx="2172">
                  <c:v>36.296169999999996</c:v>
                </c:pt>
                <c:pt idx="2173">
                  <c:v>36.312829999999998</c:v>
                </c:pt>
                <c:pt idx="2174">
                  <c:v>36.329500000000003</c:v>
                </c:pt>
                <c:pt idx="2175">
                  <c:v>36.346170000000001</c:v>
                </c:pt>
                <c:pt idx="2176">
                  <c:v>36.362830000000002</c:v>
                </c:pt>
                <c:pt idx="2177">
                  <c:v>36.3795</c:v>
                </c:pt>
                <c:pt idx="2178">
                  <c:v>36.396169999999998</c:v>
                </c:pt>
                <c:pt idx="2179">
                  <c:v>36.41283</c:v>
                </c:pt>
                <c:pt idx="2180">
                  <c:v>36.429499999999997</c:v>
                </c:pt>
                <c:pt idx="2181">
                  <c:v>36.446170000000002</c:v>
                </c:pt>
                <c:pt idx="2182">
                  <c:v>36.462829999999997</c:v>
                </c:pt>
                <c:pt idx="2183">
                  <c:v>36.479500000000002</c:v>
                </c:pt>
                <c:pt idx="2184">
                  <c:v>36.496079999999999</c:v>
                </c:pt>
                <c:pt idx="2185">
                  <c:v>36.512749999999997</c:v>
                </c:pt>
                <c:pt idx="2186">
                  <c:v>36.529420000000002</c:v>
                </c:pt>
                <c:pt idx="2187">
                  <c:v>36.546080000000003</c:v>
                </c:pt>
                <c:pt idx="2188">
                  <c:v>36.562750000000001</c:v>
                </c:pt>
                <c:pt idx="2189">
                  <c:v>36.579419999999999</c:v>
                </c:pt>
                <c:pt idx="2190">
                  <c:v>36.596080000000001</c:v>
                </c:pt>
                <c:pt idx="2191">
                  <c:v>36.612749999999998</c:v>
                </c:pt>
                <c:pt idx="2192">
                  <c:v>36.629420000000003</c:v>
                </c:pt>
                <c:pt idx="2193">
                  <c:v>36.646079999999998</c:v>
                </c:pt>
                <c:pt idx="2194">
                  <c:v>36.662750000000003</c:v>
                </c:pt>
                <c:pt idx="2195">
                  <c:v>36.67942</c:v>
                </c:pt>
                <c:pt idx="2196">
                  <c:v>36.696080000000002</c:v>
                </c:pt>
                <c:pt idx="2197">
                  <c:v>36.71275</c:v>
                </c:pt>
                <c:pt idx="2198">
                  <c:v>36.729419999999998</c:v>
                </c:pt>
                <c:pt idx="2199">
                  <c:v>36.746079999999999</c:v>
                </c:pt>
                <c:pt idx="2200">
                  <c:v>36.762749999999997</c:v>
                </c:pt>
                <c:pt idx="2201">
                  <c:v>36.779420000000002</c:v>
                </c:pt>
                <c:pt idx="2202">
                  <c:v>36.796080000000003</c:v>
                </c:pt>
                <c:pt idx="2203">
                  <c:v>36.812750000000001</c:v>
                </c:pt>
                <c:pt idx="2204">
                  <c:v>36.829419999999999</c:v>
                </c:pt>
                <c:pt idx="2205">
                  <c:v>36.846080000000001</c:v>
                </c:pt>
                <c:pt idx="2206">
                  <c:v>36.862749999999998</c:v>
                </c:pt>
                <c:pt idx="2207">
                  <c:v>36.879420000000003</c:v>
                </c:pt>
                <c:pt idx="2208">
                  <c:v>36.896079999999998</c:v>
                </c:pt>
                <c:pt idx="2209">
                  <c:v>36.912750000000003</c:v>
                </c:pt>
                <c:pt idx="2210">
                  <c:v>36.92942</c:v>
                </c:pt>
                <c:pt idx="2211">
                  <c:v>36.946080000000002</c:v>
                </c:pt>
                <c:pt idx="2212">
                  <c:v>36.96275</c:v>
                </c:pt>
                <c:pt idx="2213">
                  <c:v>36.979419999999998</c:v>
                </c:pt>
                <c:pt idx="2214">
                  <c:v>36.996000000000002</c:v>
                </c:pt>
                <c:pt idx="2215">
                  <c:v>37.012659999999997</c:v>
                </c:pt>
                <c:pt idx="2216">
                  <c:v>37.029339999999998</c:v>
                </c:pt>
                <c:pt idx="2217">
                  <c:v>37.045999999999999</c:v>
                </c:pt>
                <c:pt idx="2218">
                  <c:v>37.062669999999997</c:v>
                </c:pt>
                <c:pt idx="2219">
                  <c:v>37.079329999999999</c:v>
                </c:pt>
                <c:pt idx="2220">
                  <c:v>37.095999999999997</c:v>
                </c:pt>
                <c:pt idx="2221">
                  <c:v>37.112670000000001</c:v>
                </c:pt>
                <c:pt idx="2222">
                  <c:v>37.129330000000003</c:v>
                </c:pt>
                <c:pt idx="2223">
                  <c:v>37.146000000000001</c:v>
                </c:pt>
                <c:pt idx="2224">
                  <c:v>37.162669999999999</c:v>
                </c:pt>
                <c:pt idx="2225">
                  <c:v>37.17933</c:v>
                </c:pt>
                <c:pt idx="2226">
                  <c:v>37.195999999999998</c:v>
                </c:pt>
                <c:pt idx="2227">
                  <c:v>37.212670000000003</c:v>
                </c:pt>
                <c:pt idx="2228">
                  <c:v>37.229329999999997</c:v>
                </c:pt>
                <c:pt idx="2229">
                  <c:v>37.246000000000002</c:v>
                </c:pt>
                <c:pt idx="2230">
                  <c:v>37.262659999999997</c:v>
                </c:pt>
                <c:pt idx="2231">
                  <c:v>37.279339999999998</c:v>
                </c:pt>
                <c:pt idx="2232">
                  <c:v>37.295999999999999</c:v>
                </c:pt>
                <c:pt idx="2233">
                  <c:v>37.312669999999997</c:v>
                </c:pt>
                <c:pt idx="2234">
                  <c:v>37.329329999999999</c:v>
                </c:pt>
                <c:pt idx="2235">
                  <c:v>37.345999999999997</c:v>
                </c:pt>
                <c:pt idx="2236">
                  <c:v>37.362670000000001</c:v>
                </c:pt>
                <c:pt idx="2237">
                  <c:v>37.379330000000003</c:v>
                </c:pt>
                <c:pt idx="2238">
                  <c:v>37.396000000000001</c:v>
                </c:pt>
                <c:pt idx="2239">
                  <c:v>37.412669999999999</c:v>
                </c:pt>
                <c:pt idx="2240">
                  <c:v>37.42933</c:v>
                </c:pt>
                <c:pt idx="2241">
                  <c:v>37.445999999999998</c:v>
                </c:pt>
                <c:pt idx="2242">
                  <c:v>37.462670000000003</c:v>
                </c:pt>
                <c:pt idx="2243">
                  <c:v>37.47925</c:v>
                </c:pt>
                <c:pt idx="2244">
                  <c:v>37.495919999999998</c:v>
                </c:pt>
                <c:pt idx="2245">
                  <c:v>37.51258</c:v>
                </c:pt>
                <c:pt idx="2246">
                  <c:v>37.529249999999998</c:v>
                </c:pt>
                <c:pt idx="2247">
                  <c:v>37.545920000000002</c:v>
                </c:pt>
                <c:pt idx="2248">
                  <c:v>37.562579999999997</c:v>
                </c:pt>
                <c:pt idx="2249">
                  <c:v>37.579250000000002</c:v>
                </c:pt>
                <c:pt idx="2250">
                  <c:v>37.59592</c:v>
                </c:pt>
                <c:pt idx="2251">
                  <c:v>37.612580000000001</c:v>
                </c:pt>
                <c:pt idx="2252">
                  <c:v>37.629249999999999</c:v>
                </c:pt>
                <c:pt idx="2253">
                  <c:v>37.645919999999997</c:v>
                </c:pt>
                <c:pt idx="2254">
                  <c:v>37.662579999999998</c:v>
                </c:pt>
                <c:pt idx="2255">
                  <c:v>37.679250000000003</c:v>
                </c:pt>
                <c:pt idx="2256">
                  <c:v>37.695920000000001</c:v>
                </c:pt>
                <c:pt idx="2257">
                  <c:v>37.712580000000003</c:v>
                </c:pt>
                <c:pt idx="2258">
                  <c:v>37.72925</c:v>
                </c:pt>
                <c:pt idx="2259">
                  <c:v>37.745919999999998</c:v>
                </c:pt>
                <c:pt idx="2260">
                  <c:v>37.76258</c:v>
                </c:pt>
                <c:pt idx="2261">
                  <c:v>37.779249999999998</c:v>
                </c:pt>
                <c:pt idx="2262">
                  <c:v>37.795920000000002</c:v>
                </c:pt>
                <c:pt idx="2263">
                  <c:v>37.812579999999997</c:v>
                </c:pt>
                <c:pt idx="2264">
                  <c:v>37.829250000000002</c:v>
                </c:pt>
                <c:pt idx="2265">
                  <c:v>37.84592</c:v>
                </c:pt>
                <c:pt idx="2266">
                  <c:v>37.862580000000001</c:v>
                </c:pt>
                <c:pt idx="2267">
                  <c:v>37.879249999999999</c:v>
                </c:pt>
                <c:pt idx="2268">
                  <c:v>37.895919999999997</c:v>
                </c:pt>
                <c:pt idx="2269">
                  <c:v>37.912579999999998</c:v>
                </c:pt>
                <c:pt idx="2270">
                  <c:v>37.929250000000003</c:v>
                </c:pt>
                <c:pt idx="2271">
                  <c:v>37.945920000000001</c:v>
                </c:pt>
                <c:pt idx="2272">
                  <c:v>37.962580000000003</c:v>
                </c:pt>
                <c:pt idx="2273">
                  <c:v>37.979170000000003</c:v>
                </c:pt>
                <c:pt idx="2274">
                  <c:v>37.995829999999998</c:v>
                </c:pt>
                <c:pt idx="2275">
                  <c:v>38.012500000000003</c:v>
                </c:pt>
                <c:pt idx="2276">
                  <c:v>38.029170000000001</c:v>
                </c:pt>
                <c:pt idx="2277">
                  <c:v>38.045830000000002</c:v>
                </c:pt>
                <c:pt idx="2278">
                  <c:v>38.0625</c:v>
                </c:pt>
                <c:pt idx="2279">
                  <c:v>38.079169999999998</c:v>
                </c:pt>
                <c:pt idx="2280">
                  <c:v>38.095829999999999</c:v>
                </c:pt>
                <c:pt idx="2281">
                  <c:v>38.112499999999997</c:v>
                </c:pt>
                <c:pt idx="2282">
                  <c:v>38.129170000000002</c:v>
                </c:pt>
                <c:pt idx="2283">
                  <c:v>38.145829999999997</c:v>
                </c:pt>
                <c:pt idx="2284">
                  <c:v>38.162500000000001</c:v>
                </c:pt>
                <c:pt idx="2285">
                  <c:v>38.179160000000003</c:v>
                </c:pt>
                <c:pt idx="2286">
                  <c:v>38.195839999999997</c:v>
                </c:pt>
                <c:pt idx="2287">
                  <c:v>38.212499999999999</c:v>
                </c:pt>
                <c:pt idx="2288">
                  <c:v>38.229170000000003</c:v>
                </c:pt>
                <c:pt idx="2289">
                  <c:v>38.245829999999998</c:v>
                </c:pt>
                <c:pt idx="2290">
                  <c:v>38.262500000000003</c:v>
                </c:pt>
                <c:pt idx="2291">
                  <c:v>38.279170000000001</c:v>
                </c:pt>
                <c:pt idx="2292">
                  <c:v>38.295830000000002</c:v>
                </c:pt>
                <c:pt idx="2293">
                  <c:v>38.3125</c:v>
                </c:pt>
                <c:pt idx="2294">
                  <c:v>38.329169999999998</c:v>
                </c:pt>
                <c:pt idx="2295">
                  <c:v>38.345829999999999</c:v>
                </c:pt>
                <c:pt idx="2296">
                  <c:v>38.362499999999997</c:v>
                </c:pt>
                <c:pt idx="2297">
                  <c:v>38.379170000000002</c:v>
                </c:pt>
                <c:pt idx="2298">
                  <c:v>38.395829999999997</c:v>
                </c:pt>
                <c:pt idx="2299">
                  <c:v>38.412500000000001</c:v>
                </c:pt>
                <c:pt idx="2300">
                  <c:v>38.429160000000003</c:v>
                </c:pt>
                <c:pt idx="2301">
                  <c:v>38.445839999999997</c:v>
                </c:pt>
                <c:pt idx="2302">
                  <c:v>38.462420000000002</c:v>
                </c:pt>
                <c:pt idx="2303">
                  <c:v>38.479080000000003</c:v>
                </c:pt>
                <c:pt idx="2304">
                  <c:v>38.495750000000001</c:v>
                </c:pt>
                <c:pt idx="2305">
                  <c:v>38.512419999999999</c:v>
                </c:pt>
                <c:pt idx="2306">
                  <c:v>38.52908</c:v>
                </c:pt>
                <c:pt idx="2307">
                  <c:v>38.545749999999998</c:v>
                </c:pt>
                <c:pt idx="2308">
                  <c:v>38.562420000000003</c:v>
                </c:pt>
                <c:pt idx="2309">
                  <c:v>38.579079999999998</c:v>
                </c:pt>
                <c:pt idx="2310">
                  <c:v>38.595750000000002</c:v>
                </c:pt>
                <c:pt idx="2311">
                  <c:v>38.61242</c:v>
                </c:pt>
                <c:pt idx="2312">
                  <c:v>38.629080000000002</c:v>
                </c:pt>
                <c:pt idx="2313">
                  <c:v>38.64575</c:v>
                </c:pt>
                <c:pt idx="2314">
                  <c:v>38.662419999999997</c:v>
                </c:pt>
                <c:pt idx="2315">
                  <c:v>38.679079999999999</c:v>
                </c:pt>
                <c:pt idx="2316">
                  <c:v>38.695749999999997</c:v>
                </c:pt>
                <c:pt idx="2317">
                  <c:v>38.712420000000002</c:v>
                </c:pt>
                <c:pt idx="2318">
                  <c:v>38.729080000000003</c:v>
                </c:pt>
                <c:pt idx="2319">
                  <c:v>38.745750000000001</c:v>
                </c:pt>
                <c:pt idx="2320">
                  <c:v>38.762419999999999</c:v>
                </c:pt>
                <c:pt idx="2321">
                  <c:v>38.77908</c:v>
                </c:pt>
                <c:pt idx="2322">
                  <c:v>38.795749999999998</c:v>
                </c:pt>
                <c:pt idx="2323">
                  <c:v>38.812420000000003</c:v>
                </c:pt>
                <c:pt idx="2324">
                  <c:v>38.829079999999998</c:v>
                </c:pt>
                <c:pt idx="2325">
                  <c:v>38.845750000000002</c:v>
                </c:pt>
                <c:pt idx="2326">
                  <c:v>38.86242</c:v>
                </c:pt>
                <c:pt idx="2327">
                  <c:v>38.879080000000002</c:v>
                </c:pt>
                <c:pt idx="2328">
                  <c:v>38.89575</c:v>
                </c:pt>
                <c:pt idx="2329">
                  <c:v>38.912419999999997</c:v>
                </c:pt>
                <c:pt idx="2330">
                  <c:v>38.929079999999999</c:v>
                </c:pt>
                <c:pt idx="2331">
                  <c:v>38.94567</c:v>
                </c:pt>
                <c:pt idx="2332">
                  <c:v>38.962330000000001</c:v>
                </c:pt>
                <c:pt idx="2333">
                  <c:v>38.978999999999999</c:v>
                </c:pt>
                <c:pt idx="2334">
                  <c:v>38.995669999999997</c:v>
                </c:pt>
                <c:pt idx="2335">
                  <c:v>39.012329999999999</c:v>
                </c:pt>
                <c:pt idx="2336">
                  <c:v>39.029000000000003</c:v>
                </c:pt>
                <c:pt idx="2337">
                  <c:v>39.045670000000001</c:v>
                </c:pt>
                <c:pt idx="2338">
                  <c:v>39.062330000000003</c:v>
                </c:pt>
                <c:pt idx="2339">
                  <c:v>39.079000000000001</c:v>
                </c:pt>
                <c:pt idx="2340">
                  <c:v>39.095660000000002</c:v>
                </c:pt>
                <c:pt idx="2341">
                  <c:v>39.112340000000003</c:v>
                </c:pt>
                <c:pt idx="2342">
                  <c:v>39.128999999999998</c:v>
                </c:pt>
                <c:pt idx="2343">
                  <c:v>39.145670000000003</c:v>
                </c:pt>
                <c:pt idx="2344">
                  <c:v>39.162329999999997</c:v>
                </c:pt>
                <c:pt idx="2345">
                  <c:v>39.179000000000002</c:v>
                </c:pt>
                <c:pt idx="2346">
                  <c:v>39.19567</c:v>
                </c:pt>
                <c:pt idx="2347">
                  <c:v>39.212330000000001</c:v>
                </c:pt>
                <c:pt idx="2348">
                  <c:v>39.228999999999999</c:v>
                </c:pt>
                <c:pt idx="2349">
                  <c:v>39.245669999999997</c:v>
                </c:pt>
                <c:pt idx="2350">
                  <c:v>39.262329999999999</c:v>
                </c:pt>
                <c:pt idx="2351">
                  <c:v>39.279000000000003</c:v>
                </c:pt>
                <c:pt idx="2352">
                  <c:v>39.295670000000001</c:v>
                </c:pt>
                <c:pt idx="2353">
                  <c:v>39.312330000000003</c:v>
                </c:pt>
                <c:pt idx="2354">
                  <c:v>39.329000000000001</c:v>
                </c:pt>
                <c:pt idx="2355">
                  <c:v>39.345660000000002</c:v>
                </c:pt>
                <c:pt idx="2356">
                  <c:v>39.362340000000003</c:v>
                </c:pt>
                <c:pt idx="2357">
                  <c:v>39.378999999999998</c:v>
                </c:pt>
                <c:pt idx="2358">
                  <c:v>39.395670000000003</c:v>
                </c:pt>
                <c:pt idx="2359">
                  <c:v>39.412329999999997</c:v>
                </c:pt>
                <c:pt idx="2360">
                  <c:v>39.429000000000002</c:v>
                </c:pt>
                <c:pt idx="2361">
                  <c:v>39.44558</c:v>
                </c:pt>
                <c:pt idx="2362">
                  <c:v>39.462249999999997</c:v>
                </c:pt>
                <c:pt idx="2363">
                  <c:v>39.478920000000002</c:v>
                </c:pt>
                <c:pt idx="2364">
                  <c:v>39.495579999999997</c:v>
                </c:pt>
                <c:pt idx="2365">
                  <c:v>39.512250000000002</c:v>
                </c:pt>
                <c:pt idx="2366">
                  <c:v>39.528919999999999</c:v>
                </c:pt>
                <c:pt idx="2367">
                  <c:v>39.545580000000001</c:v>
                </c:pt>
                <c:pt idx="2368">
                  <c:v>39.562249999999999</c:v>
                </c:pt>
                <c:pt idx="2369">
                  <c:v>39.578919999999997</c:v>
                </c:pt>
                <c:pt idx="2370">
                  <c:v>39.595579999999998</c:v>
                </c:pt>
                <c:pt idx="2371">
                  <c:v>39.612250000000003</c:v>
                </c:pt>
                <c:pt idx="2372">
                  <c:v>39.628920000000001</c:v>
                </c:pt>
                <c:pt idx="2373">
                  <c:v>39.645580000000002</c:v>
                </c:pt>
                <c:pt idx="2374">
                  <c:v>39.66225</c:v>
                </c:pt>
                <c:pt idx="2375">
                  <c:v>39.678919999999998</c:v>
                </c:pt>
                <c:pt idx="2376">
                  <c:v>39.69558</c:v>
                </c:pt>
                <c:pt idx="2377">
                  <c:v>39.712249999999997</c:v>
                </c:pt>
                <c:pt idx="2378">
                  <c:v>39.728920000000002</c:v>
                </c:pt>
                <c:pt idx="2379">
                  <c:v>39.745579999999997</c:v>
                </c:pt>
                <c:pt idx="2380">
                  <c:v>39.762250000000002</c:v>
                </c:pt>
                <c:pt idx="2381">
                  <c:v>39.778919999999999</c:v>
                </c:pt>
                <c:pt idx="2382">
                  <c:v>39.795580000000001</c:v>
                </c:pt>
                <c:pt idx="2383">
                  <c:v>39.812249999999999</c:v>
                </c:pt>
                <c:pt idx="2384">
                  <c:v>39.828919999999997</c:v>
                </c:pt>
                <c:pt idx="2385">
                  <c:v>39.845579999999998</c:v>
                </c:pt>
                <c:pt idx="2386">
                  <c:v>39.862250000000003</c:v>
                </c:pt>
                <c:pt idx="2387">
                  <c:v>39.878920000000001</c:v>
                </c:pt>
                <c:pt idx="2388">
                  <c:v>39.895580000000002</c:v>
                </c:pt>
                <c:pt idx="2389">
                  <c:v>39.91225</c:v>
                </c:pt>
                <c:pt idx="2390">
                  <c:v>39.928829999999998</c:v>
                </c:pt>
                <c:pt idx="2391">
                  <c:v>39.945500000000003</c:v>
                </c:pt>
                <c:pt idx="2392">
                  <c:v>39.96217</c:v>
                </c:pt>
                <c:pt idx="2393">
                  <c:v>39.978830000000002</c:v>
                </c:pt>
                <c:pt idx="2394">
                  <c:v>39.9955</c:v>
                </c:pt>
                <c:pt idx="2395">
                  <c:v>40.012169999999998</c:v>
                </c:pt>
                <c:pt idx="2396">
                  <c:v>40.028829999999999</c:v>
                </c:pt>
                <c:pt idx="2397">
                  <c:v>40.045499999999997</c:v>
                </c:pt>
                <c:pt idx="2398">
                  <c:v>40.062170000000002</c:v>
                </c:pt>
                <c:pt idx="2399">
                  <c:v>40.078830000000004</c:v>
                </c:pt>
                <c:pt idx="2400">
                  <c:v>40.095500000000001</c:v>
                </c:pt>
                <c:pt idx="2401">
                  <c:v>40.112169999999999</c:v>
                </c:pt>
                <c:pt idx="2402">
                  <c:v>40.128830000000001</c:v>
                </c:pt>
                <c:pt idx="2403">
                  <c:v>40.145499999999998</c:v>
                </c:pt>
                <c:pt idx="2404">
                  <c:v>40.162170000000003</c:v>
                </c:pt>
                <c:pt idx="2405">
                  <c:v>40.178829999999998</c:v>
                </c:pt>
                <c:pt idx="2406">
                  <c:v>40.195500000000003</c:v>
                </c:pt>
                <c:pt idx="2407">
                  <c:v>40.21217</c:v>
                </c:pt>
                <c:pt idx="2408">
                  <c:v>40.228830000000002</c:v>
                </c:pt>
                <c:pt idx="2409">
                  <c:v>40.2455</c:v>
                </c:pt>
                <c:pt idx="2410">
                  <c:v>40.262169999999998</c:v>
                </c:pt>
                <c:pt idx="2411">
                  <c:v>40.278829999999999</c:v>
                </c:pt>
                <c:pt idx="2412">
                  <c:v>40.295499999999997</c:v>
                </c:pt>
                <c:pt idx="2413">
                  <c:v>40.312170000000002</c:v>
                </c:pt>
                <c:pt idx="2414">
                  <c:v>40.328830000000004</c:v>
                </c:pt>
                <c:pt idx="2415">
                  <c:v>40.345500000000001</c:v>
                </c:pt>
                <c:pt idx="2416">
                  <c:v>40.362169999999999</c:v>
                </c:pt>
                <c:pt idx="2417">
                  <c:v>40.378830000000001</c:v>
                </c:pt>
                <c:pt idx="2418">
                  <c:v>40.395499999999998</c:v>
                </c:pt>
                <c:pt idx="2419">
                  <c:v>40.412170000000003</c:v>
                </c:pt>
                <c:pt idx="2420">
                  <c:v>40.428750000000001</c:v>
                </c:pt>
                <c:pt idx="2421">
                  <c:v>40.445419999999999</c:v>
                </c:pt>
                <c:pt idx="2422">
                  <c:v>40.46208</c:v>
                </c:pt>
                <c:pt idx="2423">
                  <c:v>40.478749999999998</c:v>
                </c:pt>
                <c:pt idx="2424">
                  <c:v>40.495420000000003</c:v>
                </c:pt>
                <c:pt idx="2425">
                  <c:v>40.512079999999997</c:v>
                </c:pt>
                <c:pt idx="2426">
                  <c:v>40.528750000000002</c:v>
                </c:pt>
                <c:pt idx="2427">
                  <c:v>40.54542</c:v>
                </c:pt>
                <c:pt idx="2428">
                  <c:v>40.562080000000002</c:v>
                </c:pt>
                <c:pt idx="2429">
                  <c:v>40.578749999999999</c:v>
                </c:pt>
                <c:pt idx="2430">
                  <c:v>40.595419999999997</c:v>
                </c:pt>
                <c:pt idx="2431">
                  <c:v>40.612079999999999</c:v>
                </c:pt>
                <c:pt idx="2432">
                  <c:v>40.628749999999997</c:v>
                </c:pt>
                <c:pt idx="2433">
                  <c:v>40.645420000000001</c:v>
                </c:pt>
                <c:pt idx="2434">
                  <c:v>40.662080000000003</c:v>
                </c:pt>
                <c:pt idx="2435">
                  <c:v>40.678750000000001</c:v>
                </c:pt>
                <c:pt idx="2436">
                  <c:v>40.695419999999999</c:v>
                </c:pt>
                <c:pt idx="2437">
                  <c:v>40.71208</c:v>
                </c:pt>
                <c:pt idx="2438">
                  <c:v>40.728749999999998</c:v>
                </c:pt>
                <c:pt idx="2439">
                  <c:v>40.745420000000003</c:v>
                </c:pt>
                <c:pt idx="2440">
                  <c:v>40.762079999999997</c:v>
                </c:pt>
                <c:pt idx="2441">
                  <c:v>40.778750000000002</c:v>
                </c:pt>
                <c:pt idx="2442">
                  <c:v>40.79542</c:v>
                </c:pt>
                <c:pt idx="2443">
                  <c:v>40.812080000000002</c:v>
                </c:pt>
                <c:pt idx="2444">
                  <c:v>40.828749999999999</c:v>
                </c:pt>
                <c:pt idx="2445">
                  <c:v>40.845419999999997</c:v>
                </c:pt>
                <c:pt idx="2446">
                  <c:v>40.862079999999999</c:v>
                </c:pt>
                <c:pt idx="2447">
                  <c:v>40.878749999999997</c:v>
                </c:pt>
                <c:pt idx="2448">
                  <c:v>40.895420000000001</c:v>
                </c:pt>
                <c:pt idx="2449">
                  <c:v>40.911999999999999</c:v>
                </c:pt>
                <c:pt idx="2450">
                  <c:v>40.928669999999997</c:v>
                </c:pt>
                <c:pt idx="2451">
                  <c:v>40.945329999999998</c:v>
                </c:pt>
                <c:pt idx="2452">
                  <c:v>40.962000000000003</c:v>
                </c:pt>
                <c:pt idx="2453">
                  <c:v>40.978670000000001</c:v>
                </c:pt>
                <c:pt idx="2454">
                  <c:v>40.995330000000003</c:v>
                </c:pt>
                <c:pt idx="2455">
                  <c:v>41.012</c:v>
                </c:pt>
                <c:pt idx="2456">
                  <c:v>41.028669999999998</c:v>
                </c:pt>
                <c:pt idx="2457">
                  <c:v>41.04533</c:v>
                </c:pt>
                <c:pt idx="2458">
                  <c:v>41.061999999999998</c:v>
                </c:pt>
                <c:pt idx="2459">
                  <c:v>41.078670000000002</c:v>
                </c:pt>
                <c:pt idx="2460">
                  <c:v>41.095329999999997</c:v>
                </c:pt>
                <c:pt idx="2461">
                  <c:v>41.112000000000002</c:v>
                </c:pt>
                <c:pt idx="2462">
                  <c:v>41.12867</c:v>
                </c:pt>
                <c:pt idx="2463">
                  <c:v>41.145330000000001</c:v>
                </c:pt>
                <c:pt idx="2464">
                  <c:v>41.161999999999999</c:v>
                </c:pt>
                <c:pt idx="2465">
                  <c:v>41.178669999999997</c:v>
                </c:pt>
                <c:pt idx="2466">
                  <c:v>41.195329999999998</c:v>
                </c:pt>
                <c:pt idx="2467">
                  <c:v>41.212000000000003</c:v>
                </c:pt>
                <c:pt idx="2468">
                  <c:v>41.228670000000001</c:v>
                </c:pt>
                <c:pt idx="2469">
                  <c:v>41.245330000000003</c:v>
                </c:pt>
                <c:pt idx="2470">
                  <c:v>41.262</c:v>
                </c:pt>
                <c:pt idx="2471">
                  <c:v>41.278669999999998</c:v>
                </c:pt>
                <c:pt idx="2472">
                  <c:v>41.29533</c:v>
                </c:pt>
                <c:pt idx="2473">
                  <c:v>41.311999999999998</c:v>
                </c:pt>
                <c:pt idx="2474">
                  <c:v>41.328670000000002</c:v>
                </c:pt>
                <c:pt idx="2475">
                  <c:v>41.345329999999997</c:v>
                </c:pt>
                <c:pt idx="2476">
                  <c:v>41.362000000000002</c:v>
                </c:pt>
                <c:pt idx="2477">
                  <c:v>41.378579999999999</c:v>
                </c:pt>
                <c:pt idx="2478">
                  <c:v>41.395249999999997</c:v>
                </c:pt>
                <c:pt idx="2479">
                  <c:v>41.411909999999999</c:v>
                </c:pt>
                <c:pt idx="2480">
                  <c:v>41.42859</c:v>
                </c:pt>
                <c:pt idx="2481">
                  <c:v>41.445250000000001</c:v>
                </c:pt>
                <c:pt idx="2482">
                  <c:v>41.461919999999999</c:v>
                </c:pt>
                <c:pt idx="2483">
                  <c:v>41.478580000000001</c:v>
                </c:pt>
                <c:pt idx="2484">
                  <c:v>41.495249999999999</c:v>
                </c:pt>
                <c:pt idx="2485">
                  <c:v>41.511920000000003</c:v>
                </c:pt>
                <c:pt idx="2486">
                  <c:v>41.528579999999998</c:v>
                </c:pt>
                <c:pt idx="2487">
                  <c:v>41.545250000000003</c:v>
                </c:pt>
                <c:pt idx="2488">
                  <c:v>41.561920000000001</c:v>
                </c:pt>
                <c:pt idx="2489">
                  <c:v>41.578580000000002</c:v>
                </c:pt>
                <c:pt idx="2490">
                  <c:v>41.59525</c:v>
                </c:pt>
                <c:pt idx="2491">
                  <c:v>41.611919999999998</c:v>
                </c:pt>
                <c:pt idx="2492">
                  <c:v>41.628579999999999</c:v>
                </c:pt>
                <c:pt idx="2493">
                  <c:v>41.645249999999997</c:v>
                </c:pt>
                <c:pt idx="2494">
                  <c:v>41.661909999999999</c:v>
                </c:pt>
                <c:pt idx="2495">
                  <c:v>41.67859</c:v>
                </c:pt>
                <c:pt idx="2496">
                  <c:v>41.695250000000001</c:v>
                </c:pt>
                <c:pt idx="2497">
                  <c:v>41.711919999999999</c:v>
                </c:pt>
                <c:pt idx="2498">
                  <c:v>41.728580000000001</c:v>
                </c:pt>
                <c:pt idx="2499">
                  <c:v>41.745249999999999</c:v>
                </c:pt>
                <c:pt idx="2500">
                  <c:v>41.761920000000003</c:v>
                </c:pt>
                <c:pt idx="2501">
                  <c:v>41.778579999999998</c:v>
                </c:pt>
                <c:pt idx="2502">
                  <c:v>41.795250000000003</c:v>
                </c:pt>
                <c:pt idx="2503">
                  <c:v>41.811920000000001</c:v>
                </c:pt>
                <c:pt idx="2504">
                  <c:v>41.828580000000002</c:v>
                </c:pt>
                <c:pt idx="2505">
                  <c:v>41.84525</c:v>
                </c:pt>
                <c:pt idx="2506">
                  <c:v>41.861919999999998</c:v>
                </c:pt>
                <c:pt idx="2507">
                  <c:v>41.878500000000003</c:v>
                </c:pt>
                <c:pt idx="2508">
                  <c:v>41.89517</c:v>
                </c:pt>
                <c:pt idx="2509">
                  <c:v>41.911830000000002</c:v>
                </c:pt>
                <c:pt idx="2510">
                  <c:v>41.9285</c:v>
                </c:pt>
                <c:pt idx="2511">
                  <c:v>41.945169999999997</c:v>
                </c:pt>
                <c:pt idx="2512">
                  <c:v>41.961829999999999</c:v>
                </c:pt>
                <c:pt idx="2513">
                  <c:v>41.978499999999997</c:v>
                </c:pt>
                <c:pt idx="2514">
                  <c:v>41.995170000000002</c:v>
                </c:pt>
                <c:pt idx="2515">
                  <c:v>42.011830000000003</c:v>
                </c:pt>
                <c:pt idx="2516">
                  <c:v>42.028500000000001</c:v>
                </c:pt>
                <c:pt idx="2517">
                  <c:v>42.045169999999999</c:v>
                </c:pt>
                <c:pt idx="2518">
                  <c:v>42.06183</c:v>
                </c:pt>
                <c:pt idx="2519">
                  <c:v>42.078499999999998</c:v>
                </c:pt>
                <c:pt idx="2520">
                  <c:v>42.095170000000003</c:v>
                </c:pt>
                <c:pt idx="2521">
                  <c:v>42.111829999999998</c:v>
                </c:pt>
                <c:pt idx="2522">
                  <c:v>42.128500000000003</c:v>
                </c:pt>
                <c:pt idx="2523">
                  <c:v>42.14517</c:v>
                </c:pt>
                <c:pt idx="2524">
                  <c:v>42.161830000000002</c:v>
                </c:pt>
                <c:pt idx="2525">
                  <c:v>42.1785</c:v>
                </c:pt>
                <c:pt idx="2526">
                  <c:v>42.195169999999997</c:v>
                </c:pt>
                <c:pt idx="2527">
                  <c:v>42.211829999999999</c:v>
                </c:pt>
                <c:pt idx="2528">
                  <c:v>42.228499999999997</c:v>
                </c:pt>
                <c:pt idx="2529">
                  <c:v>42.245170000000002</c:v>
                </c:pt>
                <c:pt idx="2530">
                  <c:v>42.261830000000003</c:v>
                </c:pt>
                <c:pt idx="2531">
                  <c:v>42.278500000000001</c:v>
                </c:pt>
                <c:pt idx="2532">
                  <c:v>42.295169999999999</c:v>
                </c:pt>
                <c:pt idx="2533">
                  <c:v>42.31183</c:v>
                </c:pt>
                <c:pt idx="2534">
                  <c:v>42.328499999999998</c:v>
                </c:pt>
                <c:pt idx="2535">
                  <c:v>42.345170000000003</c:v>
                </c:pt>
                <c:pt idx="2536">
                  <c:v>42.361750000000001</c:v>
                </c:pt>
                <c:pt idx="2537">
                  <c:v>42.378419999999998</c:v>
                </c:pt>
                <c:pt idx="2538">
                  <c:v>42.39508</c:v>
                </c:pt>
                <c:pt idx="2539">
                  <c:v>42.411749999999998</c:v>
                </c:pt>
                <c:pt idx="2540">
                  <c:v>42.428420000000003</c:v>
                </c:pt>
                <c:pt idx="2541">
                  <c:v>42.445079999999997</c:v>
                </c:pt>
                <c:pt idx="2542">
                  <c:v>42.461750000000002</c:v>
                </c:pt>
                <c:pt idx="2543">
                  <c:v>42.47842</c:v>
                </c:pt>
                <c:pt idx="2544">
                  <c:v>42.495080000000002</c:v>
                </c:pt>
                <c:pt idx="2545">
                  <c:v>42.511749999999999</c:v>
                </c:pt>
                <c:pt idx="2546">
                  <c:v>42.528419999999997</c:v>
                </c:pt>
                <c:pt idx="2547">
                  <c:v>42.545079999999999</c:v>
                </c:pt>
                <c:pt idx="2548">
                  <c:v>42.561750000000004</c:v>
                </c:pt>
                <c:pt idx="2549">
                  <c:v>42.578409999999998</c:v>
                </c:pt>
                <c:pt idx="2550">
                  <c:v>42.595089999999999</c:v>
                </c:pt>
                <c:pt idx="2551">
                  <c:v>42.611750000000001</c:v>
                </c:pt>
                <c:pt idx="2552">
                  <c:v>42.628419999999998</c:v>
                </c:pt>
                <c:pt idx="2553">
                  <c:v>42.64508</c:v>
                </c:pt>
                <c:pt idx="2554">
                  <c:v>42.661749999999998</c:v>
                </c:pt>
                <c:pt idx="2555">
                  <c:v>42.678420000000003</c:v>
                </c:pt>
                <c:pt idx="2556">
                  <c:v>42.695079999999997</c:v>
                </c:pt>
                <c:pt idx="2557">
                  <c:v>42.711750000000002</c:v>
                </c:pt>
                <c:pt idx="2558">
                  <c:v>42.72842</c:v>
                </c:pt>
                <c:pt idx="2559">
                  <c:v>42.745080000000002</c:v>
                </c:pt>
                <c:pt idx="2560">
                  <c:v>42.761749999999999</c:v>
                </c:pt>
                <c:pt idx="2561">
                  <c:v>42.778419999999997</c:v>
                </c:pt>
                <c:pt idx="2562">
                  <c:v>42.795079999999999</c:v>
                </c:pt>
                <c:pt idx="2563">
                  <c:v>42.811750000000004</c:v>
                </c:pt>
                <c:pt idx="2564">
                  <c:v>42.828409999999998</c:v>
                </c:pt>
                <c:pt idx="2565">
                  <c:v>42.845089999999999</c:v>
                </c:pt>
                <c:pt idx="2566">
                  <c:v>42.861669999999997</c:v>
                </c:pt>
                <c:pt idx="2567">
                  <c:v>42.878329999999998</c:v>
                </c:pt>
                <c:pt idx="2568">
                  <c:v>42.895000000000003</c:v>
                </c:pt>
                <c:pt idx="2569">
                  <c:v>42.911670000000001</c:v>
                </c:pt>
                <c:pt idx="2570">
                  <c:v>42.928330000000003</c:v>
                </c:pt>
                <c:pt idx="2571">
                  <c:v>42.945</c:v>
                </c:pt>
                <c:pt idx="2572">
                  <c:v>42.961669999999998</c:v>
                </c:pt>
                <c:pt idx="2573">
                  <c:v>42.97833</c:v>
                </c:pt>
                <c:pt idx="2574">
                  <c:v>42.994999999999997</c:v>
                </c:pt>
                <c:pt idx="2575">
                  <c:v>43.011670000000002</c:v>
                </c:pt>
                <c:pt idx="2576">
                  <c:v>43.028329999999997</c:v>
                </c:pt>
                <c:pt idx="2577">
                  <c:v>43.045000000000002</c:v>
                </c:pt>
                <c:pt idx="2578">
                  <c:v>43.061669999999999</c:v>
                </c:pt>
                <c:pt idx="2579">
                  <c:v>43.078330000000001</c:v>
                </c:pt>
                <c:pt idx="2580">
                  <c:v>43.094999999999999</c:v>
                </c:pt>
                <c:pt idx="2581">
                  <c:v>43.111669999999997</c:v>
                </c:pt>
                <c:pt idx="2582">
                  <c:v>43.128329999999998</c:v>
                </c:pt>
                <c:pt idx="2583">
                  <c:v>43.145000000000003</c:v>
                </c:pt>
                <c:pt idx="2584">
                  <c:v>43.161670000000001</c:v>
                </c:pt>
                <c:pt idx="2585">
                  <c:v>43.178330000000003</c:v>
                </c:pt>
                <c:pt idx="2586">
                  <c:v>43.195</c:v>
                </c:pt>
                <c:pt idx="2587">
                  <c:v>43.211669999999998</c:v>
                </c:pt>
                <c:pt idx="2588">
                  <c:v>43.22833</c:v>
                </c:pt>
                <c:pt idx="2589">
                  <c:v>43.244999999999997</c:v>
                </c:pt>
                <c:pt idx="2590">
                  <c:v>43.261670000000002</c:v>
                </c:pt>
                <c:pt idx="2591">
                  <c:v>43.278329999999997</c:v>
                </c:pt>
                <c:pt idx="2592">
                  <c:v>43.295000000000002</c:v>
                </c:pt>
                <c:pt idx="2593">
                  <c:v>43.311669999999999</c:v>
                </c:pt>
                <c:pt idx="2594">
                  <c:v>43.328330000000001</c:v>
                </c:pt>
                <c:pt idx="2595">
                  <c:v>43.344920000000002</c:v>
                </c:pt>
                <c:pt idx="2596">
                  <c:v>43.361579999999996</c:v>
                </c:pt>
                <c:pt idx="2597">
                  <c:v>43.378250000000001</c:v>
                </c:pt>
                <c:pt idx="2598">
                  <c:v>43.394919999999999</c:v>
                </c:pt>
                <c:pt idx="2599">
                  <c:v>43.411580000000001</c:v>
                </c:pt>
                <c:pt idx="2600">
                  <c:v>43.428249999999998</c:v>
                </c:pt>
                <c:pt idx="2601">
                  <c:v>43.444920000000003</c:v>
                </c:pt>
                <c:pt idx="2602">
                  <c:v>43.461579999999998</c:v>
                </c:pt>
                <c:pt idx="2603">
                  <c:v>43.478250000000003</c:v>
                </c:pt>
                <c:pt idx="2604">
                  <c:v>43.49492</c:v>
                </c:pt>
                <c:pt idx="2605">
                  <c:v>43.511589999999998</c:v>
                </c:pt>
                <c:pt idx="2606">
                  <c:v>43.52825</c:v>
                </c:pt>
                <c:pt idx="2607">
                  <c:v>43.544919999999998</c:v>
                </c:pt>
                <c:pt idx="2608">
                  <c:v>43.561579999999999</c:v>
                </c:pt>
                <c:pt idx="2609">
                  <c:v>43.578249999999997</c:v>
                </c:pt>
                <c:pt idx="2610">
                  <c:v>43.594920000000002</c:v>
                </c:pt>
                <c:pt idx="2611">
                  <c:v>43.611579999999996</c:v>
                </c:pt>
                <c:pt idx="2612">
                  <c:v>43.628250000000001</c:v>
                </c:pt>
                <c:pt idx="2613">
                  <c:v>43.644919999999999</c:v>
                </c:pt>
                <c:pt idx="2614">
                  <c:v>43.661580000000001</c:v>
                </c:pt>
                <c:pt idx="2615">
                  <c:v>43.678249999999998</c:v>
                </c:pt>
                <c:pt idx="2616">
                  <c:v>43.694920000000003</c:v>
                </c:pt>
                <c:pt idx="2617">
                  <c:v>43.711579999999998</c:v>
                </c:pt>
                <c:pt idx="2618">
                  <c:v>43.728250000000003</c:v>
                </c:pt>
                <c:pt idx="2619">
                  <c:v>43.74492</c:v>
                </c:pt>
                <c:pt idx="2620">
                  <c:v>43.761589999999998</c:v>
                </c:pt>
                <c:pt idx="2621">
                  <c:v>43.77825</c:v>
                </c:pt>
                <c:pt idx="2622">
                  <c:v>43.794919999999998</c:v>
                </c:pt>
                <c:pt idx="2623">
                  <c:v>43.811579999999999</c:v>
                </c:pt>
                <c:pt idx="2624">
                  <c:v>43.82817</c:v>
                </c:pt>
                <c:pt idx="2625">
                  <c:v>43.844830000000002</c:v>
                </c:pt>
                <c:pt idx="2626">
                  <c:v>43.861499999999999</c:v>
                </c:pt>
                <c:pt idx="2627">
                  <c:v>43.878169999999997</c:v>
                </c:pt>
                <c:pt idx="2628">
                  <c:v>43.894829999999999</c:v>
                </c:pt>
                <c:pt idx="2629">
                  <c:v>43.911499999999997</c:v>
                </c:pt>
                <c:pt idx="2630">
                  <c:v>43.928170000000001</c:v>
                </c:pt>
                <c:pt idx="2631">
                  <c:v>43.944830000000003</c:v>
                </c:pt>
                <c:pt idx="2632">
                  <c:v>43.961500000000001</c:v>
                </c:pt>
                <c:pt idx="2633">
                  <c:v>43.978169999999999</c:v>
                </c:pt>
                <c:pt idx="2634">
                  <c:v>43.99483</c:v>
                </c:pt>
                <c:pt idx="2635">
                  <c:v>44.011499999999998</c:v>
                </c:pt>
                <c:pt idx="2636">
                  <c:v>44.028170000000003</c:v>
                </c:pt>
                <c:pt idx="2637">
                  <c:v>44.044829999999997</c:v>
                </c:pt>
                <c:pt idx="2638">
                  <c:v>44.061500000000002</c:v>
                </c:pt>
                <c:pt idx="2639">
                  <c:v>44.07817</c:v>
                </c:pt>
                <c:pt idx="2640">
                  <c:v>44.094830000000002</c:v>
                </c:pt>
                <c:pt idx="2641">
                  <c:v>44.111499999999999</c:v>
                </c:pt>
                <c:pt idx="2642">
                  <c:v>44.128169999999997</c:v>
                </c:pt>
                <c:pt idx="2643">
                  <c:v>44.144829999999999</c:v>
                </c:pt>
                <c:pt idx="2644">
                  <c:v>44.161499999999997</c:v>
                </c:pt>
                <c:pt idx="2645">
                  <c:v>44.178170000000001</c:v>
                </c:pt>
                <c:pt idx="2646">
                  <c:v>44.194830000000003</c:v>
                </c:pt>
                <c:pt idx="2647">
                  <c:v>44.211500000000001</c:v>
                </c:pt>
                <c:pt idx="2648">
                  <c:v>44.228169999999999</c:v>
                </c:pt>
                <c:pt idx="2649">
                  <c:v>44.24483</c:v>
                </c:pt>
                <c:pt idx="2650">
                  <c:v>44.261499999999998</c:v>
                </c:pt>
                <c:pt idx="2651">
                  <c:v>44.278170000000003</c:v>
                </c:pt>
                <c:pt idx="2652">
                  <c:v>44.294829999999997</c:v>
                </c:pt>
                <c:pt idx="2653">
                  <c:v>44.311419999999998</c:v>
                </c:pt>
                <c:pt idx="2654">
                  <c:v>44.32808</c:v>
                </c:pt>
                <c:pt idx="2655">
                  <c:v>44.344749999999998</c:v>
                </c:pt>
                <c:pt idx="2656">
                  <c:v>44.361420000000003</c:v>
                </c:pt>
                <c:pt idx="2657">
                  <c:v>44.378079999999997</c:v>
                </c:pt>
                <c:pt idx="2658">
                  <c:v>44.394750000000002</c:v>
                </c:pt>
                <c:pt idx="2659">
                  <c:v>44.41142</c:v>
                </c:pt>
                <c:pt idx="2660">
                  <c:v>44.428080000000001</c:v>
                </c:pt>
                <c:pt idx="2661">
                  <c:v>44.444749999999999</c:v>
                </c:pt>
                <c:pt idx="2662">
                  <c:v>44.461419999999997</c:v>
                </c:pt>
                <c:pt idx="2663">
                  <c:v>44.478079999999999</c:v>
                </c:pt>
                <c:pt idx="2664">
                  <c:v>44.494750000000003</c:v>
                </c:pt>
                <c:pt idx="2665">
                  <c:v>44.511420000000001</c:v>
                </c:pt>
                <c:pt idx="2666">
                  <c:v>44.528080000000003</c:v>
                </c:pt>
                <c:pt idx="2667">
                  <c:v>44.544750000000001</c:v>
                </c:pt>
                <c:pt idx="2668">
                  <c:v>44.561419999999998</c:v>
                </c:pt>
                <c:pt idx="2669">
                  <c:v>44.57808</c:v>
                </c:pt>
                <c:pt idx="2670">
                  <c:v>44.594749999999998</c:v>
                </c:pt>
                <c:pt idx="2671">
                  <c:v>44.611420000000003</c:v>
                </c:pt>
                <c:pt idx="2672">
                  <c:v>44.628079999999997</c:v>
                </c:pt>
                <c:pt idx="2673">
                  <c:v>44.644750000000002</c:v>
                </c:pt>
                <c:pt idx="2674">
                  <c:v>44.66142</c:v>
                </c:pt>
                <c:pt idx="2675">
                  <c:v>44.678080000000001</c:v>
                </c:pt>
                <c:pt idx="2676">
                  <c:v>44.694749999999999</c:v>
                </c:pt>
                <c:pt idx="2677">
                  <c:v>44.711419999999997</c:v>
                </c:pt>
                <c:pt idx="2678">
                  <c:v>44.728079999999999</c:v>
                </c:pt>
                <c:pt idx="2679">
                  <c:v>44.744750000000003</c:v>
                </c:pt>
                <c:pt idx="2680">
                  <c:v>44.761420000000001</c:v>
                </c:pt>
                <c:pt idx="2681">
                  <c:v>44.778080000000003</c:v>
                </c:pt>
                <c:pt idx="2682">
                  <c:v>44.794670000000004</c:v>
                </c:pt>
                <c:pt idx="2683">
                  <c:v>44.811329999999998</c:v>
                </c:pt>
                <c:pt idx="2684">
                  <c:v>44.828000000000003</c:v>
                </c:pt>
                <c:pt idx="2685">
                  <c:v>44.844670000000001</c:v>
                </c:pt>
                <c:pt idx="2686">
                  <c:v>44.861330000000002</c:v>
                </c:pt>
                <c:pt idx="2687">
                  <c:v>44.878</c:v>
                </c:pt>
                <c:pt idx="2688">
                  <c:v>44.894660000000002</c:v>
                </c:pt>
                <c:pt idx="2689">
                  <c:v>44.91133</c:v>
                </c:pt>
                <c:pt idx="2690">
                  <c:v>44.927999999999997</c:v>
                </c:pt>
                <c:pt idx="2691">
                  <c:v>44.944670000000002</c:v>
                </c:pt>
                <c:pt idx="2692">
                  <c:v>44.961329999999997</c:v>
                </c:pt>
                <c:pt idx="2693">
                  <c:v>44.978000000000002</c:v>
                </c:pt>
                <c:pt idx="2694">
                  <c:v>44.994669999999999</c:v>
                </c:pt>
                <c:pt idx="2695">
                  <c:v>45.011330000000001</c:v>
                </c:pt>
                <c:pt idx="2696">
                  <c:v>45.027999999999999</c:v>
                </c:pt>
                <c:pt idx="2697">
                  <c:v>45.044670000000004</c:v>
                </c:pt>
                <c:pt idx="2698">
                  <c:v>45.061329999999998</c:v>
                </c:pt>
                <c:pt idx="2699">
                  <c:v>45.078000000000003</c:v>
                </c:pt>
                <c:pt idx="2700">
                  <c:v>45.094670000000001</c:v>
                </c:pt>
                <c:pt idx="2701">
                  <c:v>45.111330000000002</c:v>
                </c:pt>
                <c:pt idx="2702">
                  <c:v>45.128</c:v>
                </c:pt>
                <c:pt idx="2703">
                  <c:v>45.144660000000002</c:v>
                </c:pt>
                <c:pt idx="2704">
                  <c:v>45.16133</c:v>
                </c:pt>
                <c:pt idx="2705">
                  <c:v>45.177999999999997</c:v>
                </c:pt>
                <c:pt idx="2706">
                  <c:v>45.194670000000002</c:v>
                </c:pt>
                <c:pt idx="2707">
                  <c:v>45.211329999999997</c:v>
                </c:pt>
                <c:pt idx="2708">
                  <c:v>45.228000000000002</c:v>
                </c:pt>
                <c:pt idx="2709">
                  <c:v>45.244669999999999</c:v>
                </c:pt>
                <c:pt idx="2710">
                  <c:v>45.261330000000001</c:v>
                </c:pt>
                <c:pt idx="2711">
                  <c:v>45.277999999999999</c:v>
                </c:pt>
                <c:pt idx="2712">
                  <c:v>45.294670000000004</c:v>
                </c:pt>
                <c:pt idx="2713">
                  <c:v>45.311250000000001</c:v>
                </c:pt>
                <c:pt idx="2714">
                  <c:v>45.327919999999999</c:v>
                </c:pt>
                <c:pt idx="2715">
                  <c:v>45.344580000000001</c:v>
                </c:pt>
                <c:pt idx="2716">
                  <c:v>45.361249999999998</c:v>
                </c:pt>
                <c:pt idx="2717">
                  <c:v>45.377920000000003</c:v>
                </c:pt>
                <c:pt idx="2718">
                  <c:v>45.394579999999998</c:v>
                </c:pt>
                <c:pt idx="2719">
                  <c:v>45.411250000000003</c:v>
                </c:pt>
                <c:pt idx="2720">
                  <c:v>45.42792</c:v>
                </c:pt>
                <c:pt idx="2721">
                  <c:v>45.444580000000002</c:v>
                </c:pt>
                <c:pt idx="2722">
                  <c:v>45.46125</c:v>
                </c:pt>
                <c:pt idx="2723">
                  <c:v>45.477919999999997</c:v>
                </c:pt>
                <c:pt idx="2724">
                  <c:v>45.494579999999999</c:v>
                </c:pt>
                <c:pt idx="2725">
                  <c:v>45.511249999999997</c:v>
                </c:pt>
                <c:pt idx="2726">
                  <c:v>45.527920000000002</c:v>
                </c:pt>
                <c:pt idx="2727">
                  <c:v>45.544580000000003</c:v>
                </c:pt>
                <c:pt idx="2728">
                  <c:v>45.561250000000001</c:v>
                </c:pt>
                <c:pt idx="2729">
                  <c:v>45.577919999999999</c:v>
                </c:pt>
                <c:pt idx="2730">
                  <c:v>45.594580000000001</c:v>
                </c:pt>
                <c:pt idx="2731">
                  <c:v>45.611249999999998</c:v>
                </c:pt>
                <c:pt idx="2732">
                  <c:v>45.627920000000003</c:v>
                </c:pt>
                <c:pt idx="2733">
                  <c:v>45.644579999999998</c:v>
                </c:pt>
                <c:pt idx="2734">
                  <c:v>45.661250000000003</c:v>
                </c:pt>
                <c:pt idx="2735">
                  <c:v>45.67792</c:v>
                </c:pt>
                <c:pt idx="2736">
                  <c:v>45.694580000000002</c:v>
                </c:pt>
                <c:pt idx="2737">
                  <c:v>45.71125</c:v>
                </c:pt>
                <c:pt idx="2738">
                  <c:v>45.727919999999997</c:v>
                </c:pt>
                <c:pt idx="2739">
                  <c:v>45.744579999999999</c:v>
                </c:pt>
                <c:pt idx="2740">
                  <c:v>45.761249999999997</c:v>
                </c:pt>
                <c:pt idx="2741">
                  <c:v>45.777920000000002</c:v>
                </c:pt>
                <c:pt idx="2742">
                  <c:v>45.794499999999999</c:v>
                </c:pt>
                <c:pt idx="2743">
                  <c:v>45.811160000000001</c:v>
                </c:pt>
                <c:pt idx="2744">
                  <c:v>45.827840000000002</c:v>
                </c:pt>
                <c:pt idx="2745">
                  <c:v>45.844499999999996</c:v>
                </c:pt>
                <c:pt idx="2746">
                  <c:v>45.861170000000001</c:v>
                </c:pt>
                <c:pt idx="2747">
                  <c:v>45.877830000000003</c:v>
                </c:pt>
                <c:pt idx="2748">
                  <c:v>45.894500000000001</c:v>
                </c:pt>
                <c:pt idx="2749">
                  <c:v>45.911169999999998</c:v>
                </c:pt>
                <c:pt idx="2750">
                  <c:v>45.92783</c:v>
                </c:pt>
                <c:pt idx="2751">
                  <c:v>45.944499999999998</c:v>
                </c:pt>
                <c:pt idx="2752">
                  <c:v>45.961170000000003</c:v>
                </c:pt>
                <c:pt idx="2753">
                  <c:v>45.977829999999997</c:v>
                </c:pt>
                <c:pt idx="2754">
                  <c:v>45.994500000000002</c:v>
                </c:pt>
                <c:pt idx="2755">
                  <c:v>46.01117</c:v>
                </c:pt>
                <c:pt idx="2756">
                  <c:v>46.027830000000002</c:v>
                </c:pt>
                <c:pt idx="2757">
                  <c:v>46.044499999999999</c:v>
                </c:pt>
                <c:pt idx="2758">
                  <c:v>46.061160000000001</c:v>
                </c:pt>
                <c:pt idx="2759">
                  <c:v>46.077840000000002</c:v>
                </c:pt>
                <c:pt idx="2760">
                  <c:v>46.094499999999996</c:v>
                </c:pt>
                <c:pt idx="2761">
                  <c:v>46.111170000000001</c:v>
                </c:pt>
                <c:pt idx="2762">
                  <c:v>46.127830000000003</c:v>
                </c:pt>
                <c:pt idx="2763">
                  <c:v>46.144500000000001</c:v>
                </c:pt>
                <c:pt idx="2764">
                  <c:v>46.161169999999998</c:v>
                </c:pt>
                <c:pt idx="2765">
                  <c:v>46.17783</c:v>
                </c:pt>
                <c:pt idx="2766">
                  <c:v>46.194499999999998</c:v>
                </c:pt>
                <c:pt idx="2767">
                  <c:v>46.211170000000003</c:v>
                </c:pt>
                <c:pt idx="2768">
                  <c:v>46.227829999999997</c:v>
                </c:pt>
                <c:pt idx="2769">
                  <c:v>46.244500000000002</c:v>
                </c:pt>
                <c:pt idx="2770">
                  <c:v>46.26117</c:v>
                </c:pt>
                <c:pt idx="2771">
                  <c:v>46.277749999999997</c:v>
                </c:pt>
                <c:pt idx="2772">
                  <c:v>46.294420000000002</c:v>
                </c:pt>
                <c:pt idx="2773">
                  <c:v>46.311079999999997</c:v>
                </c:pt>
                <c:pt idx="2774">
                  <c:v>46.327750000000002</c:v>
                </c:pt>
                <c:pt idx="2775">
                  <c:v>46.34442</c:v>
                </c:pt>
                <c:pt idx="2776">
                  <c:v>46.361080000000001</c:v>
                </c:pt>
                <c:pt idx="2777">
                  <c:v>46.377749999999999</c:v>
                </c:pt>
                <c:pt idx="2778">
                  <c:v>46.394419999999997</c:v>
                </c:pt>
                <c:pt idx="2779">
                  <c:v>46.411079999999998</c:v>
                </c:pt>
                <c:pt idx="2780">
                  <c:v>46.427750000000003</c:v>
                </c:pt>
                <c:pt idx="2781">
                  <c:v>46.444420000000001</c:v>
                </c:pt>
                <c:pt idx="2782">
                  <c:v>46.461080000000003</c:v>
                </c:pt>
                <c:pt idx="2783">
                  <c:v>46.47775</c:v>
                </c:pt>
                <c:pt idx="2784">
                  <c:v>46.494419999999998</c:v>
                </c:pt>
                <c:pt idx="2785">
                  <c:v>46.51108</c:v>
                </c:pt>
                <c:pt idx="2786">
                  <c:v>46.527749999999997</c:v>
                </c:pt>
                <c:pt idx="2787">
                  <c:v>46.544420000000002</c:v>
                </c:pt>
                <c:pt idx="2788">
                  <c:v>46.561079999999997</c:v>
                </c:pt>
                <c:pt idx="2789">
                  <c:v>46.577750000000002</c:v>
                </c:pt>
                <c:pt idx="2790">
                  <c:v>46.59442</c:v>
                </c:pt>
                <c:pt idx="2791">
                  <c:v>46.611080000000001</c:v>
                </c:pt>
                <c:pt idx="2792">
                  <c:v>46.627749999999999</c:v>
                </c:pt>
                <c:pt idx="2793">
                  <c:v>46.644419999999997</c:v>
                </c:pt>
                <c:pt idx="2794">
                  <c:v>46.661079999999998</c:v>
                </c:pt>
                <c:pt idx="2795">
                  <c:v>46.677750000000003</c:v>
                </c:pt>
                <c:pt idx="2796">
                  <c:v>46.694420000000001</c:v>
                </c:pt>
                <c:pt idx="2797">
                  <c:v>46.711080000000003</c:v>
                </c:pt>
                <c:pt idx="2798">
                  <c:v>46.72775</c:v>
                </c:pt>
                <c:pt idx="2799">
                  <c:v>46.744419999999998</c:v>
                </c:pt>
                <c:pt idx="2800">
                  <c:v>46.761000000000003</c:v>
                </c:pt>
                <c:pt idx="2801">
                  <c:v>46.777670000000001</c:v>
                </c:pt>
                <c:pt idx="2802">
                  <c:v>46.794330000000002</c:v>
                </c:pt>
                <c:pt idx="2803">
                  <c:v>46.811</c:v>
                </c:pt>
                <c:pt idx="2804">
                  <c:v>46.827669999999998</c:v>
                </c:pt>
                <c:pt idx="2805">
                  <c:v>46.844329999999999</c:v>
                </c:pt>
                <c:pt idx="2806">
                  <c:v>46.860999999999997</c:v>
                </c:pt>
                <c:pt idx="2807">
                  <c:v>46.877670000000002</c:v>
                </c:pt>
                <c:pt idx="2808">
                  <c:v>46.894329999999997</c:v>
                </c:pt>
                <c:pt idx="2809">
                  <c:v>46.911000000000001</c:v>
                </c:pt>
                <c:pt idx="2810">
                  <c:v>46.927669999999999</c:v>
                </c:pt>
                <c:pt idx="2811">
                  <c:v>46.944330000000001</c:v>
                </c:pt>
                <c:pt idx="2812">
                  <c:v>46.960999999999999</c:v>
                </c:pt>
                <c:pt idx="2813">
                  <c:v>46.97766</c:v>
                </c:pt>
                <c:pt idx="2814">
                  <c:v>46.994340000000001</c:v>
                </c:pt>
                <c:pt idx="2815">
                  <c:v>47.011000000000003</c:v>
                </c:pt>
                <c:pt idx="2816">
                  <c:v>47.027670000000001</c:v>
                </c:pt>
                <c:pt idx="2817">
                  <c:v>47.044330000000002</c:v>
                </c:pt>
                <c:pt idx="2818">
                  <c:v>47.061</c:v>
                </c:pt>
                <c:pt idx="2819">
                  <c:v>47.077669999999998</c:v>
                </c:pt>
                <c:pt idx="2820">
                  <c:v>47.094329999999999</c:v>
                </c:pt>
                <c:pt idx="2821">
                  <c:v>47.110999999999997</c:v>
                </c:pt>
                <c:pt idx="2822">
                  <c:v>47.127670000000002</c:v>
                </c:pt>
                <c:pt idx="2823">
                  <c:v>47.144329999999997</c:v>
                </c:pt>
                <c:pt idx="2824">
                  <c:v>47.161000000000001</c:v>
                </c:pt>
                <c:pt idx="2825">
                  <c:v>47.177669999999999</c:v>
                </c:pt>
                <c:pt idx="2826">
                  <c:v>47.194330000000001</c:v>
                </c:pt>
                <c:pt idx="2827">
                  <c:v>47.210999999999999</c:v>
                </c:pt>
                <c:pt idx="2828">
                  <c:v>47.22766</c:v>
                </c:pt>
                <c:pt idx="2829">
                  <c:v>47.244340000000001</c:v>
                </c:pt>
                <c:pt idx="2830">
                  <c:v>47.260919999999999</c:v>
                </c:pt>
                <c:pt idx="2831">
                  <c:v>47.27758</c:v>
                </c:pt>
                <c:pt idx="2832">
                  <c:v>47.294249999999998</c:v>
                </c:pt>
                <c:pt idx="2833">
                  <c:v>47.310920000000003</c:v>
                </c:pt>
                <c:pt idx="2834">
                  <c:v>47.327579999999998</c:v>
                </c:pt>
                <c:pt idx="2835">
                  <c:v>47.344250000000002</c:v>
                </c:pt>
                <c:pt idx="2836">
                  <c:v>47.36092</c:v>
                </c:pt>
                <c:pt idx="2837">
                  <c:v>47.377580000000002</c:v>
                </c:pt>
                <c:pt idx="2838">
                  <c:v>47.39425</c:v>
                </c:pt>
                <c:pt idx="2839">
                  <c:v>47.410919999999997</c:v>
                </c:pt>
                <c:pt idx="2840">
                  <c:v>47.427579999999999</c:v>
                </c:pt>
                <c:pt idx="2841">
                  <c:v>47.444249999999997</c:v>
                </c:pt>
                <c:pt idx="2842">
                  <c:v>47.460920000000002</c:v>
                </c:pt>
                <c:pt idx="2843">
                  <c:v>47.477580000000003</c:v>
                </c:pt>
                <c:pt idx="2844">
                  <c:v>47.494250000000001</c:v>
                </c:pt>
                <c:pt idx="2845">
                  <c:v>47.510919999999999</c:v>
                </c:pt>
                <c:pt idx="2846">
                  <c:v>47.52758</c:v>
                </c:pt>
                <c:pt idx="2847">
                  <c:v>47.544249999999998</c:v>
                </c:pt>
                <c:pt idx="2848">
                  <c:v>47.560920000000003</c:v>
                </c:pt>
                <c:pt idx="2849">
                  <c:v>47.577579999999998</c:v>
                </c:pt>
                <c:pt idx="2850">
                  <c:v>47.594250000000002</c:v>
                </c:pt>
                <c:pt idx="2851">
                  <c:v>47.61092</c:v>
                </c:pt>
                <c:pt idx="2852">
                  <c:v>47.627580000000002</c:v>
                </c:pt>
                <c:pt idx="2853">
                  <c:v>47.64425</c:v>
                </c:pt>
                <c:pt idx="2854">
                  <c:v>47.660919999999997</c:v>
                </c:pt>
                <c:pt idx="2855">
                  <c:v>47.677579999999999</c:v>
                </c:pt>
                <c:pt idx="2856">
                  <c:v>47.694249999999997</c:v>
                </c:pt>
                <c:pt idx="2857">
                  <c:v>47.710920000000002</c:v>
                </c:pt>
                <c:pt idx="2858">
                  <c:v>47.727499999999999</c:v>
                </c:pt>
                <c:pt idx="2859">
                  <c:v>47.744169999999997</c:v>
                </c:pt>
                <c:pt idx="2860">
                  <c:v>47.760829999999999</c:v>
                </c:pt>
                <c:pt idx="2861">
                  <c:v>47.777500000000003</c:v>
                </c:pt>
                <c:pt idx="2862">
                  <c:v>47.794170000000001</c:v>
                </c:pt>
                <c:pt idx="2863">
                  <c:v>47.810830000000003</c:v>
                </c:pt>
                <c:pt idx="2864">
                  <c:v>47.827500000000001</c:v>
                </c:pt>
                <c:pt idx="2865">
                  <c:v>47.844169999999998</c:v>
                </c:pt>
                <c:pt idx="2866">
                  <c:v>47.86083</c:v>
                </c:pt>
                <c:pt idx="2867">
                  <c:v>47.877499999999998</c:v>
                </c:pt>
                <c:pt idx="2868">
                  <c:v>47.894170000000003</c:v>
                </c:pt>
                <c:pt idx="2869">
                  <c:v>47.910829999999997</c:v>
                </c:pt>
                <c:pt idx="2870">
                  <c:v>47.927500000000002</c:v>
                </c:pt>
                <c:pt idx="2871">
                  <c:v>47.94417</c:v>
                </c:pt>
                <c:pt idx="2872">
                  <c:v>47.960830000000001</c:v>
                </c:pt>
                <c:pt idx="2873">
                  <c:v>47.977499999999999</c:v>
                </c:pt>
                <c:pt idx="2874">
                  <c:v>47.994169999999997</c:v>
                </c:pt>
                <c:pt idx="2875">
                  <c:v>48.010829999999999</c:v>
                </c:pt>
                <c:pt idx="2876">
                  <c:v>48.027500000000003</c:v>
                </c:pt>
                <c:pt idx="2877">
                  <c:v>48.044170000000001</c:v>
                </c:pt>
                <c:pt idx="2878">
                  <c:v>48.060830000000003</c:v>
                </c:pt>
                <c:pt idx="2879">
                  <c:v>48.077500000000001</c:v>
                </c:pt>
                <c:pt idx="2880">
                  <c:v>48.094169999999998</c:v>
                </c:pt>
                <c:pt idx="2881">
                  <c:v>48.11083</c:v>
                </c:pt>
                <c:pt idx="2882">
                  <c:v>48.127499999999998</c:v>
                </c:pt>
                <c:pt idx="2883">
                  <c:v>48.144170000000003</c:v>
                </c:pt>
                <c:pt idx="2884">
                  <c:v>48.160829999999997</c:v>
                </c:pt>
                <c:pt idx="2885">
                  <c:v>48.177500000000002</c:v>
                </c:pt>
                <c:pt idx="2886">
                  <c:v>48.19417</c:v>
                </c:pt>
                <c:pt idx="2887">
                  <c:v>48.210830000000001</c:v>
                </c:pt>
                <c:pt idx="2888">
                  <c:v>48.227420000000002</c:v>
                </c:pt>
                <c:pt idx="2889">
                  <c:v>48.244079999999997</c:v>
                </c:pt>
                <c:pt idx="2890">
                  <c:v>48.260750000000002</c:v>
                </c:pt>
                <c:pt idx="2891">
                  <c:v>48.277419999999999</c:v>
                </c:pt>
                <c:pt idx="2892">
                  <c:v>48.294080000000001</c:v>
                </c:pt>
                <c:pt idx="2893">
                  <c:v>48.310749999999999</c:v>
                </c:pt>
                <c:pt idx="2894">
                  <c:v>48.327419999999996</c:v>
                </c:pt>
                <c:pt idx="2895">
                  <c:v>48.344079999999998</c:v>
                </c:pt>
                <c:pt idx="2896">
                  <c:v>48.360750000000003</c:v>
                </c:pt>
                <c:pt idx="2897">
                  <c:v>48.377420000000001</c:v>
                </c:pt>
                <c:pt idx="2898">
                  <c:v>48.394080000000002</c:v>
                </c:pt>
                <c:pt idx="2899">
                  <c:v>48.41075</c:v>
                </c:pt>
                <c:pt idx="2900">
                  <c:v>48.427419999999998</c:v>
                </c:pt>
                <c:pt idx="2901">
                  <c:v>48.44408</c:v>
                </c:pt>
                <c:pt idx="2902">
                  <c:v>48.460749999999997</c:v>
                </c:pt>
                <c:pt idx="2903">
                  <c:v>48.477420000000002</c:v>
                </c:pt>
                <c:pt idx="2904">
                  <c:v>48.494079999999997</c:v>
                </c:pt>
                <c:pt idx="2905">
                  <c:v>48.510750000000002</c:v>
                </c:pt>
                <c:pt idx="2906">
                  <c:v>48.527419999999999</c:v>
                </c:pt>
                <c:pt idx="2907">
                  <c:v>48.544080000000001</c:v>
                </c:pt>
                <c:pt idx="2908">
                  <c:v>48.560749999999999</c:v>
                </c:pt>
                <c:pt idx="2909">
                  <c:v>48.577419999999996</c:v>
                </c:pt>
                <c:pt idx="2910">
                  <c:v>48.594079999999998</c:v>
                </c:pt>
                <c:pt idx="2911">
                  <c:v>48.610750000000003</c:v>
                </c:pt>
                <c:pt idx="2912">
                  <c:v>48.627420000000001</c:v>
                </c:pt>
                <c:pt idx="2913">
                  <c:v>48.644080000000002</c:v>
                </c:pt>
                <c:pt idx="2914">
                  <c:v>48.66075</c:v>
                </c:pt>
                <c:pt idx="2915">
                  <c:v>48.677419999999998</c:v>
                </c:pt>
                <c:pt idx="2916">
                  <c:v>48.69408</c:v>
                </c:pt>
                <c:pt idx="2917">
                  <c:v>48.71067</c:v>
                </c:pt>
                <c:pt idx="2918">
                  <c:v>48.727330000000002</c:v>
                </c:pt>
                <c:pt idx="2919">
                  <c:v>48.744</c:v>
                </c:pt>
                <c:pt idx="2920">
                  <c:v>48.760669999999998</c:v>
                </c:pt>
                <c:pt idx="2921">
                  <c:v>48.777329999999999</c:v>
                </c:pt>
                <c:pt idx="2922">
                  <c:v>48.793999999999997</c:v>
                </c:pt>
                <c:pt idx="2923">
                  <c:v>48.810670000000002</c:v>
                </c:pt>
                <c:pt idx="2924">
                  <c:v>48.827330000000003</c:v>
                </c:pt>
                <c:pt idx="2925">
                  <c:v>48.844000000000001</c:v>
                </c:pt>
                <c:pt idx="2926">
                  <c:v>48.860669999999999</c:v>
                </c:pt>
                <c:pt idx="2927">
                  <c:v>48.877330000000001</c:v>
                </c:pt>
                <c:pt idx="2928">
                  <c:v>48.893999999999998</c:v>
                </c:pt>
                <c:pt idx="2929">
                  <c:v>48.910670000000003</c:v>
                </c:pt>
                <c:pt idx="2930">
                  <c:v>48.927329999999998</c:v>
                </c:pt>
                <c:pt idx="2931">
                  <c:v>48.944000000000003</c:v>
                </c:pt>
                <c:pt idx="2932">
                  <c:v>48.96067</c:v>
                </c:pt>
                <c:pt idx="2933">
                  <c:v>48.977330000000002</c:v>
                </c:pt>
                <c:pt idx="2934">
                  <c:v>48.994</c:v>
                </c:pt>
                <c:pt idx="2935">
                  <c:v>49.010669999999998</c:v>
                </c:pt>
                <c:pt idx="2936">
                  <c:v>49.027329999999999</c:v>
                </c:pt>
                <c:pt idx="2937">
                  <c:v>49.043999999999997</c:v>
                </c:pt>
                <c:pt idx="2938">
                  <c:v>49.060670000000002</c:v>
                </c:pt>
                <c:pt idx="2939">
                  <c:v>49.077330000000003</c:v>
                </c:pt>
                <c:pt idx="2940">
                  <c:v>49.094000000000001</c:v>
                </c:pt>
                <c:pt idx="2941">
                  <c:v>49.110669999999999</c:v>
                </c:pt>
                <c:pt idx="2942">
                  <c:v>49.127330000000001</c:v>
                </c:pt>
                <c:pt idx="2943">
                  <c:v>49.143999999999998</c:v>
                </c:pt>
                <c:pt idx="2944">
                  <c:v>49.160670000000003</c:v>
                </c:pt>
                <c:pt idx="2945">
                  <c:v>49.177329999999998</c:v>
                </c:pt>
                <c:pt idx="2946">
                  <c:v>49.194000000000003</c:v>
                </c:pt>
                <c:pt idx="2947">
                  <c:v>49.21058</c:v>
                </c:pt>
                <c:pt idx="2948">
                  <c:v>49.227249999999998</c:v>
                </c:pt>
                <c:pt idx="2949">
                  <c:v>49.243920000000003</c:v>
                </c:pt>
                <c:pt idx="2950">
                  <c:v>49.260579999999997</c:v>
                </c:pt>
                <c:pt idx="2951">
                  <c:v>49.277250000000002</c:v>
                </c:pt>
                <c:pt idx="2952">
                  <c:v>49.293909999999997</c:v>
                </c:pt>
                <c:pt idx="2953">
                  <c:v>49.310589999999998</c:v>
                </c:pt>
                <c:pt idx="2954">
                  <c:v>49.327249999999999</c:v>
                </c:pt>
                <c:pt idx="2955">
                  <c:v>49.343919999999997</c:v>
                </c:pt>
                <c:pt idx="2956">
                  <c:v>49.360579999999999</c:v>
                </c:pt>
                <c:pt idx="2957">
                  <c:v>49.377249999999997</c:v>
                </c:pt>
                <c:pt idx="2958">
                  <c:v>49.393920000000001</c:v>
                </c:pt>
                <c:pt idx="2959">
                  <c:v>49.410580000000003</c:v>
                </c:pt>
                <c:pt idx="2960">
                  <c:v>49.427250000000001</c:v>
                </c:pt>
                <c:pt idx="2961">
                  <c:v>49.443919999999999</c:v>
                </c:pt>
                <c:pt idx="2962">
                  <c:v>49.46058</c:v>
                </c:pt>
                <c:pt idx="2963">
                  <c:v>49.477249999999998</c:v>
                </c:pt>
                <c:pt idx="2964">
                  <c:v>49.493920000000003</c:v>
                </c:pt>
                <c:pt idx="2965">
                  <c:v>49.510579999999997</c:v>
                </c:pt>
                <c:pt idx="2966">
                  <c:v>49.527250000000002</c:v>
                </c:pt>
                <c:pt idx="2967">
                  <c:v>49.543909999999997</c:v>
                </c:pt>
                <c:pt idx="2968">
                  <c:v>49.560589999999998</c:v>
                </c:pt>
                <c:pt idx="2969">
                  <c:v>49.577249999999999</c:v>
                </c:pt>
                <c:pt idx="2970">
                  <c:v>49.593919999999997</c:v>
                </c:pt>
                <c:pt idx="2971">
                  <c:v>49.610579999999999</c:v>
                </c:pt>
                <c:pt idx="2972">
                  <c:v>49.627249999999997</c:v>
                </c:pt>
                <c:pt idx="2973">
                  <c:v>49.643920000000001</c:v>
                </c:pt>
                <c:pt idx="2974">
                  <c:v>49.660580000000003</c:v>
                </c:pt>
                <c:pt idx="2975">
                  <c:v>49.677169999999997</c:v>
                </c:pt>
                <c:pt idx="2976">
                  <c:v>49.693829999999998</c:v>
                </c:pt>
                <c:pt idx="2977">
                  <c:v>49.710500000000003</c:v>
                </c:pt>
                <c:pt idx="2978">
                  <c:v>49.727170000000001</c:v>
                </c:pt>
                <c:pt idx="2979">
                  <c:v>49.743830000000003</c:v>
                </c:pt>
                <c:pt idx="2980">
                  <c:v>49.7605</c:v>
                </c:pt>
                <c:pt idx="2981">
                  <c:v>49.777169999999998</c:v>
                </c:pt>
                <c:pt idx="2982">
                  <c:v>49.79383</c:v>
                </c:pt>
                <c:pt idx="2983">
                  <c:v>49.810499999999998</c:v>
                </c:pt>
                <c:pt idx="2984">
                  <c:v>49.827170000000002</c:v>
                </c:pt>
                <c:pt idx="2985">
                  <c:v>49.843829999999997</c:v>
                </c:pt>
                <c:pt idx="2986">
                  <c:v>49.860500000000002</c:v>
                </c:pt>
                <c:pt idx="2987">
                  <c:v>49.87717</c:v>
                </c:pt>
                <c:pt idx="2988">
                  <c:v>49.893830000000001</c:v>
                </c:pt>
                <c:pt idx="2989">
                  <c:v>49.910499999999999</c:v>
                </c:pt>
                <c:pt idx="2990">
                  <c:v>49.927169999999997</c:v>
                </c:pt>
                <c:pt idx="2991">
                  <c:v>49.943829999999998</c:v>
                </c:pt>
                <c:pt idx="2992">
                  <c:v>49.960500000000003</c:v>
                </c:pt>
                <c:pt idx="2993">
                  <c:v>49.977170000000001</c:v>
                </c:pt>
                <c:pt idx="2994">
                  <c:v>49.993830000000003</c:v>
                </c:pt>
                <c:pt idx="2995">
                  <c:v>50.0105</c:v>
                </c:pt>
                <c:pt idx="2996">
                  <c:v>50.027169999999998</c:v>
                </c:pt>
                <c:pt idx="2997">
                  <c:v>50.04383</c:v>
                </c:pt>
                <c:pt idx="2998">
                  <c:v>50.060499999999998</c:v>
                </c:pt>
                <c:pt idx="2999">
                  <c:v>50.077170000000002</c:v>
                </c:pt>
                <c:pt idx="3000">
                  <c:v>50.093829999999997</c:v>
                </c:pt>
                <c:pt idx="3001">
                  <c:v>50.110500000000002</c:v>
                </c:pt>
                <c:pt idx="3002">
                  <c:v>50.12717</c:v>
                </c:pt>
                <c:pt idx="3003">
                  <c:v>50.143830000000001</c:v>
                </c:pt>
                <c:pt idx="3004">
                  <c:v>50.160499999999999</c:v>
                </c:pt>
                <c:pt idx="3005">
                  <c:v>50.177169999999997</c:v>
                </c:pt>
                <c:pt idx="3006">
                  <c:v>50.193750000000001</c:v>
                </c:pt>
                <c:pt idx="3007">
                  <c:v>50.210410000000003</c:v>
                </c:pt>
                <c:pt idx="3008">
                  <c:v>50.227089999999997</c:v>
                </c:pt>
                <c:pt idx="3009">
                  <c:v>50.243749999999999</c:v>
                </c:pt>
                <c:pt idx="3010">
                  <c:v>50.260420000000003</c:v>
                </c:pt>
                <c:pt idx="3011">
                  <c:v>50.277079999999998</c:v>
                </c:pt>
                <c:pt idx="3012">
                  <c:v>50.293750000000003</c:v>
                </c:pt>
                <c:pt idx="3013">
                  <c:v>50.310420000000001</c:v>
                </c:pt>
                <c:pt idx="3014">
                  <c:v>50.327080000000002</c:v>
                </c:pt>
                <c:pt idx="3015">
                  <c:v>50.34375</c:v>
                </c:pt>
                <c:pt idx="3016">
                  <c:v>50.360419999999998</c:v>
                </c:pt>
                <c:pt idx="3017">
                  <c:v>50.377079999999999</c:v>
                </c:pt>
                <c:pt idx="3018">
                  <c:v>50.393749999999997</c:v>
                </c:pt>
                <c:pt idx="3019">
                  <c:v>50.410420000000002</c:v>
                </c:pt>
                <c:pt idx="3020">
                  <c:v>50.427079999999997</c:v>
                </c:pt>
                <c:pt idx="3021">
                  <c:v>50.443750000000001</c:v>
                </c:pt>
                <c:pt idx="3022">
                  <c:v>50.460410000000003</c:v>
                </c:pt>
                <c:pt idx="3023">
                  <c:v>50.477089999999997</c:v>
                </c:pt>
                <c:pt idx="3024">
                  <c:v>50.493749999999999</c:v>
                </c:pt>
                <c:pt idx="3025">
                  <c:v>50.510420000000003</c:v>
                </c:pt>
                <c:pt idx="3026">
                  <c:v>50.527079999999998</c:v>
                </c:pt>
                <c:pt idx="3027">
                  <c:v>50.543750000000003</c:v>
                </c:pt>
                <c:pt idx="3028">
                  <c:v>50.560420000000001</c:v>
                </c:pt>
                <c:pt idx="3029">
                  <c:v>50.577080000000002</c:v>
                </c:pt>
                <c:pt idx="3030">
                  <c:v>50.59375</c:v>
                </c:pt>
                <c:pt idx="3031">
                  <c:v>50.610419999999998</c:v>
                </c:pt>
                <c:pt idx="3032">
                  <c:v>50.627079999999999</c:v>
                </c:pt>
                <c:pt idx="3033">
                  <c:v>50.643749999999997</c:v>
                </c:pt>
                <c:pt idx="3034">
                  <c:v>50.660420000000002</c:v>
                </c:pt>
                <c:pt idx="3035">
                  <c:v>50.677</c:v>
                </c:pt>
                <c:pt idx="3036">
                  <c:v>50.693669999999997</c:v>
                </c:pt>
                <c:pt idx="3037">
                  <c:v>50.710329999999999</c:v>
                </c:pt>
                <c:pt idx="3038">
                  <c:v>50.726999999999997</c:v>
                </c:pt>
                <c:pt idx="3039">
                  <c:v>50.743670000000002</c:v>
                </c:pt>
                <c:pt idx="3040">
                  <c:v>50.760330000000003</c:v>
                </c:pt>
                <c:pt idx="3041">
                  <c:v>50.777000000000001</c:v>
                </c:pt>
                <c:pt idx="3042">
                  <c:v>50.793669999999999</c:v>
                </c:pt>
                <c:pt idx="3043">
                  <c:v>50.81033</c:v>
                </c:pt>
                <c:pt idx="3044">
                  <c:v>50.826999999999998</c:v>
                </c:pt>
                <c:pt idx="3045">
                  <c:v>50.843670000000003</c:v>
                </c:pt>
                <c:pt idx="3046">
                  <c:v>50.860329999999998</c:v>
                </c:pt>
                <c:pt idx="3047">
                  <c:v>50.877000000000002</c:v>
                </c:pt>
                <c:pt idx="3048">
                  <c:v>50.89367</c:v>
                </c:pt>
                <c:pt idx="3049">
                  <c:v>50.910330000000002</c:v>
                </c:pt>
                <c:pt idx="3050">
                  <c:v>50.927</c:v>
                </c:pt>
                <c:pt idx="3051">
                  <c:v>50.943669999999997</c:v>
                </c:pt>
                <c:pt idx="3052">
                  <c:v>50.960329999999999</c:v>
                </c:pt>
                <c:pt idx="3053">
                  <c:v>50.976999999999997</c:v>
                </c:pt>
                <c:pt idx="3054">
                  <c:v>50.993670000000002</c:v>
                </c:pt>
                <c:pt idx="3055">
                  <c:v>51.010330000000003</c:v>
                </c:pt>
                <c:pt idx="3056">
                  <c:v>51.027000000000001</c:v>
                </c:pt>
                <c:pt idx="3057">
                  <c:v>51.043669999999999</c:v>
                </c:pt>
                <c:pt idx="3058">
                  <c:v>51.06033</c:v>
                </c:pt>
                <c:pt idx="3059">
                  <c:v>51.076999999999998</c:v>
                </c:pt>
                <c:pt idx="3060">
                  <c:v>51.093670000000003</c:v>
                </c:pt>
                <c:pt idx="3061">
                  <c:v>51.110329999999998</c:v>
                </c:pt>
                <c:pt idx="3062">
                  <c:v>51.127000000000002</c:v>
                </c:pt>
                <c:pt idx="3063">
                  <c:v>51.143590000000003</c:v>
                </c:pt>
                <c:pt idx="3064">
                  <c:v>51.160249999999998</c:v>
                </c:pt>
                <c:pt idx="3065">
                  <c:v>51.176920000000003</c:v>
                </c:pt>
                <c:pt idx="3066">
                  <c:v>51.193579999999997</c:v>
                </c:pt>
                <c:pt idx="3067">
                  <c:v>51.210250000000002</c:v>
                </c:pt>
                <c:pt idx="3068">
                  <c:v>51.22692</c:v>
                </c:pt>
                <c:pt idx="3069">
                  <c:v>51.243580000000001</c:v>
                </c:pt>
                <c:pt idx="3070">
                  <c:v>51.260249999999999</c:v>
                </c:pt>
                <c:pt idx="3071">
                  <c:v>51.276919999999997</c:v>
                </c:pt>
                <c:pt idx="3072">
                  <c:v>51.293579999999999</c:v>
                </c:pt>
                <c:pt idx="3073">
                  <c:v>51.310250000000003</c:v>
                </c:pt>
                <c:pt idx="3074">
                  <c:v>51.326920000000001</c:v>
                </c:pt>
                <c:pt idx="3075">
                  <c:v>51.343580000000003</c:v>
                </c:pt>
                <c:pt idx="3076">
                  <c:v>51.360250000000001</c:v>
                </c:pt>
                <c:pt idx="3077">
                  <c:v>51.376910000000002</c:v>
                </c:pt>
                <c:pt idx="3078">
                  <c:v>51.393590000000003</c:v>
                </c:pt>
                <c:pt idx="3079">
                  <c:v>51.410249999999998</c:v>
                </c:pt>
                <c:pt idx="3080">
                  <c:v>51.426920000000003</c:v>
                </c:pt>
                <c:pt idx="3081">
                  <c:v>51.443579999999997</c:v>
                </c:pt>
                <c:pt idx="3082">
                  <c:v>51.460250000000002</c:v>
                </c:pt>
                <c:pt idx="3083">
                  <c:v>51.47692</c:v>
                </c:pt>
                <c:pt idx="3084">
                  <c:v>51.493580000000001</c:v>
                </c:pt>
                <c:pt idx="3085">
                  <c:v>51.510249999999999</c:v>
                </c:pt>
                <c:pt idx="3086">
                  <c:v>51.526919999999997</c:v>
                </c:pt>
                <c:pt idx="3087">
                  <c:v>51.543579999999999</c:v>
                </c:pt>
                <c:pt idx="3088">
                  <c:v>51.560250000000003</c:v>
                </c:pt>
                <c:pt idx="3089">
                  <c:v>51.576920000000001</c:v>
                </c:pt>
                <c:pt idx="3090">
                  <c:v>51.593580000000003</c:v>
                </c:pt>
                <c:pt idx="3091">
                  <c:v>51.610250000000001</c:v>
                </c:pt>
                <c:pt idx="3092">
                  <c:v>51.626910000000002</c:v>
                </c:pt>
                <c:pt idx="3093">
                  <c:v>51.643590000000003</c:v>
                </c:pt>
                <c:pt idx="3094">
                  <c:v>51.660170000000001</c:v>
                </c:pt>
                <c:pt idx="3095">
                  <c:v>51.676830000000002</c:v>
                </c:pt>
                <c:pt idx="3096">
                  <c:v>51.6935</c:v>
                </c:pt>
                <c:pt idx="3097">
                  <c:v>51.710169999999998</c:v>
                </c:pt>
                <c:pt idx="3098">
                  <c:v>51.72683</c:v>
                </c:pt>
                <c:pt idx="3099">
                  <c:v>51.743499999999997</c:v>
                </c:pt>
                <c:pt idx="3100">
                  <c:v>51.760170000000002</c:v>
                </c:pt>
                <c:pt idx="3101">
                  <c:v>51.776829999999997</c:v>
                </c:pt>
                <c:pt idx="3102">
                  <c:v>51.793500000000002</c:v>
                </c:pt>
                <c:pt idx="3103">
                  <c:v>51.810169999999999</c:v>
                </c:pt>
                <c:pt idx="3104">
                  <c:v>51.826830000000001</c:v>
                </c:pt>
                <c:pt idx="3105">
                  <c:v>51.843499999999999</c:v>
                </c:pt>
                <c:pt idx="3106">
                  <c:v>51.860169999999997</c:v>
                </c:pt>
                <c:pt idx="3107">
                  <c:v>51.876829999999998</c:v>
                </c:pt>
                <c:pt idx="3108">
                  <c:v>51.893500000000003</c:v>
                </c:pt>
                <c:pt idx="3109">
                  <c:v>51.910170000000001</c:v>
                </c:pt>
                <c:pt idx="3110">
                  <c:v>51.926830000000002</c:v>
                </c:pt>
                <c:pt idx="3111">
                  <c:v>51.9435</c:v>
                </c:pt>
                <c:pt idx="3112">
                  <c:v>51.960169999999998</c:v>
                </c:pt>
                <c:pt idx="3113">
                  <c:v>51.97683</c:v>
                </c:pt>
                <c:pt idx="3114">
                  <c:v>51.993499999999997</c:v>
                </c:pt>
                <c:pt idx="3115">
                  <c:v>52.010170000000002</c:v>
                </c:pt>
                <c:pt idx="3116">
                  <c:v>52.026829999999997</c:v>
                </c:pt>
                <c:pt idx="3117">
                  <c:v>52.043500000000002</c:v>
                </c:pt>
                <c:pt idx="3118">
                  <c:v>52.060169999999999</c:v>
                </c:pt>
                <c:pt idx="3119">
                  <c:v>52.076830000000001</c:v>
                </c:pt>
                <c:pt idx="3120">
                  <c:v>52.093499999999999</c:v>
                </c:pt>
                <c:pt idx="3121">
                  <c:v>52.110169999999997</c:v>
                </c:pt>
                <c:pt idx="3122">
                  <c:v>52.126829999999998</c:v>
                </c:pt>
                <c:pt idx="3123">
                  <c:v>52.143419999999999</c:v>
                </c:pt>
                <c:pt idx="3124">
                  <c:v>52.160080000000001</c:v>
                </c:pt>
                <c:pt idx="3125">
                  <c:v>52.176749999999998</c:v>
                </c:pt>
                <c:pt idx="3126">
                  <c:v>52.193420000000003</c:v>
                </c:pt>
                <c:pt idx="3127">
                  <c:v>52.210079999999998</c:v>
                </c:pt>
                <c:pt idx="3128">
                  <c:v>52.226750000000003</c:v>
                </c:pt>
                <c:pt idx="3129">
                  <c:v>52.24342</c:v>
                </c:pt>
                <c:pt idx="3130">
                  <c:v>52.260080000000002</c:v>
                </c:pt>
                <c:pt idx="3131">
                  <c:v>52.27675</c:v>
                </c:pt>
                <c:pt idx="3132">
                  <c:v>52.293419999999998</c:v>
                </c:pt>
                <c:pt idx="3133">
                  <c:v>52.310079999999999</c:v>
                </c:pt>
                <c:pt idx="3134">
                  <c:v>52.326749999999997</c:v>
                </c:pt>
                <c:pt idx="3135">
                  <c:v>52.343420000000002</c:v>
                </c:pt>
                <c:pt idx="3136">
                  <c:v>52.360080000000004</c:v>
                </c:pt>
                <c:pt idx="3137">
                  <c:v>52.376750000000001</c:v>
                </c:pt>
                <c:pt idx="3138">
                  <c:v>52.393419999999999</c:v>
                </c:pt>
                <c:pt idx="3139">
                  <c:v>52.410080000000001</c:v>
                </c:pt>
                <c:pt idx="3140">
                  <c:v>52.426749999999998</c:v>
                </c:pt>
                <c:pt idx="3141">
                  <c:v>52.443420000000003</c:v>
                </c:pt>
                <c:pt idx="3142">
                  <c:v>52.460079999999998</c:v>
                </c:pt>
                <c:pt idx="3143">
                  <c:v>52.476750000000003</c:v>
                </c:pt>
                <c:pt idx="3144">
                  <c:v>52.49342</c:v>
                </c:pt>
                <c:pt idx="3145">
                  <c:v>52.510080000000002</c:v>
                </c:pt>
                <c:pt idx="3146">
                  <c:v>52.52675</c:v>
                </c:pt>
                <c:pt idx="3147">
                  <c:v>52.543419999999998</c:v>
                </c:pt>
                <c:pt idx="3148">
                  <c:v>52.560079999999999</c:v>
                </c:pt>
                <c:pt idx="3149">
                  <c:v>52.576749999999997</c:v>
                </c:pt>
                <c:pt idx="3150">
                  <c:v>52.593420000000002</c:v>
                </c:pt>
                <c:pt idx="3151">
                  <c:v>52.61</c:v>
                </c:pt>
                <c:pt idx="3152">
                  <c:v>52.626669999999997</c:v>
                </c:pt>
                <c:pt idx="3153">
                  <c:v>52.643329999999999</c:v>
                </c:pt>
                <c:pt idx="3154">
                  <c:v>52.66</c:v>
                </c:pt>
                <c:pt idx="3155">
                  <c:v>52.676670000000001</c:v>
                </c:pt>
                <c:pt idx="3156">
                  <c:v>52.693330000000003</c:v>
                </c:pt>
                <c:pt idx="3157">
                  <c:v>52.71</c:v>
                </c:pt>
                <c:pt idx="3158">
                  <c:v>52.726669999999999</c:v>
                </c:pt>
                <c:pt idx="3159">
                  <c:v>52.74333</c:v>
                </c:pt>
                <c:pt idx="3160">
                  <c:v>52.76</c:v>
                </c:pt>
                <c:pt idx="3161">
                  <c:v>52.776670000000003</c:v>
                </c:pt>
                <c:pt idx="3162">
                  <c:v>52.793329999999997</c:v>
                </c:pt>
                <c:pt idx="3163">
                  <c:v>52.81</c:v>
                </c:pt>
                <c:pt idx="3164">
                  <c:v>52.82667</c:v>
                </c:pt>
                <c:pt idx="3165">
                  <c:v>52.843330000000002</c:v>
                </c:pt>
                <c:pt idx="3166">
                  <c:v>52.86</c:v>
                </c:pt>
                <c:pt idx="3167">
                  <c:v>52.876669999999997</c:v>
                </c:pt>
                <c:pt idx="3168">
                  <c:v>52.893329999999999</c:v>
                </c:pt>
                <c:pt idx="3169">
                  <c:v>52.91</c:v>
                </c:pt>
                <c:pt idx="3170">
                  <c:v>52.926670000000001</c:v>
                </c:pt>
                <c:pt idx="3171">
                  <c:v>52.943330000000003</c:v>
                </c:pt>
                <c:pt idx="3172">
                  <c:v>52.96</c:v>
                </c:pt>
                <c:pt idx="3173">
                  <c:v>52.976669999999999</c:v>
                </c:pt>
                <c:pt idx="3174">
                  <c:v>52.99333</c:v>
                </c:pt>
                <c:pt idx="3175">
                  <c:v>53.01</c:v>
                </c:pt>
                <c:pt idx="3176">
                  <c:v>53.026670000000003</c:v>
                </c:pt>
                <c:pt idx="3177">
                  <c:v>53.043329999999997</c:v>
                </c:pt>
                <c:pt idx="3178">
                  <c:v>53.06</c:v>
                </c:pt>
                <c:pt idx="3179">
                  <c:v>53.07667</c:v>
                </c:pt>
                <c:pt idx="3180">
                  <c:v>53.093249999999998</c:v>
                </c:pt>
                <c:pt idx="3181">
                  <c:v>53.109920000000002</c:v>
                </c:pt>
                <c:pt idx="3182">
                  <c:v>53.126579999999997</c:v>
                </c:pt>
                <c:pt idx="3183">
                  <c:v>53.143250000000002</c:v>
                </c:pt>
                <c:pt idx="3184">
                  <c:v>53.15992</c:v>
                </c:pt>
                <c:pt idx="3185">
                  <c:v>53.176580000000001</c:v>
                </c:pt>
                <c:pt idx="3186">
                  <c:v>53.193249999999999</c:v>
                </c:pt>
                <c:pt idx="3187">
                  <c:v>53.209919999999997</c:v>
                </c:pt>
                <c:pt idx="3188">
                  <c:v>53.226579999999998</c:v>
                </c:pt>
                <c:pt idx="3189">
                  <c:v>53.243250000000003</c:v>
                </c:pt>
                <c:pt idx="3190">
                  <c:v>53.259920000000001</c:v>
                </c:pt>
                <c:pt idx="3191">
                  <c:v>53.276580000000003</c:v>
                </c:pt>
                <c:pt idx="3192">
                  <c:v>53.29325</c:v>
                </c:pt>
                <c:pt idx="3193">
                  <c:v>53.309919999999998</c:v>
                </c:pt>
                <c:pt idx="3194">
                  <c:v>53.32658</c:v>
                </c:pt>
                <c:pt idx="3195">
                  <c:v>53.343249999999998</c:v>
                </c:pt>
                <c:pt idx="3196">
                  <c:v>53.359920000000002</c:v>
                </c:pt>
                <c:pt idx="3197">
                  <c:v>53.376579999999997</c:v>
                </c:pt>
                <c:pt idx="3198">
                  <c:v>53.393250000000002</c:v>
                </c:pt>
                <c:pt idx="3199">
                  <c:v>53.40992</c:v>
                </c:pt>
                <c:pt idx="3200">
                  <c:v>53.426580000000001</c:v>
                </c:pt>
                <c:pt idx="3201">
                  <c:v>53.443249999999999</c:v>
                </c:pt>
                <c:pt idx="3202">
                  <c:v>53.459919999999997</c:v>
                </c:pt>
                <c:pt idx="3203">
                  <c:v>53.476579999999998</c:v>
                </c:pt>
                <c:pt idx="3204">
                  <c:v>53.493250000000003</c:v>
                </c:pt>
                <c:pt idx="3205">
                  <c:v>53.509920000000001</c:v>
                </c:pt>
                <c:pt idx="3206">
                  <c:v>53.526580000000003</c:v>
                </c:pt>
                <c:pt idx="3207">
                  <c:v>53.54325</c:v>
                </c:pt>
                <c:pt idx="3208">
                  <c:v>53.559919999999998</c:v>
                </c:pt>
                <c:pt idx="3209">
                  <c:v>53.57658</c:v>
                </c:pt>
                <c:pt idx="3210">
                  <c:v>53.593170000000001</c:v>
                </c:pt>
                <c:pt idx="3211">
                  <c:v>53.609830000000002</c:v>
                </c:pt>
                <c:pt idx="3212">
                  <c:v>53.6265</c:v>
                </c:pt>
                <c:pt idx="3213">
                  <c:v>53.643169999999998</c:v>
                </c:pt>
                <c:pt idx="3214">
                  <c:v>53.659829999999999</c:v>
                </c:pt>
                <c:pt idx="3215">
                  <c:v>53.676499999999997</c:v>
                </c:pt>
                <c:pt idx="3216">
                  <c:v>53.693159999999999</c:v>
                </c:pt>
                <c:pt idx="3217">
                  <c:v>53.70984</c:v>
                </c:pt>
                <c:pt idx="3218">
                  <c:v>53.726500000000001</c:v>
                </c:pt>
                <c:pt idx="3219">
                  <c:v>53.743169999999999</c:v>
                </c:pt>
                <c:pt idx="3220">
                  <c:v>53.759830000000001</c:v>
                </c:pt>
                <c:pt idx="3221">
                  <c:v>53.776499999999999</c:v>
                </c:pt>
                <c:pt idx="3222">
                  <c:v>53.793170000000003</c:v>
                </c:pt>
                <c:pt idx="3223">
                  <c:v>53.809829999999998</c:v>
                </c:pt>
                <c:pt idx="3224">
                  <c:v>53.826500000000003</c:v>
                </c:pt>
                <c:pt idx="3225">
                  <c:v>53.843170000000001</c:v>
                </c:pt>
                <c:pt idx="3226">
                  <c:v>53.859830000000002</c:v>
                </c:pt>
                <c:pt idx="3227">
                  <c:v>53.8765</c:v>
                </c:pt>
                <c:pt idx="3228">
                  <c:v>53.893169999999998</c:v>
                </c:pt>
                <c:pt idx="3229">
                  <c:v>53.909829999999999</c:v>
                </c:pt>
                <c:pt idx="3230">
                  <c:v>53.926499999999997</c:v>
                </c:pt>
                <c:pt idx="3231">
                  <c:v>53.943159999999999</c:v>
                </c:pt>
                <c:pt idx="3232">
                  <c:v>53.95984</c:v>
                </c:pt>
                <c:pt idx="3233">
                  <c:v>53.976500000000001</c:v>
                </c:pt>
                <c:pt idx="3234">
                  <c:v>53.993169999999999</c:v>
                </c:pt>
                <c:pt idx="3235">
                  <c:v>54.009830000000001</c:v>
                </c:pt>
                <c:pt idx="3236">
                  <c:v>54.026499999999999</c:v>
                </c:pt>
                <c:pt idx="3237">
                  <c:v>54.043170000000003</c:v>
                </c:pt>
                <c:pt idx="3238">
                  <c:v>54.059829999999998</c:v>
                </c:pt>
                <c:pt idx="3239">
                  <c:v>54.076500000000003</c:v>
                </c:pt>
                <c:pt idx="3240">
                  <c:v>54.09308</c:v>
                </c:pt>
                <c:pt idx="3241">
                  <c:v>54.109749999999998</c:v>
                </c:pt>
                <c:pt idx="3242">
                  <c:v>54.126420000000003</c:v>
                </c:pt>
                <c:pt idx="3243">
                  <c:v>54.143079999999998</c:v>
                </c:pt>
                <c:pt idx="3244">
                  <c:v>54.159750000000003</c:v>
                </c:pt>
                <c:pt idx="3245">
                  <c:v>54.17642</c:v>
                </c:pt>
                <c:pt idx="3246">
                  <c:v>54.193080000000002</c:v>
                </c:pt>
                <c:pt idx="3247">
                  <c:v>54.20975</c:v>
                </c:pt>
                <c:pt idx="3248">
                  <c:v>54.226419999999997</c:v>
                </c:pt>
                <c:pt idx="3249">
                  <c:v>54.243079999999999</c:v>
                </c:pt>
                <c:pt idx="3250">
                  <c:v>54.259749999999997</c:v>
                </c:pt>
                <c:pt idx="3251">
                  <c:v>54.276420000000002</c:v>
                </c:pt>
                <c:pt idx="3252">
                  <c:v>54.293080000000003</c:v>
                </c:pt>
                <c:pt idx="3253">
                  <c:v>54.309750000000001</c:v>
                </c:pt>
                <c:pt idx="3254">
                  <c:v>54.326419999999999</c:v>
                </c:pt>
                <c:pt idx="3255">
                  <c:v>54.34308</c:v>
                </c:pt>
                <c:pt idx="3256">
                  <c:v>54.359749999999998</c:v>
                </c:pt>
                <c:pt idx="3257">
                  <c:v>54.376420000000003</c:v>
                </c:pt>
                <c:pt idx="3258">
                  <c:v>54.393079999999998</c:v>
                </c:pt>
                <c:pt idx="3259">
                  <c:v>54.409750000000003</c:v>
                </c:pt>
                <c:pt idx="3260">
                  <c:v>54.42642</c:v>
                </c:pt>
                <c:pt idx="3261">
                  <c:v>54.443080000000002</c:v>
                </c:pt>
                <c:pt idx="3262">
                  <c:v>54.45975</c:v>
                </c:pt>
                <c:pt idx="3263">
                  <c:v>54.476419999999997</c:v>
                </c:pt>
                <c:pt idx="3264">
                  <c:v>54.493079999999999</c:v>
                </c:pt>
                <c:pt idx="3265">
                  <c:v>54.509749999999997</c:v>
                </c:pt>
                <c:pt idx="3266">
                  <c:v>54.526420000000002</c:v>
                </c:pt>
                <c:pt idx="3267">
                  <c:v>54.543080000000003</c:v>
                </c:pt>
                <c:pt idx="3268">
                  <c:v>54.559669999999997</c:v>
                </c:pt>
                <c:pt idx="3269">
                  <c:v>54.576329999999999</c:v>
                </c:pt>
                <c:pt idx="3270">
                  <c:v>54.593000000000004</c:v>
                </c:pt>
                <c:pt idx="3271">
                  <c:v>54.609659999999998</c:v>
                </c:pt>
                <c:pt idx="3272">
                  <c:v>54.626339999999999</c:v>
                </c:pt>
                <c:pt idx="3273">
                  <c:v>54.643000000000001</c:v>
                </c:pt>
                <c:pt idx="3274">
                  <c:v>54.659669999999998</c:v>
                </c:pt>
                <c:pt idx="3275">
                  <c:v>54.67633</c:v>
                </c:pt>
                <c:pt idx="3276">
                  <c:v>54.692999999999998</c:v>
                </c:pt>
                <c:pt idx="3277">
                  <c:v>54.709670000000003</c:v>
                </c:pt>
                <c:pt idx="3278">
                  <c:v>54.726329999999997</c:v>
                </c:pt>
                <c:pt idx="3279">
                  <c:v>54.743000000000002</c:v>
                </c:pt>
                <c:pt idx="3280">
                  <c:v>54.75967</c:v>
                </c:pt>
                <c:pt idx="3281">
                  <c:v>54.776330000000002</c:v>
                </c:pt>
                <c:pt idx="3282">
                  <c:v>54.792999999999999</c:v>
                </c:pt>
                <c:pt idx="3283">
                  <c:v>54.809669999999997</c:v>
                </c:pt>
                <c:pt idx="3284">
                  <c:v>54.826329999999999</c:v>
                </c:pt>
                <c:pt idx="3285">
                  <c:v>54.843000000000004</c:v>
                </c:pt>
                <c:pt idx="3286">
                  <c:v>54.859659999999998</c:v>
                </c:pt>
                <c:pt idx="3287">
                  <c:v>54.876339999999999</c:v>
                </c:pt>
                <c:pt idx="3288">
                  <c:v>54.893000000000001</c:v>
                </c:pt>
                <c:pt idx="3289">
                  <c:v>54.909669999999998</c:v>
                </c:pt>
                <c:pt idx="3290">
                  <c:v>54.92633</c:v>
                </c:pt>
                <c:pt idx="3291">
                  <c:v>54.942999999999998</c:v>
                </c:pt>
                <c:pt idx="3292">
                  <c:v>54.959670000000003</c:v>
                </c:pt>
                <c:pt idx="3293">
                  <c:v>54.976329999999997</c:v>
                </c:pt>
                <c:pt idx="3294">
                  <c:v>54.993000000000002</c:v>
                </c:pt>
                <c:pt idx="3295">
                  <c:v>55.00967</c:v>
                </c:pt>
                <c:pt idx="3296">
                  <c:v>55.026330000000002</c:v>
                </c:pt>
                <c:pt idx="3297">
                  <c:v>55.042999999999999</c:v>
                </c:pt>
                <c:pt idx="3298">
                  <c:v>55.059579999999997</c:v>
                </c:pt>
                <c:pt idx="3299">
                  <c:v>55.076250000000002</c:v>
                </c:pt>
                <c:pt idx="3300">
                  <c:v>55.092919999999999</c:v>
                </c:pt>
                <c:pt idx="3301">
                  <c:v>55.109580000000001</c:v>
                </c:pt>
                <c:pt idx="3302">
                  <c:v>55.126249999999999</c:v>
                </c:pt>
                <c:pt idx="3303">
                  <c:v>55.142919999999997</c:v>
                </c:pt>
                <c:pt idx="3304">
                  <c:v>55.159579999999998</c:v>
                </c:pt>
                <c:pt idx="3305">
                  <c:v>55.176250000000003</c:v>
                </c:pt>
                <c:pt idx="3306">
                  <c:v>55.192920000000001</c:v>
                </c:pt>
                <c:pt idx="3307">
                  <c:v>55.209580000000003</c:v>
                </c:pt>
                <c:pt idx="3308">
                  <c:v>55.22625</c:v>
                </c:pt>
                <c:pt idx="3309">
                  <c:v>55.242919999999998</c:v>
                </c:pt>
                <c:pt idx="3310">
                  <c:v>55.25958</c:v>
                </c:pt>
                <c:pt idx="3311">
                  <c:v>55.276249999999997</c:v>
                </c:pt>
                <c:pt idx="3312">
                  <c:v>55.292920000000002</c:v>
                </c:pt>
                <c:pt idx="3313">
                  <c:v>55.309579999999997</c:v>
                </c:pt>
                <c:pt idx="3314">
                  <c:v>55.326250000000002</c:v>
                </c:pt>
                <c:pt idx="3315">
                  <c:v>55.342919999999999</c:v>
                </c:pt>
                <c:pt idx="3316">
                  <c:v>55.359580000000001</c:v>
                </c:pt>
                <c:pt idx="3317">
                  <c:v>55.376249999999999</c:v>
                </c:pt>
                <c:pt idx="3318">
                  <c:v>55.392919999999997</c:v>
                </c:pt>
                <c:pt idx="3319">
                  <c:v>55.409579999999998</c:v>
                </c:pt>
                <c:pt idx="3320">
                  <c:v>55.426250000000003</c:v>
                </c:pt>
                <c:pt idx="3321">
                  <c:v>55.442920000000001</c:v>
                </c:pt>
                <c:pt idx="3322">
                  <c:v>55.459580000000003</c:v>
                </c:pt>
                <c:pt idx="3323">
                  <c:v>55.47625</c:v>
                </c:pt>
                <c:pt idx="3324">
                  <c:v>55.492919999999998</c:v>
                </c:pt>
                <c:pt idx="3325">
                  <c:v>55.50958</c:v>
                </c:pt>
                <c:pt idx="3326">
                  <c:v>55.526249999999997</c:v>
                </c:pt>
                <c:pt idx="3327">
                  <c:v>55.542839999999998</c:v>
                </c:pt>
                <c:pt idx="3328">
                  <c:v>55.5595</c:v>
                </c:pt>
                <c:pt idx="3329">
                  <c:v>55.576169999999998</c:v>
                </c:pt>
                <c:pt idx="3330">
                  <c:v>55.592829999999999</c:v>
                </c:pt>
                <c:pt idx="3331">
                  <c:v>55.609499999999997</c:v>
                </c:pt>
                <c:pt idx="3332">
                  <c:v>55.626170000000002</c:v>
                </c:pt>
                <c:pt idx="3333">
                  <c:v>55.642829999999996</c:v>
                </c:pt>
                <c:pt idx="3334">
                  <c:v>55.659500000000001</c:v>
                </c:pt>
                <c:pt idx="3335">
                  <c:v>55.676169999999999</c:v>
                </c:pt>
                <c:pt idx="3336">
                  <c:v>55.692830000000001</c:v>
                </c:pt>
                <c:pt idx="3337">
                  <c:v>55.709499999999998</c:v>
                </c:pt>
                <c:pt idx="3338">
                  <c:v>55.726170000000003</c:v>
                </c:pt>
                <c:pt idx="3339">
                  <c:v>55.742829999999998</c:v>
                </c:pt>
                <c:pt idx="3340">
                  <c:v>55.759500000000003</c:v>
                </c:pt>
                <c:pt idx="3341">
                  <c:v>55.77617</c:v>
                </c:pt>
                <c:pt idx="3342">
                  <c:v>55.792839999999998</c:v>
                </c:pt>
                <c:pt idx="3343">
                  <c:v>55.8095</c:v>
                </c:pt>
                <c:pt idx="3344">
                  <c:v>55.826169999999998</c:v>
                </c:pt>
                <c:pt idx="3345">
                  <c:v>55.842829999999999</c:v>
                </c:pt>
                <c:pt idx="3346">
                  <c:v>55.859499999999997</c:v>
                </c:pt>
                <c:pt idx="3347">
                  <c:v>55.876170000000002</c:v>
                </c:pt>
                <c:pt idx="3348">
                  <c:v>55.892829999999996</c:v>
                </c:pt>
                <c:pt idx="3349">
                  <c:v>55.909500000000001</c:v>
                </c:pt>
                <c:pt idx="3350">
                  <c:v>55.926169999999999</c:v>
                </c:pt>
                <c:pt idx="3351">
                  <c:v>55.942830000000001</c:v>
                </c:pt>
                <c:pt idx="3352">
                  <c:v>55.959499999999998</c:v>
                </c:pt>
                <c:pt idx="3353">
                  <c:v>55.976170000000003</c:v>
                </c:pt>
                <c:pt idx="3354">
                  <c:v>55.992829999999998</c:v>
                </c:pt>
                <c:pt idx="3355">
                  <c:v>56.009500000000003</c:v>
                </c:pt>
                <c:pt idx="3356">
                  <c:v>56.02608</c:v>
                </c:pt>
                <c:pt idx="3357">
                  <c:v>56.042749999999998</c:v>
                </c:pt>
                <c:pt idx="3358">
                  <c:v>56.059420000000003</c:v>
                </c:pt>
                <c:pt idx="3359">
                  <c:v>56.076079999999997</c:v>
                </c:pt>
                <c:pt idx="3360">
                  <c:v>56.092750000000002</c:v>
                </c:pt>
                <c:pt idx="3361">
                  <c:v>56.10942</c:v>
                </c:pt>
                <c:pt idx="3362">
                  <c:v>56.126080000000002</c:v>
                </c:pt>
                <c:pt idx="3363">
                  <c:v>56.142749999999999</c:v>
                </c:pt>
                <c:pt idx="3364">
                  <c:v>56.159419999999997</c:v>
                </c:pt>
                <c:pt idx="3365">
                  <c:v>56.176079999999999</c:v>
                </c:pt>
                <c:pt idx="3366">
                  <c:v>56.192749999999997</c:v>
                </c:pt>
                <c:pt idx="3367">
                  <c:v>56.209420000000001</c:v>
                </c:pt>
                <c:pt idx="3368">
                  <c:v>56.226080000000003</c:v>
                </c:pt>
                <c:pt idx="3369">
                  <c:v>56.242750000000001</c:v>
                </c:pt>
                <c:pt idx="3370">
                  <c:v>56.259419999999999</c:v>
                </c:pt>
                <c:pt idx="3371">
                  <c:v>56.27608</c:v>
                </c:pt>
                <c:pt idx="3372">
                  <c:v>56.292749999999998</c:v>
                </c:pt>
                <c:pt idx="3373">
                  <c:v>56.309420000000003</c:v>
                </c:pt>
                <c:pt idx="3374">
                  <c:v>56.326079999999997</c:v>
                </c:pt>
                <c:pt idx="3375">
                  <c:v>56.342750000000002</c:v>
                </c:pt>
                <c:pt idx="3376">
                  <c:v>56.35942</c:v>
                </c:pt>
                <c:pt idx="3377">
                  <c:v>56.376080000000002</c:v>
                </c:pt>
                <c:pt idx="3378">
                  <c:v>56.392749999999999</c:v>
                </c:pt>
                <c:pt idx="3379">
                  <c:v>56.409419999999997</c:v>
                </c:pt>
                <c:pt idx="3380">
                  <c:v>56.426079999999999</c:v>
                </c:pt>
                <c:pt idx="3381">
                  <c:v>56.442749999999997</c:v>
                </c:pt>
                <c:pt idx="3382">
                  <c:v>56.459420000000001</c:v>
                </c:pt>
                <c:pt idx="3383">
                  <c:v>56.476080000000003</c:v>
                </c:pt>
                <c:pt idx="3384">
                  <c:v>56.492750000000001</c:v>
                </c:pt>
                <c:pt idx="3385">
                  <c:v>56.509329999999999</c:v>
                </c:pt>
                <c:pt idx="3386">
                  <c:v>56.526000000000003</c:v>
                </c:pt>
                <c:pt idx="3387">
                  <c:v>56.542670000000001</c:v>
                </c:pt>
                <c:pt idx="3388">
                  <c:v>56.559330000000003</c:v>
                </c:pt>
                <c:pt idx="3389">
                  <c:v>56.576000000000001</c:v>
                </c:pt>
                <c:pt idx="3390">
                  <c:v>56.592669999999998</c:v>
                </c:pt>
                <c:pt idx="3391">
                  <c:v>56.60933</c:v>
                </c:pt>
                <c:pt idx="3392">
                  <c:v>56.625999999999998</c:v>
                </c:pt>
                <c:pt idx="3393">
                  <c:v>56.642670000000003</c:v>
                </c:pt>
                <c:pt idx="3394">
                  <c:v>56.659329999999997</c:v>
                </c:pt>
                <c:pt idx="3395">
                  <c:v>56.676000000000002</c:v>
                </c:pt>
                <c:pt idx="3396">
                  <c:v>56.69267</c:v>
                </c:pt>
                <c:pt idx="3397">
                  <c:v>56.709330000000001</c:v>
                </c:pt>
                <c:pt idx="3398">
                  <c:v>56.725999999999999</c:v>
                </c:pt>
                <c:pt idx="3399">
                  <c:v>56.742669999999997</c:v>
                </c:pt>
                <c:pt idx="3400">
                  <c:v>56.759329999999999</c:v>
                </c:pt>
                <c:pt idx="3401">
                  <c:v>56.776000000000003</c:v>
                </c:pt>
                <c:pt idx="3402">
                  <c:v>56.792670000000001</c:v>
                </c:pt>
                <c:pt idx="3403">
                  <c:v>56.809330000000003</c:v>
                </c:pt>
                <c:pt idx="3404">
                  <c:v>56.826000000000001</c:v>
                </c:pt>
                <c:pt idx="3405">
                  <c:v>56.842669999999998</c:v>
                </c:pt>
                <c:pt idx="3406">
                  <c:v>56.85933</c:v>
                </c:pt>
                <c:pt idx="3407">
                  <c:v>56.875999999999998</c:v>
                </c:pt>
                <c:pt idx="3408">
                  <c:v>56.892670000000003</c:v>
                </c:pt>
                <c:pt idx="3409">
                  <c:v>56.909329999999997</c:v>
                </c:pt>
                <c:pt idx="3410">
                  <c:v>56.926000000000002</c:v>
                </c:pt>
                <c:pt idx="3411">
                  <c:v>56.94267</c:v>
                </c:pt>
                <c:pt idx="3412">
                  <c:v>56.959330000000001</c:v>
                </c:pt>
                <c:pt idx="3413">
                  <c:v>56.975999999999999</c:v>
                </c:pt>
                <c:pt idx="3414">
                  <c:v>56.992669999999997</c:v>
                </c:pt>
                <c:pt idx="3415">
                  <c:v>57.009250000000002</c:v>
                </c:pt>
                <c:pt idx="3416">
                  <c:v>57.025919999999999</c:v>
                </c:pt>
                <c:pt idx="3417">
                  <c:v>57.042580000000001</c:v>
                </c:pt>
                <c:pt idx="3418">
                  <c:v>57.059249999999999</c:v>
                </c:pt>
                <c:pt idx="3419">
                  <c:v>57.075920000000004</c:v>
                </c:pt>
                <c:pt idx="3420">
                  <c:v>57.092579999999998</c:v>
                </c:pt>
                <c:pt idx="3421">
                  <c:v>57.109250000000003</c:v>
                </c:pt>
                <c:pt idx="3422">
                  <c:v>57.125920000000001</c:v>
                </c:pt>
                <c:pt idx="3423">
                  <c:v>57.142580000000002</c:v>
                </c:pt>
                <c:pt idx="3424">
                  <c:v>57.15925</c:v>
                </c:pt>
                <c:pt idx="3425">
                  <c:v>57.175910000000002</c:v>
                </c:pt>
                <c:pt idx="3426">
                  <c:v>57.19258</c:v>
                </c:pt>
                <c:pt idx="3427">
                  <c:v>57.209249999999997</c:v>
                </c:pt>
                <c:pt idx="3428">
                  <c:v>57.225920000000002</c:v>
                </c:pt>
                <c:pt idx="3429">
                  <c:v>57.242579999999997</c:v>
                </c:pt>
                <c:pt idx="3430">
                  <c:v>57.259250000000002</c:v>
                </c:pt>
                <c:pt idx="3431">
                  <c:v>57.275919999999999</c:v>
                </c:pt>
                <c:pt idx="3432">
                  <c:v>57.292580000000001</c:v>
                </c:pt>
                <c:pt idx="3433">
                  <c:v>57.309249999999999</c:v>
                </c:pt>
                <c:pt idx="3434">
                  <c:v>57.325920000000004</c:v>
                </c:pt>
                <c:pt idx="3435">
                  <c:v>57.342579999999998</c:v>
                </c:pt>
                <c:pt idx="3436">
                  <c:v>57.359250000000003</c:v>
                </c:pt>
                <c:pt idx="3437">
                  <c:v>57.375920000000001</c:v>
                </c:pt>
                <c:pt idx="3438">
                  <c:v>57.392580000000002</c:v>
                </c:pt>
                <c:pt idx="3439">
                  <c:v>57.40925</c:v>
                </c:pt>
                <c:pt idx="3440">
                  <c:v>57.425910000000002</c:v>
                </c:pt>
                <c:pt idx="3441">
                  <c:v>57.44258</c:v>
                </c:pt>
                <c:pt idx="3442">
                  <c:v>57.459249999999997</c:v>
                </c:pt>
                <c:pt idx="3443">
                  <c:v>57.475920000000002</c:v>
                </c:pt>
                <c:pt idx="3444">
                  <c:v>57.4925</c:v>
                </c:pt>
                <c:pt idx="3445">
                  <c:v>57.509169999999997</c:v>
                </c:pt>
                <c:pt idx="3446">
                  <c:v>57.525829999999999</c:v>
                </c:pt>
                <c:pt idx="3447">
                  <c:v>57.542499999999997</c:v>
                </c:pt>
                <c:pt idx="3448">
                  <c:v>57.559170000000002</c:v>
                </c:pt>
                <c:pt idx="3449">
                  <c:v>57.575830000000003</c:v>
                </c:pt>
                <c:pt idx="3450">
                  <c:v>57.592500000000001</c:v>
                </c:pt>
                <c:pt idx="3451">
                  <c:v>57.609169999999999</c:v>
                </c:pt>
                <c:pt idx="3452">
                  <c:v>57.625830000000001</c:v>
                </c:pt>
                <c:pt idx="3453">
                  <c:v>57.642499999999998</c:v>
                </c:pt>
                <c:pt idx="3454">
                  <c:v>57.659170000000003</c:v>
                </c:pt>
                <c:pt idx="3455">
                  <c:v>57.675829999999998</c:v>
                </c:pt>
                <c:pt idx="3456">
                  <c:v>57.692500000000003</c:v>
                </c:pt>
                <c:pt idx="3457">
                  <c:v>57.70917</c:v>
                </c:pt>
                <c:pt idx="3458">
                  <c:v>57.725830000000002</c:v>
                </c:pt>
                <c:pt idx="3459">
                  <c:v>57.7425</c:v>
                </c:pt>
                <c:pt idx="3460">
                  <c:v>57.759169999999997</c:v>
                </c:pt>
                <c:pt idx="3461">
                  <c:v>57.775829999999999</c:v>
                </c:pt>
                <c:pt idx="3462">
                  <c:v>57.792499999999997</c:v>
                </c:pt>
                <c:pt idx="3463">
                  <c:v>57.809170000000002</c:v>
                </c:pt>
                <c:pt idx="3464">
                  <c:v>57.825830000000003</c:v>
                </c:pt>
                <c:pt idx="3465">
                  <c:v>57.842500000000001</c:v>
                </c:pt>
                <c:pt idx="3466">
                  <c:v>57.859169999999999</c:v>
                </c:pt>
                <c:pt idx="3467">
                  <c:v>57.875830000000001</c:v>
                </c:pt>
                <c:pt idx="3468">
                  <c:v>57.892499999999998</c:v>
                </c:pt>
                <c:pt idx="3469">
                  <c:v>57.909170000000003</c:v>
                </c:pt>
                <c:pt idx="3470">
                  <c:v>57.925829999999998</c:v>
                </c:pt>
                <c:pt idx="3471">
                  <c:v>57.942500000000003</c:v>
                </c:pt>
                <c:pt idx="3472">
                  <c:v>57.95917</c:v>
                </c:pt>
                <c:pt idx="3473">
                  <c:v>57.975749999999998</c:v>
                </c:pt>
                <c:pt idx="3474">
                  <c:v>57.992420000000003</c:v>
                </c:pt>
                <c:pt idx="3475">
                  <c:v>58.009079999999997</c:v>
                </c:pt>
                <c:pt idx="3476">
                  <c:v>58.025750000000002</c:v>
                </c:pt>
                <c:pt idx="3477">
                  <c:v>58.04242</c:v>
                </c:pt>
                <c:pt idx="3478">
                  <c:v>58.059080000000002</c:v>
                </c:pt>
                <c:pt idx="3479">
                  <c:v>58.075749999999999</c:v>
                </c:pt>
                <c:pt idx="3480">
                  <c:v>58.092410000000001</c:v>
                </c:pt>
                <c:pt idx="3481">
                  <c:v>58.109090000000002</c:v>
                </c:pt>
                <c:pt idx="3482">
                  <c:v>58.125749999999996</c:v>
                </c:pt>
                <c:pt idx="3483">
                  <c:v>58.142420000000001</c:v>
                </c:pt>
                <c:pt idx="3484">
                  <c:v>58.159080000000003</c:v>
                </c:pt>
                <c:pt idx="3485">
                  <c:v>58.175750000000001</c:v>
                </c:pt>
                <c:pt idx="3486">
                  <c:v>58.192419999999998</c:v>
                </c:pt>
                <c:pt idx="3487">
                  <c:v>58.20908</c:v>
                </c:pt>
                <c:pt idx="3488">
                  <c:v>58.225749999999998</c:v>
                </c:pt>
                <c:pt idx="3489">
                  <c:v>58.242420000000003</c:v>
                </c:pt>
                <c:pt idx="3490">
                  <c:v>58.259079999999997</c:v>
                </c:pt>
                <c:pt idx="3491">
                  <c:v>58.275750000000002</c:v>
                </c:pt>
                <c:pt idx="3492">
                  <c:v>58.29242</c:v>
                </c:pt>
                <c:pt idx="3493">
                  <c:v>58.309080000000002</c:v>
                </c:pt>
                <c:pt idx="3494">
                  <c:v>58.325749999999999</c:v>
                </c:pt>
                <c:pt idx="3495">
                  <c:v>58.342410000000001</c:v>
                </c:pt>
                <c:pt idx="3496">
                  <c:v>58.359090000000002</c:v>
                </c:pt>
                <c:pt idx="3497">
                  <c:v>58.375749999999996</c:v>
                </c:pt>
                <c:pt idx="3498">
                  <c:v>58.392420000000001</c:v>
                </c:pt>
                <c:pt idx="3499">
                  <c:v>58.409080000000003</c:v>
                </c:pt>
                <c:pt idx="3500">
                  <c:v>58.425750000000001</c:v>
                </c:pt>
                <c:pt idx="3501">
                  <c:v>58.442419999999998</c:v>
                </c:pt>
                <c:pt idx="3502">
                  <c:v>58.45908</c:v>
                </c:pt>
                <c:pt idx="3503">
                  <c:v>58.475749999999998</c:v>
                </c:pt>
                <c:pt idx="3504">
                  <c:v>58.492330000000003</c:v>
                </c:pt>
                <c:pt idx="3505">
                  <c:v>58.509</c:v>
                </c:pt>
                <c:pt idx="3506">
                  <c:v>58.525669999999998</c:v>
                </c:pt>
                <c:pt idx="3507">
                  <c:v>58.54233</c:v>
                </c:pt>
                <c:pt idx="3508">
                  <c:v>58.558999999999997</c:v>
                </c:pt>
                <c:pt idx="3509">
                  <c:v>58.575670000000002</c:v>
                </c:pt>
                <c:pt idx="3510">
                  <c:v>58.592329999999997</c:v>
                </c:pt>
                <c:pt idx="3511">
                  <c:v>58.609000000000002</c:v>
                </c:pt>
                <c:pt idx="3512">
                  <c:v>58.62567</c:v>
                </c:pt>
                <c:pt idx="3513">
                  <c:v>58.642330000000001</c:v>
                </c:pt>
                <c:pt idx="3514">
                  <c:v>58.658999999999999</c:v>
                </c:pt>
                <c:pt idx="3515">
                  <c:v>58.675669999999997</c:v>
                </c:pt>
                <c:pt idx="3516">
                  <c:v>58.692329999999998</c:v>
                </c:pt>
                <c:pt idx="3517">
                  <c:v>58.709000000000003</c:v>
                </c:pt>
                <c:pt idx="3518">
                  <c:v>58.725670000000001</c:v>
                </c:pt>
                <c:pt idx="3519">
                  <c:v>58.742330000000003</c:v>
                </c:pt>
                <c:pt idx="3520">
                  <c:v>58.759</c:v>
                </c:pt>
                <c:pt idx="3521">
                  <c:v>58.775669999999998</c:v>
                </c:pt>
                <c:pt idx="3522">
                  <c:v>58.79233</c:v>
                </c:pt>
                <c:pt idx="3523">
                  <c:v>58.808999999999997</c:v>
                </c:pt>
                <c:pt idx="3524">
                  <c:v>58.825670000000002</c:v>
                </c:pt>
                <c:pt idx="3525">
                  <c:v>58.842329999999997</c:v>
                </c:pt>
                <c:pt idx="3526">
                  <c:v>58.859000000000002</c:v>
                </c:pt>
                <c:pt idx="3527">
                  <c:v>58.87567</c:v>
                </c:pt>
                <c:pt idx="3528">
                  <c:v>58.892330000000001</c:v>
                </c:pt>
                <c:pt idx="3529">
                  <c:v>58.908999999999999</c:v>
                </c:pt>
                <c:pt idx="3530">
                  <c:v>58.925669999999997</c:v>
                </c:pt>
                <c:pt idx="3531">
                  <c:v>58.942329999999998</c:v>
                </c:pt>
                <c:pt idx="3532">
                  <c:v>58.959000000000003</c:v>
                </c:pt>
                <c:pt idx="3533">
                  <c:v>58.975580000000001</c:v>
                </c:pt>
                <c:pt idx="3534">
                  <c:v>58.992249999999999</c:v>
                </c:pt>
                <c:pt idx="3535">
                  <c:v>59.00891</c:v>
                </c:pt>
                <c:pt idx="3536">
                  <c:v>59.025590000000001</c:v>
                </c:pt>
                <c:pt idx="3537">
                  <c:v>59.042250000000003</c:v>
                </c:pt>
                <c:pt idx="3538">
                  <c:v>59.058920000000001</c:v>
                </c:pt>
                <c:pt idx="3539">
                  <c:v>59.075580000000002</c:v>
                </c:pt>
                <c:pt idx="3540">
                  <c:v>59.09225</c:v>
                </c:pt>
                <c:pt idx="3541">
                  <c:v>59.108919999999998</c:v>
                </c:pt>
                <c:pt idx="3542">
                  <c:v>59.125579999999999</c:v>
                </c:pt>
                <c:pt idx="3543">
                  <c:v>59.142249999999997</c:v>
                </c:pt>
                <c:pt idx="3544">
                  <c:v>59.158920000000002</c:v>
                </c:pt>
                <c:pt idx="3545">
                  <c:v>59.175579999999997</c:v>
                </c:pt>
                <c:pt idx="3546">
                  <c:v>59.192250000000001</c:v>
                </c:pt>
                <c:pt idx="3547">
                  <c:v>59.208919999999999</c:v>
                </c:pt>
                <c:pt idx="3548">
                  <c:v>59.225580000000001</c:v>
                </c:pt>
                <c:pt idx="3549">
                  <c:v>59.242249999999999</c:v>
                </c:pt>
                <c:pt idx="3550">
                  <c:v>59.25891</c:v>
                </c:pt>
                <c:pt idx="3551">
                  <c:v>59.275590000000001</c:v>
                </c:pt>
                <c:pt idx="3552">
                  <c:v>59.292250000000003</c:v>
                </c:pt>
                <c:pt idx="3553">
                  <c:v>59.308920000000001</c:v>
                </c:pt>
                <c:pt idx="3554">
                  <c:v>59.325580000000002</c:v>
                </c:pt>
                <c:pt idx="3555">
                  <c:v>59.34225</c:v>
                </c:pt>
                <c:pt idx="3556">
                  <c:v>59.358919999999998</c:v>
                </c:pt>
                <c:pt idx="3557">
                  <c:v>59.375579999999999</c:v>
                </c:pt>
                <c:pt idx="3558">
                  <c:v>59.392249999999997</c:v>
                </c:pt>
                <c:pt idx="3559">
                  <c:v>59.408920000000002</c:v>
                </c:pt>
                <c:pt idx="3560">
                  <c:v>59.425579999999997</c:v>
                </c:pt>
                <c:pt idx="3561">
                  <c:v>59.442169999999997</c:v>
                </c:pt>
                <c:pt idx="3562">
                  <c:v>59.458829999999999</c:v>
                </c:pt>
                <c:pt idx="3563">
                  <c:v>59.475499999999997</c:v>
                </c:pt>
                <c:pt idx="3564">
                  <c:v>59.492170000000002</c:v>
                </c:pt>
                <c:pt idx="3565">
                  <c:v>59.508830000000003</c:v>
                </c:pt>
                <c:pt idx="3566">
                  <c:v>59.525500000000001</c:v>
                </c:pt>
                <c:pt idx="3567">
                  <c:v>59.542169999999999</c:v>
                </c:pt>
                <c:pt idx="3568">
                  <c:v>59.55883</c:v>
                </c:pt>
                <c:pt idx="3569">
                  <c:v>59.575499999999998</c:v>
                </c:pt>
                <c:pt idx="3570">
                  <c:v>59.592170000000003</c:v>
                </c:pt>
                <c:pt idx="3571">
                  <c:v>59.608829999999998</c:v>
                </c:pt>
                <c:pt idx="3572">
                  <c:v>59.625500000000002</c:v>
                </c:pt>
                <c:pt idx="3573">
                  <c:v>59.64217</c:v>
                </c:pt>
                <c:pt idx="3574">
                  <c:v>59.658830000000002</c:v>
                </c:pt>
                <c:pt idx="3575">
                  <c:v>59.6755</c:v>
                </c:pt>
                <c:pt idx="3576">
                  <c:v>59.692169999999997</c:v>
                </c:pt>
                <c:pt idx="3577">
                  <c:v>59.708829999999999</c:v>
                </c:pt>
                <c:pt idx="3578">
                  <c:v>59.725499999999997</c:v>
                </c:pt>
                <c:pt idx="3579">
                  <c:v>59.742170000000002</c:v>
                </c:pt>
                <c:pt idx="3580">
                  <c:v>59.758830000000003</c:v>
                </c:pt>
                <c:pt idx="3581">
                  <c:v>59.775500000000001</c:v>
                </c:pt>
                <c:pt idx="3582">
                  <c:v>59.792169999999999</c:v>
                </c:pt>
                <c:pt idx="3583">
                  <c:v>59.80883</c:v>
                </c:pt>
                <c:pt idx="3584">
                  <c:v>59.825499999999998</c:v>
                </c:pt>
                <c:pt idx="3585">
                  <c:v>59.842170000000003</c:v>
                </c:pt>
                <c:pt idx="3586">
                  <c:v>59.858829999999998</c:v>
                </c:pt>
                <c:pt idx="3587">
                  <c:v>59.875500000000002</c:v>
                </c:pt>
                <c:pt idx="3588">
                  <c:v>59.89217</c:v>
                </c:pt>
                <c:pt idx="3589">
                  <c:v>59.908830000000002</c:v>
                </c:pt>
                <c:pt idx="3590">
                  <c:v>59.9255</c:v>
                </c:pt>
                <c:pt idx="3591">
                  <c:v>59.942079999999997</c:v>
                </c:pt>
                <c:pt idx="3592">
                  <c:v>59.958750000000002</c:v>
                </c:pt>
                <c:pt idx="3593">
                  <c:v>59.97542</c:v>
                </c:pt>
                <c:pt idx="3594">
                  <c:v>59.992080000000001</c:v>
                </c:pt>
                <c:pt idx="3595">
                  <c:v>60.008749999999999</c:v>
                </c:pt>
                <c:pt idx="3596">
                  <c:v>60.025419999999997</c:v>
                </c:pt>
                <c:pt idx="3597">
                  <c:v>60.042079999999999</c:v>
                </c:pt>
                <c:pt idx="3598">
                  <c:v>60.058750000000003</c:v>
                </c:pt>
                <c:pt idx="3599">
                  <c:v>60.075420000000001</c:v>
                </c:pt>
                <c:pt idx="3600">
                  <c:v>60.092080000000003</c:v>
                </c:pt>
                <c:pt idx="3601">
                  <c:v>60.108750000000001</c:v>
                </c:pt>
                <c:pt idx="3602">
                  <c:v>60.125419999999998</c:v>
                </c:pt>
                <c:pt idx="3603">
                  <c:v>60.14208</c:v>
                </c:pt>
                <c:pt idx="3604">
                  <c:v>60.158749999999998</c:v>
                </c:pt>
                <c:pt idx="3605">
                  <c:v>60.175420000000003</c:v>
                </c:pt>
                <c:pt idx="3606">
                  <c:v>60.192079999999997</c:v>
                </c:pt>
                <c:pt idx="3607">
                  <c:v>60.208750000000002</c:v>
                </c:pt>
                <c:pt idx="3608">
                  <c:v>60.22542</c:v>
                </c:pt>
                <c:pt idx="3609">
                  <c:v>60.242080000000001</c:v>
                </c:pt>
                <c:pt idx="3610">
                  <c:v>60.258749999999999</c:v>
                </c:pt>
                <c:pt idx="3611">
                  <c:v>60.275419999999997</c:v>
                </c:pt>
                <c:pt idx="3612">
                  <c:v>60.292079999999999</c:v>
                </c:pt>
                <c:pt idx="3613">
                  <c:v>60.308750000000003</c:v>
                </c:pt>
                <c:pt idx="3614">
                  <c:v>60.325420000000001</c:v>
                </c:pt>
                <c:pt idx="3615">
                  <c:v>60.342080000000003</c:v>
                </c:pt>
                <c:pt idx="3616">
                  <c:v>60.358750000000001</c:v>
                </c:pt>
                <c:pt idx="3617">
                  <c:v>60.375419999999998</c:v>
                </c:pt>
                <c:pt idx="3618">
                  <c:v>60.39208</c:v>
                </c:pt>
                <c:pt idx="3619">
                  <c:v>60.408749999999998</c:v>
                </c:pt>
                <c:pt idx="3620">
                  <c:v>60.425420000000003</c:v>
                </c:pt>
                <c:pt idx="3621">
                  <c:v>60.442</c:v>
                </c:pt>
                <c:pt idx="3622">
                  <c:v>60.458669999999998</c:v>
                </c:pt>
                <c:pt idx="3623">
                  <c:v>60.47533</c:v>
                </c:pt>
                <c:pt idx="3624">
                  <c:v>60.491999999999997</c:v>
                </c:pt>
                <c:pt idx="3625">
                  <c:v>60.508670000000002</c:v>
                </c:pt>
                <c:pt idx="3626">
                  <c:v>60.525329999999997</c:v>
                </c:pt>
                <c:pt idx="3627">
                  <c:v>60.542000000000002</c:v>
                </c:pt>
                <c:pt idx="3628">
                  <c:v>60.558669999999999</c:v>
                </c:pt>
                <c:pt idx="3629">
                  <c:v>60.575330000000001</c:v>
                </c:pt>
                <c:pt idx="3630">
                  <c:v>60.591999999999999</c:v>
                </c:pt>
                <c:pt idx="3631">
                  <c:v>60.608669999999996</c:v>
                </c:pt>
                <c:pt idx="3632">
                  <c:v>60.625329999999998</c:v>
                </c:pt>
                <c:pt idx="3633">
                  <c:v>60.642000000000003</c:v>
                </c:pt>
                <c:pt idx="3634">
                  <c:v>60.658670000000001</c:v>
                </c:pt>
                <c:pt idx="3635">
                  <c:v>60.675330000000002</c:v>
                </c:pt>
                <c:pt idx="3636">
                  <c:v>60.692</c:v>
                </c:pt>
                <c:pt idx="3637">
                  <c:v>60.708669999999998</c:v>
                </c:pt>
                <c:pt idx="3638">
                  <c:v>60.72533</c:v>
                </c:pt>
                <c:pt idx="3639">
                  <c:v>60.741999999999997</c:v>
                </c:pt>
                <c:pt idx="3640">
                  <c:v>60.758670000000002</c:v>
                </c:pt>
                <c:pt idx="3641">
                  <c:v>60.775329999999997</c:v>
                </c:pt>
                <c:pt idx="3642">
                  <c:v>60.792000000000002</c:v>
                </c:pt>
                <c:pt idx="3643">
                  <c:v>60.808669999999999</c:v>
                </c:pt>
                <c:pt idx="3644">
                  <c:v>60.825330000000001</c:v>
                </c:pt>
                <c:pt idx="3645">
                  <c:v>60.841999999999999</c:v>
                </c:pt>
                <c:pt idx="3646">
                  <c:v>60.858669999999996</c:v>
                </c:pt>
                <c:pt idx="3647">
                  <c:v>60.875329999999998</c:v>
                </c:pt>
                <c:pt idx="3648">
                  <c:v>60.892000000000003</c:v>
                </c:pt>
                <c:pt idx="3649">
                  <c:v>60.908670000000001</c:v>
                </c:pt>
                <c:pt idx="3650">
                  <c:v>60.925249999999998</c:v>
                </c:pt>
                <c:pt idx="3651">
                  <c:v>60.941920000000003</c:v>
                </c:pt>
                <c:pt idx="3652">
                  <c:v>60.958579999999998</c:v>
                </c:pt>
                <c:pt idx="3653">
                  <c:v>60.975250000000003</c:v>
                </c:pt>
                <c:pt idx="3654">
                  <c:v>60.99192</c:v>
                </c:pt>
                <c:pt idx="3655">
                  <c:v>61.008580000000002</c:v>
                </c:pt>
                <c:pt idx="3656">
                  <c:v>61.02525</c:v>
                </c:pt>
                <c:pt idx="3657">
                  <c:v>61.041919999999998</c:v>
                </c:pt>
                <c:pt idx="3658">
                  <c:v>61.058579999999999</c:v>
                </c:pt>
                <c:pt idx="3659">
                  <c:v>61.075249999999997</c:v>
                </c:pt>
                <c:pt idx="3660">
                  <c:v>61.091920000000002</c:v>
                </c:pt>
                <c:pt idx="3661">
                  <c:v>61.108580000000003</c:v>
                </c:pt>
                <c:pt idx="3662">
                  <c:v>61.125250000000001</c:v>
                </c:pt>
                <c:pt idx="3663">
                  <c:v>61.141919999999999</c:v>
                </c:pt>
                <c:pt idx="3664">
                  <c:v>61.158580000000001</c:v>
                </c:pt>
                <c:pt idx="3665">
                  <c:v>61.175249999999998</c:v>
                </c:pt>
                <c:pt idx="3666">
                  <c:v>61.191920000000003</c:v>
                </c:pt>
                <c:pt idx="3667">
                  <c:v>61.208579999999998</c:v>
                </c:pt>
                <c:pt idx="3668">
                  <c:v>61.225250000000003</c:v>
                </c:pt>
                <c:pt idx="3669">
                  <c:v>61.24192</c:v>
                </c:pt>
                <c:pt idx="3670">
                  <c:v>61.258580000000002</c:v>
                </c:pt>
                <c:pt idx="3671">
                  <c:v>61.27525</c:v>
                </c:pt>
                <c:pt idx="3672">
                  <c:v>61.291919999999998</c:v>
                </c:pt>
                <c:pt idx="3673">
                  <c:v>61.308579999999999</c:v>
                </c:pt>
                <c:pt idx="3674">
                  <c:v>61.325249999999997</c:v>
                </c:pt>
                <c:pt idx="3675">
                  <c:v>61.341920000000002</c:v>
                </c:pt>
                <c:pt idx="3676">
                  <c:v>61.358580000000003</c:v>
                </c:pt>
                <c:pt idx="3677">
                  <c:v>61.375250000000001</c:v>
                </c:pt>
                <c:pt idx="3678">
                  <c:v>61.391919999999999</c:v>
                </c:pt>
                <c:pt idx="3679">
                  <c:v>61.408499999999997</c:v>
                </c:pt>
                <c:pt idx="3680">
                  <c:v>61.425170000000001</c:v>
                </c:pt>
                <c:pt idx="3681">
                  <c:v>61.441830000000003</c:v>
                </c:pt>
                <c:pt idx="3682">
                  <c:v>61.458500000000001</c:v>
                </c:pt>
                <c:pt idx="3683">
                  <c:v>61.475169999999999</c:v>
                </c:pt>
                <c:pt idx="3684">
                  <c:v>61.49183</c:v>
                </c:pt>
                <c:pt idx="3685">
                  <c:v>61.508499999999998</c:v>
                </c:pt>
                <c:pt idx="3686">
                  <c:v>61.525170000000003</c:v>
                </c:pt>
                <c:pt idx="3687">
                  <c:v>61.541829999999997</c:v>
                </c:pt>
                <c:pt idx="3688">
                  <c:v>61.558500000000002</c:v>
                </c:pt>
                <c:pt idx="3689">
                  <c:v>61.575159999999997</c:v>
                </c:pt>
                <c:pt idx="3690">
                  <c:v>61.591839999999998</c:v>
                </c:pt>
                <c:pt idx="3691">
                  <c:v>61.608499999999999</c:v>
                </c:pt>
                <c:pt idx="3692">
                  <c:v>61.625169999999997</c:v>
                </c:pt>
                <c:pt idx="3693">
                  <c:v>61.641829999999999</c:v>
                </c:pt>
                <c:pt idx="3694">
                  <c:v>61.658499999999997</c:v>
                </c:pt>
                <c:pt idx="3695">
                  <c:v>61.675170000000001</c:v>
                </c:pt>
                <c:pt idx="3696">
                  <c:v>61.691830000000003</c:v>
                </c:pt>
                <c:pt idx="3697">
                  <c:v>61.708500000000001</c:v>
                </c:pt>
                <c:pt idx="3698">
                  <c:v>61.725169999999999</c:v>
                </c:pt>
                <c:pt idx="3699">
                  <c:v>61.74183</c:v>
                </c:pt>
                <c:pt idx="3700">
                  <c:v>61.758499999999998</c:v>
                </c:pt>
                <c:pt idx="3701">
                  <c:v>61.775170000000003</c:v>
                </c:pt>
                <c:pt idx="3702">
                  <c:v>61.791829999999997</c:v>
                </c:pt>
                <c:pt idx="3703">
                  <c:v>61.808500000000002</c:v>
                </c:pt>
                <c:pt idx="3704">
                  <c:v>61.825159999999997</c:v>
                </c:pt>
                <c:pt idx="3705">
                  <c:v>61.841839999999998</c:v>
                </c:pt>
                <c:pt idx="3706">
                  <c:v>61.858499999999999</c:v>
                </c:pt>
                <c:pt idx="3707">
                  <c:v>61.875169999999997</c:v>
                </c:pt>
                <c:pt idx="3708">
                  <c:v>61.891750000000002</c:v>
                </c:pt>
                <c:pt idx="3709">
                  <c:v>61.90842</c:v>
                </c:pt>
                <c:pt idx="3710">
                  <c:v>61.925080000000001</c:v>
                </c:pt>
                <c:pt idx="3711">
                  <c:v>61.941749999999999</c:v>
                </c:pt>
                <c:pt idx="3712">
                  <c:v>61.958419999999997</c:v>
                </c:pt>
                <c:pt idx="3713">
                  <c:v>61.975079999999998</c:v>
                </c:pt>
                <c:pt idx="3714">
                  <c:v>61.991750000000003</c:v>
                </c:pt>
                <c:pt idx="3715">
                  <c:v>62.008420000000001</c:v>
                </c:pt>
                <c:pt idx="3716">
                  <c:v>62.025080000000003</c:v>
                </c:pt>
                <c:pt idx="3717">
                  <c:v>62.04175</c:v>
                </c:pt>
                <c:pt idx="3718">
                  <c:v>62.058419999999998</c:v>
                </c:pt>
                <c:pt idx="3719">
                  <c:v>62.07508</c:v>
                </c:pt>
                <c:pt idx="3720">
                  <c:v>62.091749999999998</c:v>
                </c:pt>
                <c:pt idx="3721">
                  <c:v>62.108420000000002</c:v>
                </c:pt>
                <c:pt idx="3722">
                  <c:v>62.125079999999997</c:v>
                </c:pt>
                <c:pt idx="3723">
                  <c:v>62.141750000000002</c:v>
                </c:pt>
                <c:pt idx="3724">
                  <c:v>62.15842</c:v>
                </c:pt>
                <c:pt idx="3725">
                  <c:v>62.175080000000001</c:v>
                </c:pt>
                <c:pt idx="3726">
                  <c:v>62.191749999999999</c:v>
                </c:pt>
                <c:pt idx="3727">
                  <c:v>62.208419999999997</c:v>
                </c:pt>
                <c:pt idx="3728">
                  <c:v>62.225079999999998</c:v>
                </c:pt>
                <c:pt idx="3729">
                  <c:v>62.241750000000003</c:v>
                </c:pt>
                <c:pt idx="3730">
                  <c:v>62.258420000000001</c:v>
                </c:pt>
                <c:pt idx="3731">
                  <c:v>62.275080000000003</c:v>
                </c:pt>
                <c:pt idx="3732">
                  <c:v>62.29175</c:v>
                </c:pt>
                <c:pt idx="3733">
                  <c:v>62.308419999999998</c:v>
                </c:pt>
                <c:pt idx="3734">
                  <c:v>62.32508</c:v>
                </c:pt>
                <c:pt idx="3735">
                  <c:v>62.341749999999998</c:v>
                </c:pt>
                <c:pt idx="3736">
                  <c:v>62.358420000000002</c:v>
                </c:pt>
                <c:pt idx="3737">
                  <c:v>62.375079999999997</c:v>
                </c:pt>
                <c:pt idx="3738">
                  <c:v>62.391669999999998</c:v>
                </c:pt>
                <c:pt idx="3739">
                  <c:v>62.408329999999999</c:v>
                </c:pt>
                <c:pt idx="3740">
                  <c:v>62.424999999999997</c:v>
                </c:pt>
                <c:pt idx="3741">
                  <c:v>62.441670000000002</c:v>
                </c:pt>
                <c:pt idx="3742">
                  <c:v>62.458329999999997</c:v>
                </c:pt>
                <c:pt idx="3743">
                  <c:v>62.475000000000001</c:v>
                </c:pt>
                <c:pt idx="3744">
                  <c:v>62.491660000000003</c:v>
                </c:pt>
                <c:pt idx="3745">
                  <c:v>62.508339999999997</c:v>
                </c:pt>
                <c:pt idx="3746">
                  <c:v>62.524999999999999</c:v>
                </c:pt>
                <c:pt idx="3747">
                  <c:v>62.541670000000003</c:v>
                </c:pt>
                <c:pt idx="3748">
                  <c:v>62.558329999999998</c:v>
                </c:pt>
                <c:pt idx="3749">
                  <c:v>62.575000000000003</c:v>
                </c:pt>
                <c:pt idx="3750">
                  <c:v>62.591670000000001</c:v>
                </c:pt>
                <c:pt idx="3751">
                  <c:v>62.608330000000002</c:v>
                </c:pt>
                <c:pt idx="3752">
                  <c:v>62.625</c:v>
                </c:pt>
                <c:pt idx="3753">
                  <c:v>62.641669999999998</c:v>
                </c:pt>
                <c:pt idx="3754">
                  <c:v>62.658329999999999</c:v>
                </c:pt>
                <c:pt idx="3755">
                  <c:v>62.674999999999997</c:v>
                </c:pt>
                <c:pt idx="3756">
                  <c:v>62.691670000000002</c:v>
                </c:pt>
                <c:pt idx="3757">
                  <c:v>62.708329999999997</c:v>
                </c:pt>
                <c:pt idx="3758">
                  <c:v>62.725000000000001</c:v>
                </c:pt>
                <c:pt idx="3759">
                  <c:v>62.741660000000003</c:v>
                </c:pt>
                <c:pt idx="3760">
                  <c:v>62.758339999999997</c:v>
                </c:pt>
                <c:pt idx="3761">
                  <c:v>62.774999999999999</c:v>
                </c:pt>
                <c:pt idx="3762">
                  <c:v>62.791670000000003</c:v>
                </c:pt>
                <c:pt idx="3763">
                  <c:v>62.808329999999998</c:v>
                </c:pt>
                <c:pt idx="3764">
                  <c:v>62.825000000000003</c:v>
                </c:pt>
                <c:pt idx="3765">
                  <c:v>62.841670000000001</c:v>
                </c:pt>
                <c:pt idx="3766">
                  <c:v>62.858330000000002</c:v>
                </c:pt>
                <c:pt idx="3767">
                  <c:v>62.874920000000003</c:v>
                </c:pt>
                <c:pt idx="3768">
                  <c:v>62.891579999999998</c:v>
                </c:pt>
                <c:pt idx="3769">
                  <c:v>62.908250000000002</c:v>
                </c:pt>
                <c:pt idx="3770">
                  <c:v>62.92492</c:v>
                </c:pt>
                <c:pt idx="3771">
                  <c:v>62.941580000000002</c:v>
                </c:pt>
                <c:pt idx="3772">
                  <c:v>62.95825</c:v>
                </c:pt>
                <c:pt idx="3773">
                  <c:v>62.974919999999997</c:v>
                </c:pt>
                <c:pt idx="3774">
                  <c:v>62.991579999999999</c:v>
                </c:pt>
                <c:pt idx="3775">
                  <c:v>63.008249999999997</c:v>
                </c:pt>
                <c:pt idx="3776">
                  <c:v>63.024920000000002</c:v>
                </c:pt>
                <c:pt idx="3777">
                  <c:v>63.041580000000003</c:v>
                </c:pt>
                <c:pt idx="3778">
                  <c:v>63.058250000000001</c:v>
                </c:pt>
                <c:pt idx="3779">
                  <c:v>63.074919999999999</c:v>
                </c:pt>
                <c:pt idx="3780">
                  <c:v>63.09158</c:v>
                </c:pt>
                <c:pt idx="3781">
                  <c:v>63.108249999999998</c:v>
                </c:pt>
                <c:pt idx="3782">
                  <c:v>63.124920000000003</c:v>
                </c:pt>
                <c:pt idx="3783">
                  <c:v>63.141579999999998</c:v>
                </c:pt>
                <c:pt idx="3784">
                  <c:v>63.158250000000002</c:v>
                </c:pt>
                <c:pt idx="3785">
                  <c:v>63.17492</c:v>
                </c:pt>
                <c:pt idx="3786">
                  <c:v>63.191580000000002</c:v>
                </c:pt>
                <c:pt idx="3787">
                  <c:v>63.20825</c:v>
                </c:pt>
                <c:pt idx="3788">
                  <c:v>63.224919999999997</c:v>
                </c:pt>
                <c:pt idx="3789">
                  <c:v>63.241579999999999</c:v>
                </c:pt>
                <c:pt idx="3790">
                  <c:v>63.258249999999997</c:v>
                </c:pt>
                <c:pt idx="3791">
                  <c:v>63.274920000000002</c:v>
                </c:pt>
                <c:pt idx="3792">
                  <c:v>63.291580000000003</c:v>
                </c:pt>
                <c:pt idx="3793">
                  <c:v>63.308250000000001</c:v>
                </c:pt>
                <c:pt idx="3794">
                  <c:v>63.324919999999999</c:v>
                </c:pt>
                <c:pt idx="3795">
                  <c:v>63.34158</c:v>
                </c:pt>
                <c:pt idx="3796">
                  <c:v>63.358170000000001</c:v>
                </c:pt>
                <c:pt idx="3797">
                  <c:v>63.374830000000003</c:v>
                </c:pt>
                <c:pt idx="3798">
                  <c:v>63.391500000000001</c:v>
                </c:pt>
                <c:pt idx="3799">
                  <c:v>63.408160000000002</c:v>
                </c:pt>
                <c:pt idx="3800">
                  <c:v>63.424840000000003</c:v>
                </c:pt>
                <c:pt idx="3801">
                  <c:v>63.441499999999998</c:v>
                </c:pt>
                <c:pt idx="3802">
                  <c:v>63.458170000000003</c:v>
                </c:pt>
                <c:pt idx="3803">
                  <c:v>63.474829999999997</c:v>
                </c:pt>
                <c:pt idx="3804">
                  <c:v>63.491500000000002</c:v>
                </c:pt>
                <c:pt idx="3805">
                  <c:v>63.50817</c:v>
                </c:pt>
                <c:pt idx="3806">
                  <c:v>63.524830000000001</c:v>
                </c:pt>
                <c:pt idx="3807">
                  <c:v>63.541499999999999</c:v>
                </c:pt>
                <c:pt idx="3808">
                  <c:v>63.558169999999997</c:v>
                </c:pt>
                <c:pt idx="3809">
                  <c:v>63.574829999999999</c:v>
                </c:pt>
                <c:pt idx="3810">
                  <c:v>63.591500000000003</c:v>
                </c:pt>
                <c:pt idx="3811">
                  <c:v>63.608170000000001</c:v>
                </c:pt>
                <c:pt idx="3812">
                  <c:v>63.624830000000003</c:v>
                </c:pt>
                <c:pt idx="3813">
                  <c:v>63.641500000000001</c:v>
                </c:pt>
                <c:pt idx="3814">
                  <c:v>63.658160000000002</c:v>
                </c:pt>
                <c:pt idx="3815">
                  <c:v>63.674840000000003</c:v>
                </c:pt>
                <c:pt idx="3816">
                  <c:v>63.691499999999998</c:v>
                </c:pt>
                <c:pt idx="3817">
                  <c:v>63.708170000000003</c:v>
                </c:pt>
                <c:pt idx="3818">
                  <c:v>63.724829999999997</c:v>
                </c:pt>
                <c:pt idx="3819">
                  <c:v>63.741500000000002</c:v>
                </c:pt>
                <c:pt idx="3820">
                  <c:v>63.75817</c:v>
                </c:pt>
                <c:pt idx="3821">
                  <c:v>63.774830000000001</c:v>
                </c:pt>
                <c:pt idx="3822">
                  <c:v>63.791499999999999</c:v>
                </c:pt>
                <c:pt idx="3823">
                  <c:v>63.808169999999997</c:v>
                </c:pt>
                <c:pt idx="3824">
                  <c:v>63.824829999999999</c:v>
                </c:pt>
                <c:pt idx="3825">
                  <c:v>63.841500000000003</c:v>
                </c:pt>
                <c:pt idx="3826">
                  <c:v>63.858080000000001</c:v>
                </c:pt>
                <c:pt idx="3827">
                  <c:v>63.874749999999999</c:v>
                </c:pt>
                <c:pt idx="3828">
                  <c:v>63.891419999999997</c:v>
                </c:pt>
                <c:pt idx="3829">
                  <c:v>63.908079999999998</c:v>
                </c:pt>
                <c:pt idx="3830">
                  <c:v>63.924750000000003</c:v>
                </c:pt>
                <c:pt idx="3831">
                  <c:v>63.941420000000001</c:v>
                </c:pt>
                <c:pt idx="3832">
                  <c:v>63.958080000000002</c:v>
                </c:pt>
                <c:pt idx="3833">
                  <c:v>63.97475</c:v>
                </c:pt>
                <c:pt idx="3834">
                  <c:v>63.991419999999998</c:v>
                </c:pt>
                <c:pt idx="3835">
                  <c:v>64.008080000000007</c:v>
                </c:pt>
                <c:pt idx="3836">
                  <c:v>64.024749999999997</c:v>
                </c:pt>
                <c:pt idx="3837">
                  <c:v>64.041420000000002</c:v>
                </c:pt>
                <c:pt idx="3838">
                  <c:v>64.058080000000004</c:v>
                </c:pt>
                <c:pt idx="3839">
                  <c:v>64.074749999999995</c:v>
                </c:pt>
                <c:pt idx="3840">
                  <c:v>64.091419999999999</c:v>
                </c:pt>
                <c:pt idx="3841">
                  <c:v>64.108090000000004</c:v>
                </c:pt>
                <c:pt idx="3842">
                  <c:v>64.124750000000006</c:v>
                </c:pt>
                <c:pt idx="3843">
                  <c:v>64.141419999999997</c:v>
                </c:pt>
                <c:pt idx="3844">
                  <c:v>64.158079999999998</c:v>
                </c:pt>
                <c:pt idx="3845">
                  <c:v>64.174750000000003</c:v>
                </c:pt>
                <c:pt idx="3846">
                  <c:v>64.191410000000005</c:v>
                </c:pt>
                <c:pt idx="3847">
                  <c:v>64.208079999999995</c:v>
                </c:pt>
                <c:pt idx="3848">
                  <c:v>64.22475</c:v>
                </c:pt>
                <c:pt idx="3849">
                  <c:v>64.241420000000005</c:v>
                </c:pt>
                <c:pt idx="3850">
                  <c:v>64.258080000000007</c:v>
                </c:pt>
                <c:pt idx="3851">
                  <c:v>64.274749999999997</c:v>
                </c:pt>
                <c:pt idx="3852">
                  <c:v>64.291420000000002</c:v>
                </c:pt>
                <c:pt idx="3853">
                  <c:v>64.308080000000004</c:v>
                </c:pt>
                <c:pt idx="3854">
                  <c:v>64.324749999999995</c:v>
                </c:pt>
                <c:pt idx="3855">
                  <c:v>64.341329999999999</c:v>
                </c:pt>
                <c:pt idx="3856">
                  <c:v>64.358000000000004</c:v>
                </c:pt>
                <c:pt idx="3857">
                  <c:v>64.374660000000006</c:v>
                </c:pt>
                <c:pt idx="3858">
                  <c:v>64.391329999999996</c:v>
                </c:pt>
                <c:pt idx="3859">
                  <c:v>64.408000000000001</c:v>
                </c:pt>
                <c:pt idx="3860">
                  <c:v>64.424670000000006</c:v>
                </c:pt>
                <c:pt idx="3861">
                  <c:v>64.441329999999994</c:v>
                </c:pt>
                <c:pt idx="3862">
                  <c:v>64.457999999999998</c:v>
                </c:pt>
                <c:pt idx="3863">
                  <c:v>64.474670000000003</c:v>
                </c:pt>
                <c:pt idx="3864">
                  <c:v>64.491330000000005</c:v>
                </c:pt>
                <c:pt idx="3865">
                  <c:v>64.507999999999996</c:v>
                </c:pt>
                <c:pt idx="3866">
                  <c:v>64.52467</c:v>
                </c:pt>
                <c:pt idx="3867">
                  <c:v>64.541340000000005</c:v>
                </c:pt>
                <c:pt idx="3868">
                  <c:v>64.558000000000007</c:v>
                </c:pt>
                <c:pt idx="3869">
                  <c:v>64.574669999999998</c:v>
                </c:pt>
                <c:pt idx="3870">
                  <c:v>64.591329999999999</c:v>
                </c:pt>
                <c:pt idx="3871">
                  <c:v>64.608000000000004</c:v>
                </c:pt>
                <c:pt idx="3872">
                  <c:v>64.624660000000006</c:v>
                </c:pt>
                <c:pt idx="3873">
                  <c:v>64.641329999999996</c:v>
                </c:pt>
                <c:pt idx="3874">
                  <c:v>64.658000000000001</c:v>
                </c:pt>
                <c:pt idx="3875">
                  <c:v>64.674670000000006</c:v>
                </c:pt>
                <c:pt idx="3876">
                  <c:v>64.691329999999994</c:v>
                </c:pt>
                <c:pt idx="3877">
                  <c:v>64.707999999999998</c:v>
                </c:pt>
                <c:pt idx="3878">
                  <c:v>64.724670000000003</c:v>
                </c:pt>
                <c:pt idx="3879">
                  <c:v>64.741330000000005</c:v>
                </c:pt>
                <c:pt idx="3880">
                  <c:v>64.757999999999996</c:v>
                </c:pt>
                <c:pt idx="3881">
                  <c:v>64.77467</c:v>
                </c:pt>
                <c:pt idx="3882">
                  <c:v>64.791340000000005</c:v>
                </c:pt>
                <c:pt idx="3883">
                  <c:v>64.807910000000007</c:v>
                </c:pt>
                <c:pt idx="3884">
                  <c:v>64.824669999999998</c:v>
                </c:pt>
                <c:pt idx="3885">
                  <c:v>64.841250000000002</c:v>
                </c:pt>
                <c:pt idx="3886">
                  <c:v>64.857919999999993</c:v>
                </c:pt>
                <c:pt idx="3887">
                  <c:v>64.874579999999995</c:v>
                </c:pt>
                <c:pt idx="3888">
                  <c:v>64.891249999999999</c:v>
                </c:pt>
                <c:pt idx="3889">
                  <c:v>64.907910000000001</c:v>
                </c:pt>
                <c:pt idx="3890">
                  <c:v>64.924580000000006</c:v>
                </c:pt>
                <c:pt idx="3891">
                  <c:v>64.941249999999997</c:v>
                </c:pt>
                <c:pt idx="3892">
                  <c:v>64.957920000000001</c:v>
                </c:pt>
                <c:pt idx="3893">
                  <c:v>64.974590000000006</c:v>
                </c:pt>
                <c:pt idx="3894">
                  <c:v>64.991249999999994</c:v>
                </c:pt>
                <c:pt idx="3895">
                  <c:v>65.007919999999999</c:v>
                </c:pt>
              </c:numCache>
            </c:numRef>
          </c:xVal>
          <c:yVal>
            <c:numRef>
              <c:f>'30_40_60_LDSHN'!$AS$3:$AS$3898</c:f>
              <c:numCache>
                <c:formatCode>0.00E+00</c:formatCode>
                <c:ptCount val="3896"/>
                <c:pt idx="0">
                  <c:v>-5.0000000000000004E-6</c:v>
                </c:pt>
                <c:pt idx="1">
                  <c:v>-1.8E-5</c:v>
                </c:pt>
                <c:pt idx="2">
                  <c:v>-3.6999999999999998E-5</c:v>
                </c:pt>
                <c:pt idx="3">
                  <c:v>-5.8E-5</c:v>
                </c:pt>
                <c:pt idx="4">
                  <c:v>-7.2000000000000002E-5</c:v>
                </c:pt>
                <c:pt idx="5">
                  <c:v>-9.7999999999999997E-5</c:v>
                </c:pt>
                <c:pt idx="6" formatCode="General">
                  <c:v>-1.3200000000000001E-4</c:v>
                </c:pt>
                <c:pt idx="7" formatCode="General">
                  <c:v>-1.92E-4</c:v>
                </c:pt>
                <c:pt idx="8" formatCode="General">
                  <c:v>-2.5000000000000001E-4</c:v>
                </c:pt>
                <c:pt idx="9" formatCode="General">
                  <c:v>-3.2000000000000003E-4</c:v>
                </c:pt>
                <c:pt idx="10" formatCode="General">
                  <c:v>-4.0400000000000001E-4</c:v>
                </c:pt>
                <c:pt idx="11" formatCode="General">
                  <c:v>-5.3200000000000003E-4</c:v>
                </c:pt>
                <c:pt idx="12" formatCode="General">
                  <c:v>-7.1199999999999996E-4</c:v>
                </c:pt>
                <c:pt idx="13" formatCode="General">
                  <c:v>-9.5500000000000001E-4</c:v>
                </c:pt>
                <c:pt idx="14" formatCode="General">
                  <c:v>-1.2669999999999999E-3</c:v>
                </c:pt>
                <c:pt idx="15" formatCode="General">
                  <c:v>-1.629E-3</c:v>
                </c:pt>
                <c:pt idx="16" formatCode="General">
                  <c:v>-2.0140000000000002E-3</c:v>
                </c:pt>
                <c:pt idx="17" formatCode="General">
                  <c:v>-2.382E-3</c:v>
                </c:pt>
                <c:pt idx="18" formatCode="General">
                  <c:v>-2.7200000000000002E-3</c:v>
                </c:pt>
                <c:pt idx="19" formatCode="General">
                  <c:v>-3.0100000000000001E-3</c:v>
                </c:pt>
                <c:pt idx="20" formatCode="General">
                  <c:v>-3.264E-3</c:v>
                </c:pt>
                <c:pt idx="21" formatCode="General">
                  <c:v>-3.4949999999999998E-3</c:v>
                </c:pt>
                <c:pt idx="22" formatCode="General">
                  <c:v>-3.7139999999999999E-3</c:v>
                </c:pt>
                <c:pt idx="23" formatCode="General">
                  <c:v>-3.9039999999999999E-3</c:v>
                </c:pt>
                <c:pt idx="24" formatCode="General">
                  <c:v>-4.058E-3</c:v>
                </c:pt>
                <c:pt idx="25" formatCode="General">
                  <c:v>-4.1780000000000003E-3</c:v>
                </c:pt>
                <c:pt idx="26" formatCode="General">
                  <c:v>-4.2789999999999998E-3</c:v>
                </c:pt>
                <c:pt idx="27" formatCode="General">
                  <c:v>-4.3579999999999999E-3</c:v>
                </c:pt>
                <c:pt idx="28" formatCode="General">
                  <c:v>-4.4169999999999999E-3</c:v>
                </c:pt>
                <c:pt idx="29" formatCode="General">
                  <c:v>-4.4619999999999998E-3</c:v>
                </c:pt>
                <c:pt idx="30" formatCode="General">
                  <c:v>-4.5009999999999998E-3</c:v>
                </c:pt>
                <c:pt idx="31" formatCode="General">
                  <c:v>-4.5380000000000004E-3</c:v>
                </c:pt>
                <c:pt idx="32" formatCode="General">
                  <c:v>-4.5659999999999997E-3</c:v>
                </c:pt>
                <c:pt idx="33" formatCode="General">
                  <c:v>-4.5890000000000002E-3</c:v>
                </c:pt>
                <c:pt idx="34" formatCode="General">
                  <c:v>-4.6059999999999999E-3</c:v>
                </c:pt>
                <c:pt idx="35" formatCode="General">
                  <c:v>-4.6220000000000002E-3</c:v>
                </c:pt>
                <c:pt idx="36" formatCode="General">
                  <c:v>-4.6340000000000001E-3</c:v>
                </c:pt>
                <c:pt idx="37" formatCode="General">
                  <c:v>-4.6430000000000004E-3</c:v>
                </c:pt>
                <c:pt idx="38" formatCode="General">
                  <c:v>-4.6410000000000002E-3</c:v>
                </c:pt>
                <c:pt idx="39" formatCode="General">
                  <c:v>-4.6410000000000002E-3</c:v>
                </c:pt>
                <c:pt idx="40" formatCode="General">
                  <c:v>-4.6420000000000003E-3</c:v>
                </c:pt>
                <c:pt idx="41" formatCode="General">
                  <c:v>-4.6499999999999996E-3</c:v>
                </c:pt>
                <c:pt idx="42" formatCode="General">
                  <c:v>-4.6540000000000002E-3</c:v>
                </c:pt>
                <c:pt idx="43" formatCode="General">
                  <c:v>-4.6540000000000002E-3</c:v>
                </c:pt>
                <c:pt idx="44" formatCode="General">
                  <c:v>-4.6509999999999998E-3</c:v>
                </c:pt>
                <c:pt idx="45" formatCode="General">
                  <c:v>-4.6439999999999997E-3</c:v>
                </c:pt>
                <c:pt idx="46" formatCode="General">
                  <c:v>-4.6410000000000002E-3</c:v>
                </c:pt>
                <c:pt idx="47" formatCode="General">
                  <c:v>-4.64E-3</c:v>
                </c:pt>
                <c:pt idx="48" formatCode="General">
                  <c:v>-4.6449999999999998E-3</c:v>
                </c:pt>
                <c:pt idx="49" formatCode="General">
                  <c:v>-4.6369999999999996E-3</c:v>
                </c:pt>
                <c:pt idx="50" formatCode="General">
                  <c:v>-4.6210000000000001E-3</c:v>
                </c:pt>
                <c:pt idx="51" formatCode="General">
                  <c:v>-4.5820000000000001E-3</c:v>
                </c:pt>
                <c:pt idx="52" formatCode="General">
                  <c:v>-4.516E-3</c:v>
                </c:pt>
                <c:pt idx="53" formatCode="General">
                  <c:v>-4.4060000000000002E-3</c:v>
                </c:pt>
                <c:pt idx="54" formatCode="General">
                  <c:v>-4.2459999999999998E-3</c:v>
                </c:pt>
                <c:pt idx="55" formatCode="General">
                  <c:v>-4.0330000000000001E-3</c:v>
                </c:pt>
                <c:pt idx="56" formatCode="General">
                  <c:v>-3.7699999999999999E-3</c:v>
                </c:pt>
                <c:pt idx="57" formatCode="General">
                  <c:v>-3.4759999999999999E-3</c:v>
                </c:pt>
                <c:pt idx="58" formatCode="General">
                  <c:v>-3.1749999999999999E-3</c:v>
                </c:pt>
                <c:pt idx="59" formatCode="General">
                  <c:v>-2.885E-3</c:v>
                </c:pt>
                <c:pt idx="60" formatCode="General">
                  <c:v>-2.6259999999999999E-3</c:v>
                </c:pt>
                <c:pt idx="61" formatCode="General">
                  <c:v>-2.4030000000000002E-3</c:v>
                </c:pt>
                <c:pt idx="62" formatCode="General">
                  <c:v>-2.225E-3</c:v>
                </c:pt>
                <c:pt idx="63" formatCode="General">
                  <c:v>-2.0709999999999999E-3</c:v>
                </c:pt>
                <c:pt idx="64" formatCode="General">
                  <c:v>-1.9319999999999999E-3</c:v>
                </c:pt>
                <c:pt idx="65" formatCode="General">
                  <c:v>-1.789E-3</c:v>
                </c:pt>
                <c:pt idx="66" formatCode="General">
                  <c:v>-1.6429999999999999E-3</c:v>
                </c:pt>
                <c:pt idx="67" formatCode="General">
                  <c:v>-1.4859999999999999E-3</c:v>
                </c:pt>
                <c:pt idx="68" formatCode="General">
                  <c:v>-1.3240000000000001E-3</c:v>
                </c:pt>
                <c:pt idx="69" formatCode="General">
                  <c:v>-1.163E-3</c:v>
                </c:pt>
                <c:pt idx="70" formatCode="General">
                  <c:v>-1.0070000000000001E-3</c:v>
                </c:pt>
                <c:pt idx="71" formatCode="General">
                  <c:v>-8.4400000000000002E-4</c:v>
                </c:pt>
                <c:pt idx="72" formatCode="General">
                  <c:v>-6.5099999999999999E-4</c:v>
                </c:pt>
                <c:pt idx="73" formatCode="General">
                  <c:v>-4.06E-4</c:v>
                </c:pt>
                <c:pt idx="74">
                  <c:v>-9.8999999999999994E-5</c:v>
                </c:pt>
                <c:pt idx="75" formatCode="General">
                  <c:v>2.3900000000000001E-4</c:v>
                </c:pt>
                <c:pt idx="76" formatCode="General">
                  <c:v>5.5500000000000005E-4</c:v>
                </c:pt>
                <c:pt idx="77" formatCode="General">
                  <c:v>8.03E-4</c:v>
                </c:pt>
                <c:pt idx="78" formatCode="General">
                  <c:v>9.7400000000000004E-4</c:v>
                </c:pt>
                <c:pt idx="79" formatCode="General">
                  <c:v>1.085E-3</c:v>
                </c:pt>
                <c:pt idx="80" formatCode="General">
                  <c:v>1.163E-3</c:v>
                </c:pt>
                <c:pt idx="81" formatCode="General">
                  <c:v>1.2110000000000001E-3</c:v>
                </c:pt>
                <c:pt idx="82" formatCode="General">
                  <c:v>1.2199999999999999E-3</c:v>
                </c:pt>
                <c:pt idx="83" formatCode="General">
                  <c:v>1.1839999999999999E-3</c:v>
                </c:pt>
                <c:pt idx="84" formatCode="General">
                  <c:v>1.129E-3</c:v>
                </c:pt>
                <c:pt idx="85" formatCode="General">
                  <c:v>1.0920000000000001E-3</c:v>
                </c:pt>
                <c:pt idx="86" formatCode="General">
                  <c:v>1.0939999999999999E-3</c:v>
                </c:pt>
                <c:pt idx="87" formatCode="General">
                  <c:v>1.127E-3</c:v>
                </c:pt>
                <c:pt idx="88" formatCode="General">
                  <c:v>1.189E-3</c:v>
                </c:pt>
                <c:pt idx="89" formatCode="General">
                  <c:v>1.2880000000000001E-3</c:v>
                </c:pt>
                <c:pt idx="90" formatCode="General">
                  <c:v>1.472E-3</c:v>
                </c:pt>
                <c:pt idx="91" formatCode="General">
                  <c:v>1.8600000000000001E-3</c:v>
                </c:pt>
                <c:pt idx="92" formatCode="General">
                  <c:v>2.8679999999999999E-3</c:v>
                </c:pt>
                <c:pt idx="93" formatCode="General">
                  <c:v>5.1609999999999998E-3</c:v>
                </c:pt>
                <c:pt idx="94" formatCode="General">
                  <c:v>9.0930000000000004E-3</c:v>
                </c:pt>
                <c:pt idx="95" formatCode="General">
                  <c:v>1.3950000000000001E-2</c:v>
                </c:pt>
                <c:pt idx="96" formatCode="General">
                  <c:v>1.8121999999999999E-2</c:v>
                </c:pt>
                <c:pt idx="97" formatCode="General">
                  <c:v>2.0442999999999999E-2</c:v>
                </c:pt>
                <c:pt idx="98" formatCode="General">
                  <c:v>2.1357999999999999E-2</c:v>
                </c:pt>
                <c:pt idx="99" formatCode="General">
                  <c:v>2.2672999999999999E-2</c:v>
                </c:pt>
                <c:pt idx="100" formatCode="General">
                  <c:v>2.5624000000000001E-2</c:v>
                </c:pt>
                <c:pt idx="101" formatCode="General">
                  <c:v>2.9548000000000001E-2</c:v>
                </c:pt>
                <c:pt idx="102" formatCode="General">
                  <c:v>3.2343999999999998E-2</c:v>
                </c:pt>
                <c:pt idx="103" formatCode="General">
                  <c:v>3.2655000000000003E-2</c:v>
                </c:pt>
                <c:pt idx="104" formatCode="General">
                  <c:v>3.1021E-2</c:v>
                </c:pt>
                <c:pt idx="105" formatCode="General">
                  <c:v>2.9055999999999998E-2</c:v>
                </c:pt>
                <c:pt idx="106" formatCode="General">
                  <c:v>2.7976000000000001E-2</c:v>
                </c:pt>
                <c:pt idx="107" formatCode="General">
                  <c:v>2.8001000000000002E-2</c:v>
                </c:pt>
                <c:pt idx="108" formatCode="General">
                  <c:v>2.8802999999999999E-2</c:v>
                </c:pt>
                <c:pt idx="109" formatCode="General">
                  <c:v>2.9904E-2</c:v>
                </c:pt>
                <c:pt idx="110" formatCode="General">
                  <c:v>3.0811999999999999E-2</c:v>
                </c:pt>
                <c:pt idx="111" formatCode="General">
                  <c:v>3.1156E-2</c:v>
                </c:pt>
                <c:pt idx="112" formatCode="General">
                  <c:v>3.0797999999999999E-2</c:v>
                </c:pt>
                <c:pt idx="113" formatCode="General">
                  <c:v>2.9946E-2</c:v>
                </c:pt>
                <c:pt idx="114" formatCode="General">
                  <c:v>2.8999E-2</c:v>
                </c:pt>
                <c:pt idx="115" formatCode="General">
                  <c:v>2.8306000000000001E-2</c:v>
                </c:pt>
                <c:pt idx="116" formatCode="General">
                  <c:v>2.7914000000000001E-2</c:v>
                </c:pt>
                <c:pt idx="117" formatCode="General">
                  <c:v>2.7605000000000001E-2</c:v>
                </c:pt>
                <c:pt idx="118" formatCode="General">
                  <c:v>2.7165999999999999E-2</c:v>
                </c:pt>
                <c:pt idx="119" formatCode="General">
                  <c:v>2.664E-2</c:v>
                </c:pt>
                <c:pt idx="120" formatCode="General">
                  <c:v>2.6248E-2</c:v>
                </c:pt>
                <c:pt idx="121" formatCode="General">
                  <c:v>2.6102E-2</c:v>
                </c:pt>
                <c:pt idx="122" formatCode="General">
                  <c:v>2.6151000000000001E-2</c:v>
                </c:pt>
                <c:pt idx="123" formatCode="General">
                  <c:v>2.6355E-2</c:v>
                </c:pt>
                <c:pt idx="124" formatCode="General">
                  <c:v>2.6870000000000002E-2</c:v>
                </c:pt>
                <c:pt idx="125" formatCode="General">
                  <c:v>2.7864E-2</c:v>
                </c:pt>
                <c:pt idx="126" formatCode="General">
                  <c:v>2.9333999999999999E-2</c:v>
                </c:pt>
                <c:pt idx="127" formatCode="General">
                  <c:v>3.1081000000000001E-2</c:v>
                </c:pt>
                <c:pt idx="128" formatCode="General">
                  <c:v>3.2904999999999997E-2</c:v>
                </c:pt>
                <c:pt idx="129" formatCode="General">
                  <c:v>3.4687999999999997E-2</c:v>
                </c:pt>
                <c:pt idx="130" formatCode="General">
                  <c:v>3.6338000000000002E-2</c:v>
                </c:pt>
                <c:pt idx="131" formatCode="General">
                  <c:v>3.7727999999999998E-2</c:v>
                </c:pt>
                <c:pt idx="132" formatCode="General">
                  <c:v>3.8721999999999999E-2</c:v>
                </c:pt>
                <c:pt idx="133" formatCode="General">
                  <c:v>3.9233999999999998E-2</c:v>
                </c:pt>
                <c:pt idx="134" formatCode="General">
                  <c:v>3.9289999999999999E-2</c:v>
                </c:pt>
                <c:pt idx="135" formatCode="General">
                  <c:v>3.9039999999999998E-2</c:v>
                </c:pt>
                <c:pt idx="136" formatCode="General">
                  <c:v>3.8778E-2</c:v>
                </c:pt>
                <c:pt idx="137" formatCode="General">
                  <c:v>3.8843999999999997E-2</c:v>
                </c:pt>
                <c:pt idx="138" formatCode="General">
                  <c:v>3.9503999999999997E-2</c:v>
                </c:pt>
                <c:pt idx="139" formatCode="General">
                  <c:v>4.0795999999999999E-2</c:v>
                </c:pt>
                <c:pt idx="140" formatCode="General">
                  <c:v>4.2526000000000001E-2</c:v>
                </c:pt>
                <c:pt idx="141" formatCode="General">
                  <c:v>4.4368999999999999E-2</c:v>
                </c:pt>
                <c:pt idx="142" formatCode="General">
                  <c:v>4.6066000000000003E-2</c:v>
                </c:pt>
                <c:pt idx="143" formatCode="General">
                  <c:v>4.7494000000000001E-2</c:v>
                </c:pt>
                <c:pt idx="144" formatCode="General">
                  <c:v>4.8606000000000003E-2</c:v>
                </c:pt>
                <c:pt idx="145" formatCode="General">
                  <c:v>4.9292999999999997E-2</c:v>
                </c:pt>
                <c:pt idx="146" formatCode="General">
                  <c:v>4.9338E-2</c:v>
                </c:pt>
                <c:pt idx="147" formatCode="General">
                  <c:v>4.8561E-2</c:v>
                </c:pt>
                <c:pt idx="148" formatCode="General">
                  <c:v>4.6968999999999997E-2</c:v>
                </c:pt>
                <c:pt idx="149" formatCode="General">
                  <c:v>4.4843000000000001E-2</c:v>
                </c:pt>
                <c:pt idx="150" formatCode="General">
                  <c:v>4.2563999999999998E-2</c:v>
                </c:pt>
                <c:pt idx="151" formatCode="General">
                  <c:v>4.0465000000000001E-2</c:v>
                </c:pt>
                <c:pt idx="152" formatCode="General">
                  <c:v>3.8725999999999997E-2</c:v>
                </c:pt>
                <c:pt idx="153" formatCode="General">
                  <c:v>3.7416999999999999E-2</c:v>
                </c:pt>
                <c:pt idx="154" formatCode="General">
                  <c:v>3.6523E-2</c:v>
                </c:pt>
                <c:pt idx="155" formatCode="General">
                  <c:v>3.6028999999999999E-2</c:v>
                </c:pt>
                <c:pt idx="156" formatCode="General">
                  <c:v>3.5942000000000002E-2</c:v>
                </c:pt>
                <c:pt idx="157" formatCode="General">
                  <c:v>3.6357E-2</c:v>
                </c:pt>
                <c:pt idx="158" formatCode="General">
                  <c:v>3.7467E-2</c:v>
                </c:pt>
                <c:pt idx="159" formatCode="General">
                  <c:v>3.9598000000000001E-2</c:v>
                </c:pt>
                <c:pt idx="160" formatCode="General">
                  <c:v>4.3264999999999998E-2</c:v>
                </c:pt>
                <c:pt idx="161" formatCode="General">
                  <c:v>4.9342999999999998E-2</c:v>
                </c:pt>
                <c:pt idx="162" formatCode="General">
                  <c:v>5.9255000000000002E-2</c:v>
                </c:pt>
                <c:pt idx="163" formatCode="General">
                  <c:v>7.5169E-2</c:v>
                </c:pt>
                <c:pt idx="164" formatCode="General">
                  <c:v>9.9953E-2</c:v>
                </c:pt>
                <c:pt idx="165" formatCode="General">
                  <c:v>0.13674900000000001</c:v>
                </c:pt>
                <c:pt idx="166" formatCode="General">
                  <c:v>0.18798999999999999</c:v>
                </c:pt>
                <c:pt idx="167" formatCode="General">
                  <c:v>0.25407400000000002</c:v>
                </c:pt>
                <c:pt idx="168" formatCode="General">
                  <c:v>0.33218399999999998</c:v>
                </c:pt>
                <c:pt idx="169" formatCode="General">
                  <c:v>0.415912</c:v>
                </c:pt>
                <c:pt idx="170" formatCode="General">
                  <c:v>0.49604300000000001</c:v>
                </c:pt>
                <c:pt idx="171" formatCode="General">
                  <c:v>0.56253500000000001</c:v>
                </c:pt>
                <c:pt idx="172" formatCode="General">
                  <c:v>0.60691799999999996</c:v>
                </c:pt>
                <c:pt idx="173" formatCode="General">
                  <c:v>0.62432900000000002</c:v>
                </c:pt>
                <c:pt idx="174" formatCode="General">
                  <c:v>0.61424999999999996</c:v>
                </c:pt>
                <c:pt idx="175" formatCode="General">
                  <c:v>0.58011299999999999</c:v>
                </c:pt>
                <c:pt idx="176" formatCode="General">
                  <c:v>0.52791699999999997</c:v>
                </c:pt>
                <c:pt idx="177" formatCode="General">
                  <c:v>0.464806</c:v>
                </c:pt>
                <c:pt idx="178" formatCode="General">
                  <c:v>0.39766299999999999</c:v>
                </c:pt>
                <c:pt idx="179" formatCode="General">
                  <c:v>0.33219199999999999</c:v>
                </c:pt>
                <c:pt idx="180" formatCode="General">
                  <c:v>0.27242499999999997</c:v>
                </c:pt>
                <c:pt idx="181" formatCode="General">
                  <c:v>0.220641</c:v>
                </c:pt>
                <c:pt idx="182" formatCode="General">
                  <c:v>0.17769499999999999</c:v>
                </c:pt>
                <c:pt idx="183" formatCode="General">
                  <c:v>0.14332800000000001</c:v>
                </c:pt>
                <c:pt idx="184" formatCode="General">
                  <c:v>0.116643</c:v>
                </c:pt>
                <c:pt idx="185" formatCode="General">
                  <c:v>9.6398999999999999E-2</c:v>
                </c:pt>
                <c:pt idx="186" formatCode="General">
                  <c:v>8.1315999999999999E-2</c:v>
                </c:pt>
                <c:pt idx="187" formatCode="General">
                  <c:v>7.0202000000000001E-2</c:v>
                </c:pt>
                <c:pt idx="188" formatCode="General">
                  <c:v>6.2065000000000002E-2</c:v>
                </c:pt>
                <c:pt idx="189" formatCode="General">
                  <c:v>5.6117E-2</c:v>
                </c:pt>
                <c:pt idx="190" formatCode="General">
                  <c:v>5.1782000000000002E-2</c:v>
                </c:pt>
                <c:pt idx="191" formatCode="General">
                  <c:v>4.8669999999999998E-2</c:v>
                </c:pt>
                <c:pt idx="192" formatCode="General">
                  <c:v>4.6663000000000003E-2</c:v>
                </c:pt>
                <c:pt idx="193" formatCode="General">
                  <c:v>4.6039999999999998E-2</c:v>
                </c:pt>
                <c:pt idx="194" formatCode="General">
                  <c:v>4.7659E-2</c:v>
                </c:pt>
                <c:pt idx="195" formatCode="General">
                  <c:v>5.2877E-2</c:v>
                </c:pt>
                <c:pt idx="196" formatCode="General">
                  <c:v>6.3130000000000006E-2</c:v>
                </c:pt>
                <c:pt idx="197" formatCode="General">
                  <c:v>7.9047000000000006E-2</c:v>
                </c:pt>
                <c:pt idx="198" formatCode="General">
                  <c:v>9.9552000000000002E-2</c:v>
                </c:pt>
                <c:pt idx="199" formatCode="General">
                  <c:v>0.121558</c:v>
                </c:pt>
                <c:pt idx="200" formatCode="General">
                  <c:v>0.14074200000000001</c:v>
                </c:pt>
                <c:pt idx="201" formatCode="General">
                  <c:v>0.153086</c:v>
                </c:pt>
                <c:pt idx="202" formatCode="General">
                  <c:v>0.15640899999999999</c:v>
                </c:pt>
                <c:pt idx="203" formatCode="General">
                  <c:v>0.150949</c:v>
                </c:pt>
                <c:pt idx="204" formatCode="General">
                  <c:v>0.13891300000000001</c:v>
                </c:pt>
                <c:pt idx="205" formatCode="General">
                  <c:v>0.123339</c:v>
                </c:pt>
                <c:pt idx="206" formatCode="General">
                  <c:v>0.107029</c:v>
                </c:pt>
                <c:pt idx="207" formatCode="General">
                  <c:v>9.1897000000000006E-2</c:v>
                </c:pt>
                <c:pt idx="208" formatCode="General">
                  <c:v>7.8902E-2</c:v>
                </c:pt>
                <c:pt idx="209" formatCode="General">
                  <c:v>6.8233000000000002E-2</c:v>
                </c:pt>
                <c:pt idx="210" formatCode="General">
                  <c:v>5.9672999999999997E-2</c:v>
                </c:pt>
                <c:pt idx="211" formatCode="General">
                  <c:v>5.2816000000000002E-2</c:v>
                </c:pt>
                <c:pt idx="212" formatCode="General">
                  <c:v>4.7267999999999998E-2</c:v>
                </c:pt>
                <c:pt idx="213" formatCode="General">
                  <c:v>4.2701999999999997E-2</c:v>
                </c:pt>
                <c:pt idx="214" formatCode="General">
                  <c:v>3.8878999999999997E-2</c:v>
                </c:pt>
                <c:pt idx="215" formatCode="General">
                  <c:v>3.5621E-2</c:v>
                </c:pt>
                <c:pt idx="216" formatCode="General">
                  <c:v>3.2808999999999998E-2</c:v>
                </c:pt>
                <c:pt idx="217" formatCode="General">
                  <c:v>3.0342000000000001E-2</c:v>
                </c:pt>
                <c:pt idx="218" formatCode="General">
                  <c:v>2.8178000000000002E-2</c:v>
                </c:pt>
                <c:pt idx="219" formatCode="General">
                  <c:v>2.6249999999999999E-2</c:v>
                </c:pt>
                <c:pt idx="220" formatCode="General">
                  <c:v>2.4539999999999999E-2</c:v>
                </c:pt>
                <c:pt idx="221" formatCode="General">
                  <c:v>2.2988999999999999E-2</c:v>
                </c:pt>
                <c:pt idx="222" formatCode="General">
                  <c:v>2.1607999999999999E-2</c:v>
                </c:pt>
                <c:pt idx="223" formatCode="General">
                  <c:v>2.0386000000000001E-2</c:v>
                </c:pt>
                <c:pt idx="224" formatCode="General">
                  <c:v>1.9338999999999999E-2</c:v>
                </c:pt>
                <c:pt idx="225" formatCode="General">
                  <c:v>1.8446000000000001E-2</c:v>
                </c:pt>
                <c:pt idx="226" formatCode="General">
                  <c:v>1.7676000000000001E-2</c:v>
                </c:pt>
                <c:pt idx="227" formatCode="General">
                  <c:v>1.7004999999999999E-2</c:v>
                </c:pt>
                <c:pt idx="228" formatCode="General">
                  <c:v>1.6419E-2</c:v>
                </c:pt>
                <c:pt idx="229" formatCode="General">
                  <c:v>1.5918000000000002E-2</c:v>
                </c:pt>
                <c:pt idx="230" formatCode="General">
                  <c:v>1.5502999999999999E-2</c:v>
                </c:pt>
                <c:pt idx="231" formatCode="General">
                  <c:v>1.5166000000000001E-2</c:v>
                </c:pt>
                <c:pt idx="232" formatCode="General">
                  <c:v>1.491E-2</c:v>
                </c:pt>
                <c:pt idx="233" formatCode="General">
                  <c:v>1.4726E-2</c:v>
                </c:pt>
                <c:pt idx="234" formatCode="General">
                  <c:v>1.4621E-2</c:v>
                </c:pt>
                <c:pt idx="235" formatCode="General">
                  <c:v>1.4586E-2</c:v>
                </c:pt>
                <c:pt idx="236" formatCode="General">
                  <c:v>1.4622E-2</c:v>
                </c:pt>
                <c:pt idx="237" formatCode="General">
                  <c:v>1.4704E-2</c:v>
                </c:pt>
                <c:pt idx="238" formatCode="General">
                  <c:v>1.4827E-2</c:v>
                </c:pt>
                <c:pt idx="239" formatCode="General">
                  <c:v>1.4992999999999999E-2</c:v>
                </c:pt>
                <c:pt idx="240" formatCode="General">
                  <c:v>1.5214999999999999E-2</c:v>
                </c:pt>
                <c:pt idx="241" formatCode="General">
                  <c:v>1.5491E-2</c:v>
                </c:pt>
                <c:pt idx="242" formatCode="General">
                  <c:v>1.5809E-2</c:v>
                </c:pt>
                <c:pt idx="243" formatCode="General">
                  <c:v>1.6157000000000001E-2</c:v>
                </c:pt>
                <c:pt idx="244" formatCode="General">
                  <c:v>1.6531000000000001E-2</c:v>
                </c:pt>
                <c:pt idx="245" formatCode="General">
                  <c:v>1.6920000000000001E-2</c:v>
                </c:pt>
                <c:pt idx="246" formatCode="General">
                  <c:v>1.7315000000000001E-2</c:v>
                </c:pt>
                <c:pt idx="247" formatCode="General">
                  <c:v>1.7690000000000001E-2</c:v>
                </c:pt>
                <c:pt idx="248" formatCode="General">
                  <c:v>1.8041000000000001E-2</c:v>
                </c:pt>
                <c:pt idx="249" formatCode="General">
                  <c:v>1.8336000000000002E-2</c:v>
                </c:pt>
                <c:pt idx="250" formatCode="General">
                  <c:v>1.8572000000000002E-2</c:v>
                </c:pt>
                <c:pt idx="251" formatCode="General">
                  <c:v>1.8721000000000002E-2</c:v>
                </c:pt>
                <c:pt idx="252" formatCode="General">
                  <c:v>1.8800000000000001E-2</c:v>
                </c:pt>
                <c:pt idx="253" formatCode="General">
                  <c:v>1.8792E-2</c:v>
                </c:pt>
                <c:pt idx="254" formatCode="General">
                  <c:v>1.8710000000000001E-2</c:v>
                </c:pt>
                <c:pt idx="255" formatCode="General">
                  <c:v>1.8539E-2</c:v>
                </c:pt>
                <c:pt idx="256" formatCode="General">
                  <c:v>1.8293E-2</c:v>
                </c:pt>
                <c:pt idx="257" formatCode="General">
                  <c:v>1.7974E-2</c:v>
                </c:pt>
                <c:pt idx="258" formatCode="General">
                  <c:v>1.7590999999999999E-2</c:v>
                </c:pt>
                <c:pt idx="259" formatCode="General">
                  <c:v>1.7144E-2</c:v>
                </c:pt>
                <c:pt idx="260" formatCode="General">
                  <c:v>1.6619999999999999E-2</c:v>
                </c:pt>
                <c:pt idx="261" formatCode="General">
                  <c:v>1.601E-2</c:v>
                </c:pt>
                <c:pt idx="262" formatCode="General">
                  <c:v>1.5304E-2</c:v>
                </c:pt>
                <c:pt idx="263" formatCode="General">
                  <c:v>1.452E-2</c:v>
                </c:pt>
                <c:pt idx="264" formatCode="General">
                  <c:v>1.3667E-2</c:v>
                </c:pt>
                <c:pt idx="265" formatCode="General">
                  <c:v>1.277E-2</c:v>
                </c:pt>
                <c:pt idx="266" formatCode="General">
                  <c:v>1.1841000000000001E-2</c:v>
                </c:pt>
                <c:pt idx="267" formatCode="General">
                  <c:v>1.0907E-2</c:v>
                </c:pt>
                <c:pt idx="268" formatCode="General">
                  <c:v>9.9810000000000003E-3</c:v>
                </c:pt>
                <c:pt idx="269" formatCode="General">
                  <c:v>9.0760000000000007E-3</c:v>
                </c:pt>
                <c:pt idx="270" formatCode="General">
                  <c:v>8.2019999999999992E-3</c:v>
                </c:pt>
                <c:pt idx="271" formatCode="General">
                  <c:v>7.3680000000000004E-3</c:v>
                </c:pt>
                <c:pt idx="272" formatCode="General">
                  <c:v>6.5830000000000003E-3</c:v>
                </c:pt>
                <c:pt idx="273" formatCode="General">
                  <c:v>5.8389999999999996E-3</c:v>
                </c:pt>
                <c:pt idx="274" formatCode="General">
                  <c:v>5.1409999999999997E-3</c:v>
                </c:pt>
                <c:pt idx="275" formatCode="General">
                  <c:v>4.4869999999999997E-3</c:v>
                </c:pt>
                <c:pt idx="276" formatCode="General">
                  <c:v>3.888E-3</c:v>
                </c:pt>
                <c:pt idx="277" formatCode="General">
                  <c:v>3.336E-3</c:v>
                </c:pt>
                <c:pt idx="278" formatCode="General">
                  <c:v>2.8319999999999999E-3</c:v>
                </c:pt>
                <c:pt idx="279" formatCode="General">
                  <c:v>2.362E-3</c:v>
                </c:pt>
                <c:pt idx="280" formatCode="General">
                  <c:v>1.9269999999999999E-3</c:v>
                </c:pt>
                <c:pt idx="281" formatCode="General">
                  <c:v>1.5219999999999999E-3</c:v>
                </c:pt>
                <c:pt idx="282" formatCode="General">
                  <c:v>1.158E-3</c:v>
                </c:pt>
                <c:pt idx="283" formatCode="General">
                  <c:v>8.2899999999999998E-4</c:v>
                </c:pt>
                <c:pt idx="284" formatCode="General">
                  <c:v>5.3600000000000002E-4</c:v>
                </c:pt>
                <c:pt idx="285" formatCode="General">
                  <c:v>2.6899999999999998E-4</c:v>
                </c:pt>
                <c:pt idx="286">
                  <c:v>2.8E-5</c:v>
                </c:pt>
                <c:pt idx="287" formatCode="General">
                  <c:v>-1.92E-4</c:v>
                </c:pt>
                <c:pt idx="288" formatCode="General">
                  <c:v>-3.7800000000000003E-4</c:v>
                </c:pt>
                <c:pt idx="289" formatCode="General">
                  <c:v>-5.4000000000000001E-4</c:v>
                </c:pt>
                <c:pt idx="290" formatCode="General">
                  <c:v>-6.7400000000000001E-4</c:v>
                </c:pt>
                <c:pt idx="291" formatCode="General">
                  <c:v>-8.0999999999999996E-4</c:v>
                </c:pt>
                <c:pt idx="292" formatCode="General">
                  <c:v>-9.4200000000000002E-4</c:v>
                </c:pt>
                <c:pt idx="293" formatCode="General">
                  <c:v>-1.059E-3</c:v>
                </c:pt>
                <c:pt idx="294" formatCode="General">
                  <c:v>-1.155E-3</c:v>
                </c:pt>
                <c:pt idx="295" formatCode="General">
                  <c:v>-1.235E-3</c:v>
                </c:pt>
                <c:pt idx="296" formatCode="General">
                  <c:v>-1.322E-3</c:v>
                </c:pt>
                <c:pt idx="297" formatCode="General">
                  <c:v>-1.4E-3</c:v>
                </c:pt>
                <c:pt idx="298" formatCode="General">
                  <c:v>-1.464E-3</c:v>
                </c:pt>
                <c:pt idx="299" formatCode="General">
                  <c:v>-1.519E-3</c:v>
                </c:pt>
                <c:pt idx="300" formatCode="General">
                  <c:v>-1.5679999999999999E-3</c:v>
                </c:pt>
                <c:pt idx="301" formatCode="General">
                  <c:v>-1.6169999999999999E-3</c:v>
                </c:pt>
                <c:pt idx="302" formatCode="General">
                  <c:v>-1.6559999999999999E-3</c:v>
                </c:pt>
                <c:pt idx="303" formatCode="General">
                  <c:v>-1.6949999999999999E-3</c:v>
                </c:pt>
                <c:pt idx="304" formatCode="General">
                  <c:v>-1.74E-3</c:v>
                </c:pt>
                <c:pt idx="305" formatCode="General">
                  <c:v>-1.784E-3</c:v>
                </c:pt>
                <c:pt idx="306" formatCode="General">
                  <c:v>-1.815E-3</c:v>
                </c:pt>
                <c:pt idx="307" formatCode="General">
                  <c:v>-1.841E-3</c:v>
                </c:pt>
                <c:pt idx="308" formatCode="General">
                  <c:v>-1.861E-3</c:v>
                </c:pt>
                <c:pt idx="309" formatCode="General">
                  <c:v>-1.89E-3</c:v>
                </c:pt>
                <c:pt idx="310" formatCode="General">
                  <c:v>-1.913E-3</c:v>
                </c:pt>
                <c:pt idx="311" formatCode="General">
                  <c:v>-1.9380000000000001E-3</c:v>
                </c:pt>
                <c:pt idx="312" formatCode="General">
                  <c:v>-1.9620000000000002E-3</c:v>
                </c:pt>
                <c:pt idx="313" formatCode="General">
                  <c:v>-1.9780000000000002E-3</c:v>
                </c:pt>
                <c:pt idx="314" formatCode="General">
                  <c:v>-1.993E-3</c:v>
                </c:pt>
                <c:pt idx="315" formatCode="General">
                  <c:v>-1.9970000000000001E-3</c:v>
                </c:pt>
                <c:pt idx="316" formatCode="General">
                  <c:v>-2.0070000000000001E-3</c:v>
                </c:pt>
                <c:pt idx="317" formatCode="General">
                  <c:v>-2.006E-3</c:v>
                </c:pt>
                <c:pt idx="318" formatCode="General">
                  <c:v>-2.0170000000000001E-3</c:v>
                </c:pt>
                <c:pt idx="319" formatCode="General">
                  <c:v>-2.0230000000000001E-3</c:v>
                </c:pt>
                <c:pt idx="320" formatCode="General">
                  <c:v>-2.0479999999999999E-3</c:v>
                </c:pt>
                <c:pt idx="321" formatCode="General">
                  <c:v>-2.0630000000000002E-3</c:v>
                </c:pt>
                <c:pt idx="322" formatCode="General">
                  <c:v>-2.081E-3</c:v>
                </c:pt>
                <c:pt idx="323" formatCode="General">
                  <c:v>-2.0899999999999998E-3</c:v>
                </c:pt>
                <c:pt idx="324" formatCode="General">
                  <c:v>-2.098E-3</c:v>
                </c:pt>
                <c:pt idx="325" formatCode="General">
                  <c:v>-2.101E-3</c:v>
                </c:pt>
                <c:pt idx="326" formatCode="General">
                  <c:v>-2.1020000000000001E-3</c:v>
                </c:pt>
                <c:pt idx="327" formatCode="General">
                  <c:v>-2.1090000000000002E-3</c:v>
                </c:pt>
                <c:pt idx="328" formatCode="General">
                  <c:v>-2.1159999999999998E-3</c:v>
                </c:pt>
                <c:pt idx="329" formatCode="General">
                  <c:v>-2.124E-3</c:v>
                </c:pt>
                <c:pt idx="330" formatCode="General">
                  <c:v>-2.124E-3</c:v>
                </c:pt>
                <c:pt idx="331" formatCode="General">
                  <c:v>-2.124E-3</c:v>
                </c:pt>
                <c:pt idx="332" formatCode="General">
                  <c:v>-2.1229999999999999E-3</c:v>
                </c:pt>
                <c:pt idx="333" formatCode="General">
                  <c:v>-2.1259999999999999E-3</c:v>
                </c:pt>
                <c:pt idx="334" formatCode="General">
                  <c:v>-2.1329999999999999E-3</c:v>
                </c:pt>
                <c:pt idx="335" formatCode="General">
                  <c:v>-2.1429999999999999E-3</c:v>
                </c:pt>
                <c:pt idx="336" formatCode="General">
                  <c:v>-2.1480000000000002E-3</c:v>
                </c:pt>
                <c:pt idx="337" formatCode="General">
                  <c:v>-2.1570000000000001E-3</c:v>
                </c:pt>
                <c:pt idx="338" formatCode="General">
                  <c:v>-2.1570000000000001E-3</c:v>
                </c:pt>
                <c:pt idx="339" formatCode="General">
                  <c:v>-2.1540000000000001E-3</c:v>
                </c:pt>
                <c:pt idx="340" formatCode="General">
                  <c:v>-2.147E-3</c:v>
                </c:pt>
                <c:pt idx="341" formatCode="General">
                  <c:v>-2.15E-3</c:v>
                </c:pt>
                <c:pt idx="342" formatCode="General">
                  <c:v>-2.1700000000000001E-3</c:v>
                </c:pt>
                <c:pt idx="343" formatCode="General">
                  <c:v>-2.1849999999999999E-3</c:v>
                </c:pt>
                <c:pt idx="344" formatCode="General">
                  <c:v>-2.1909999999999998E-3</c:v>
                </c:pt>
                <c:pt idx="345" formatCode="General">
                  <c:v>-2.1789999999999999E-3</c:v>
                </c:pt>
                <c:pt idx="346" formatCode="General">
                  <c:v>-2.1700000000000001E-3</c:v>
                </c:pt>
                <c:pt idx="347" formatCode="General">
                  <c:v>-2.1700000000000001E-3</c:v>
                </c:pt>
                <c:pt idx="348" formatCode="General">
                  <c:v>-2.1789999999999999E-3</c:v>
                </c:pt>
                <c:pt idx="349" formatCode="General">
                  <c:v>-2.1870000000000001E-3</c:v>
                </c:pt>
                <c:pt idx="350" formatCode="General">
                  <c:v>-2.1840000000000002E-3</c:v>
                </c:pt>
                <c:pt idx="351" formatCode="General">
                  <c:v>-2.1749999999999999E-3</c:v>
                </c:pt>
                <c:pt idx="352" formatCode="General">
                  <c:v>-2.1589999999999999E-3</c:v>
                </c:pt>
                <c:pt idx="353" formatCode="General">
                  <c:v>-2.1480000000000002E-3</c:v>
                </c:pt>
                <c:pt idx="354" formatCode="General">
                  <c:v>-2.1419999999999998E-3</c:v>
                </c:pt>
                <c:pt idx="355" formatCode="General">
                  <c:v>-2.1480000000000002E-3</c:v>
                </c:pt>
                <c:pt idx="356" formatCode="General">
                  <c:v>-2.1540000000000001E-3</c:v>
                </c:pt>
                <c:pt idx="357" formatCode="General">
                  <c:v>-2.163E-3</c:v>
                </c:pt>
                <c:pt idx="358" formatCode="General">
                  <c:v>-2.1580000000000002E-3</c:v>
                </c:pt>
                <c:pt idx="359" formatCode="General">
                  <c:v>-2.1570000000000001E-3</c:v>
                </c:pt>
                <c:pt idx="360" formatCode="General">
                  <c:v>-2.1540000000000001E-3</c:v>
                </c:pt>
                <c:pt idx="361" formatCode="General">
                  <c:v>-2.15E-3</c:v>
                </c:pt>
                <c:pt idx="362" formatCode="General">
                  <c:v>-2.1359999999999999E-3</c:v>
                </c:pt>
                <c:pt idx="363" formatCode="General">
                  <c:v>-2.1159999999999998E-3</c:v>
                </c:pt>
                <c:pt idx="364" formatCode="General">
                  <c:v>-2.1059999999999998E-3</c:v>
                </c:pt>
                <c:pt idx="365" formatCode="General">
                  <c:v>-2.1050000000000001E-3</c:v>
                </c:pt>
                <c:pt idx="366" formatCode="General">
                  <c:v>-2.1050000000000001E-3</c:v>
                </c:pt>
                <c:pt idx="367" formatCode="General">
                  <c:v>-2.0960000000000002E-3</c:v>
                </c:pt>
                <c:pt idx="368" formatCode="General">
                  <c:v>-2.078E-3</c:v>
                </c:pt>
                <c:pt idx="369" formatCode="General">
                  <c:v>-2.068E-3</c:v>
                </c:pt>
                <c:pt idx="370" formatCode="General">
                  <c:v>-2.0699999999999998E-3</c:v>
                </c:pt>
                <c:pt idx="371" formatCode="General">
                  <c:v>-2.0709999999999999E-3</c:v>
                </c:pt>
                <c:pt idx="372" formatCode="General">
                  <c:v>-2.062E-3</c:v>
                </c:pt>
                <c:pt idx="373" formatCode="General">
                  <c:v>-2.0460000000000001E-3</c:v>
                </c:pt>
                <c:pt idx="374" formatCode="General">
                  <c:v>-2.0370000000000002E-3</c:v>
                </c:pt>
                <c:pt idx="375" formatCode="General">
                  <c:v>-2.0339999999999998E-3</c:v>
                </c:pt>
                <c:pt idx="376" formatCode="General">
                  <c:v>-2.026E-3</c:v>
                </c:pt>
                <c:pt idx="377" formatCode="General">
                  <c:v>-2.0209999999999998E-3</c:v>
                </c:pt>
                <c:pt idx="378" formatCode="General">
                  <c:v>-2.0119999999999999E-3</c:v>
                </c:pt>
                <c:pt idx="379" formatCode="General">
                  <c:v>-2.0089999999999999E-3</c:v>
                </c:pt>
                <c:pt idx="380" formatCode="General">
                  <c:v>-2E-3</c:v>
                </c:pt>
                <c:pt idx="381" formatCode="General">
                  <c:v>-1.9880000000000002E-3</c:v>
                </c:pt>
                <c:pt idx="382" formatCode="General">
                  <c:v>-1.9810000000000001E-3</c:v>
                </c:pt>
                <c:pt idx="383" formatCode="General">
                  <c:v>-1.9759999999999999E-3</c:v>
                </c:pt>
                <c:pt idx="384" formatCode="General">
                  <c:v>-1.9759999999999999E-3</c:v>
                </c:pt>
                <c:pt idx="385" formatCode="General">
                  <c:v>-1.97E-3</c:v>
                </c:pt>
                <c:pt idx="386" formatCode="General">
                  <c:v>-1.9589999999999998E-3</c:v>
                </c:pt>
                <c:pt idx="387" formatCode="General">
                  <c:v>-1.9499999999999999E-3</c:v>
                </c:pt>
                <c:pt idx="388" formatCode="General">
                  <c:v>-1.9369999999999999E-3</c:v>
                </c:pt>
                <c:pt idx="389" formatCode="General">
                  <c:v>-1.9239999999999999E-3</c:v>
                </c:pt>
                <c:pt idx="390" formatCode="General">
                  <c:v>-1.9120000000000001E-3</c:v>
                </c:pt>
                <c:pt idx="391" formatCode="General">
                  <c:v>-1.9040000000000001E-3</c:v>
                </c:pt>
                <c:pt idx="392" formatCode="General">
                  <c:v>-1.9040000000000001E-3</c:v>
                </c:pt>
                <c:pt idx="393" formatCode="General">
                  <c:v>-1.897E-3</c:v>
                </c:pt>
                <c:pt idx="394" formatCode="General">
                  <c:v>-1.8829999999999999E-3</c:v>
                </c:pt>
                <c:pt idx="395" formatCode="General">
                  <c:v>-1.8649999999999999E-3</c:v>
                </c:pt>
                <c:pt idx="396" formatCode="General">
                  <c:v>-1.859E-3</c:v>
                </c:pt>
                <c:pt idx="397" formatCode="General">
                  <c:v>-1.866E-3</c:v>
                </c:pt>
                <c:pt idx="398" formatCode="General">
                  <c:v>-1.8710000000000001E-3</c:v>
                </c:pt>
                <c:pt idx="399" formatCode="General">
                  <c:v>-1.864E-3</c:v>
                </c:pt>
                <c:pt idx="400" formatCode="General">
                  <c:v>-1.853E-3</c:v>
                </c:pt>
                <c:pt idx="401" formatCode="General">
                  <c:v>-1.8420000000000001E-3</c:v>
                </c:pt>
                <c:pt idx="402" formatCode="General">
                  <c:v>-1.8309999999999999E-3</c:v>
                </c:pt>
                <c:pt idx="403" formatCode="General">
                  <c:v>-1.812E-3</c:v>
                </c:pt>
                <c:pt idx="404" formatCode="General">
                  <c:v>-1.8010000000000001E-3</c:v>
                </c:pt>
                <c:pt idx="405" formatCode="General">
                  <c:v>-1.8010000000000001E-3</c:v>
                </c:pt>
                <c:pt idx="406" formatCode="General">
                  <c:v>-1.805E-3</c:v>
                </c:pt>
                <c:pt idx="407" formatCode="General">
                  <c:v>-1.804E-3</c:v>
                </c:pt>
                <c:pt idx="408" formatCode="General">
                  <c:v>-1.7930000000000001E-3</c:v>
                </c:pt>
                <c:pt idx="409" formatCode="General">
                  <c:v>-1.7899999999999999E-3</c:v>
                </c:pt>
                <c:pt idx="410" formatCode="General">
                  <c:v>-1.7930000000000001E-3</c:v>
                </c:pt>
                <c:pt idx="411" formatCode="General">
                  <c:v>-1.8E-3</c:v>
                </c:pt>
                <c:pt idx="412" formatCode="General">
                  <c:v>-1.8E-3</c:v>
                </c:pt>
                <c:pt idx="413" formatCode="General">
                  <c:v>-1.7930000000000001E-3</c:v>
                </c:pt>
                <c:pt idx="414" formatCode="General">
                  <c:v>-1.7819999999999999E-3</c:v>
                </c:pt>
                <c:pt idx="415" formatCode="General">
                  <c:v>-1.7769999999999999E-3</c:v>
                </c:pt>
                <c:pt idx="416" formatCode="General">
                  <c:v>-1.7730000000000001E-3</c:v>
                </c:pt>
                <c:pt idx="417" formatCode="General">
                  <c:v>-1.769E-3</c:v>
                </c:pt>
                <c:pt idx="418" formatCode="General">
                  <c:v>-1.755E-3</c:v>
                </c:pt>
                <c:pt idx="419" formatCode="General">
                  <c:v>-1.7409999999999999E-3</c:v>
                </c:pt>
                <c:pt idx="420" formatCode="General">
                  <c:v>-1.7340000000000001E-3</c:v>
                </c:pt>
                <c:pt idx="421" formatCode="General">
                  <c:v>-1.7340000000000001E-3</c:v>
                </c:pt>
                <c:pt idx="422" formatCode="General">
                  <c:v>-1.737E-3</c:v>
                </c:pt>
                <c:pt idx="423" formatCode="General">
                  <c:v>-1.7309999999999999E-3</c:v>
                </c:pt>
                <c:pt idx="424" formatCode="General">
                  <c:v>-1.722E-3</c:v>
                </c:pt>
                <c:pt idx="425" formatCode="General">
                  <c:v>-1.707E-3</c:v>
                </c:pt>
                <c:pt idx="426" formatCode="General">
                  <c:v>-1.6999999999999999E-3</c:v>
                </c:pt>
                <c:pt idx="427" formatCode="General">
                  <c:v>-1.6919999999999999E-3</c:v>
                </c:pt>
                <c:pt idx="428" formatCode="General">
                  <c:v>-1.694E-3</c:v>
                </c:pt>
                <c:pt idx="429" formatCode="General">
                  <c:v>-1.6949999999999999E-3</c:v>
                </c:pt>
                <c:pt idx="430" formatCode="General">
                  <c:v>-1.6999999999999999E-3</c:v>
                </c:pt>
                <c:pt idx="431" formatCode="General">
                  <c:v>-1.699E-3</c:v>
                </c:pt>
                <c:pt idx="432" formatCode="General">
                  <c:v>-1.701E-3</c:v>
                </c:pt>
                <c:pt idx="433" formatCode="General">
                  <c:v>-1.696E-3</c:v>
                </c:pt>
                <c:pt idx="434" formatCode="General">
                  <c:v>-1.6969999999999999E-3</c:v>
                </c:pt>
                <c:pt idx="435" formatCode="General">
                  <c:v>-1.694E-3</c:v>
                </c:pt>
                <c:pt idx="436" formatCode="General">
                  <c:v>-1.6980000000000001E-3</c:v>
                </c:pt>
                <c:pt idx="437" formatCode="General">
                  <c:v>-1.6969999999999999E-3</c:v>
                </c:pt>
                <c:pt idx="438" formatCode="General">
                  <c:v>-1.6969999999999999E-3</c:v>
                </c:pt>
                <c:pt idx="439" formatCode="General">
                  <c:v>-1.6969999999999999E-3</c:v>
                </c:pt>
                <c:pt idx="440" formatCode="General">
                  <c:v>-1.696E-3</c:v>
                </c:pt>
                <c:pt idx="441" formatCode="General">
                  <c:v>-1.6999999999999999E-3</c:v>
                </c:pt>
                <c:pt idx="442" formatCode="General">
                  <c:v>-1.6980000000000001E-3</c:v>
                </c:pt>
                <c:pt idx="443" formatCode="General">
                  <c:v>-1.6930000000000001E-3</c:v>
                </c:pt>
                <c:pt idx="444" formatCode="General">
                  <c:v>-1.6869999999999999E-3</c:v>
                </c:pt>
                <c:pt idx="445" formatCode="General">
                  <c:v>-1.6800000000000001E-3</c:v>
                </c:pt>
                <c:pt idx="446" formatCode="General">
                  <c:v>-1.6800000000000001E-3</c:v>
                </c:pt>
                <c:pt idx="447" formatCode="General">
                  <c:v>-1.6819999999999999E-3</c:v>
                </c:pt>
                <c:pt idx="448" formatCode="General">
                  <c:v>-1.686E-3</c:v>
                </c:pt>
                <c:pt idx="449" formatCode="General">
                  <c:v>-1.688E-3</c:v>
                </c:pt>
                <c:pt idx="450" formatCode="General">
                  <c:v>-1.686E-3</c:v>
                </c:pt>
                <c:pt idx="451" formatCode="General">
                  <c:v>-1.689E-3</c:v>
                </c:pt>
                <c:pt idx="452" formatCode="General">
                  <c:v>-1.691E-3</c:v>
                </c:pt>
                <c:pt idx="453" formatCode="General">
                  <c:v>-1.691E-3</c:v>
                </c:pt>
                <c:pt idx="454" formatCode="General">
                  <c:v>-1.686E-3</c:v>
                </c:pt>
                <c:pt idx="455" formatCode="General">
                  <c:v>-1.6789999999999999E-3</c:v>
                </c:pt>
                <c:pt idx="456" formatCode="General">
                  <c:v>-1.678E-3</c:v>
                </c:pt>
                <c:pt idx="457" formatCode="General">
                  <c:v>-1.676E-3</c:v>
                </c:pt>
                <c:pt idx="458" formatCode="General">
                  <c:v>-1.676E-3</c:v>
                </c:pt>
                <c:pt idx="459" formatCode="General">
                  <c:v>-1.6739999999999999E-3</c:v>
                </c:pt>
                <c:pt idx="460" formatCode="General">
                  <c:v>-1.6739999999999999E-3</c:v>
                </c:pt>
                <c:pt idx="461" formatCode="General">
                  <c:v>-1.6739999999999999E-3</c:v>
                </c:pt>
                <c:pt idx="462" formatCode="General">
                  <c:v>-1.6739999999999999E-3</c:v>
                </c:pt>
                <c:pt idx="463" formatCode="General">
                  <c:v>-1.6720000000000001E-3</c:v>
                </c:pt>
                <c:pt idx="464" formatCode="General">
                  <c:v>-1.6659999999999999E-3</c:v>
                </c:pt>
                <c:pt idx="465" formatCode="General">
                  <c:v>-1.6590000000000001E-3</c:v>
                </c:pt>
                <c:pt idx="466" formatCode="General">
                  <c:v>-1.6570000000000001E-3</c:v>
                </c:pt>
                <c:pt idx="467" formatCode="General">
                  <c:v>-1.6659999999999999E-3</c:v>
                </c:pt>
                <c:pt idx="468" formatCode="General">
                  <c:v>-1.6800000000000001E-3</c:v>
                </c:pt>
                <c:pt idx="469" formatCode="General">
                  <c:v>-1.683E-3</c:v>
                </c:pt>
                <c:pt idx="470" formatCode="General">
                  <c:v>-1.6750000000000001E-3</c:v>
                </c:pt>
                <c:pt idx="471" formatCode="General">
                  <c:v>-1.6609999999999999E-3</c:v>
                </c:pt>
                <c:pt idx="472" formatCode="General">
                  <c:v>-1.653E-3</c:v>
                </c:pt>
                <c:pt idx="473" formatCode="General">
                  <c:v>-1.6490000000000001E-3</c:v>
                </c:pt>
                <c:pt idx="474" formatCode="General">
                  <c:v>-1.652E-3</c:v>
                </c:pt>
                <c:pt idx="475" formatCode="General">
                  <c:v>-1.6620000000000001E-3</c:v>
                </c:pt>
                <c:pt idx="476" formatCode="General">
                  <c:v>-1.668E-3</c:v>
                </c:pt>
                <c:pt idx="477" formatCode="General">
                  <c:v>-1.668E-3</c:v>
                </c:pt>
                <c:pt idx="478" formatCode="General">
                  <c:v>-1.663E-3</c:v>
                </c:pt>
                <c:pt idx="479" formatCode="General">
                  <c:v>-1.6670000000000001E-3</c:v>
                </c:pt>
                <c:pt idx="480" formatCode="General">
                  <c:v>-1.6670000000000001E-3</c:v>
                </c:pt>
                <c:pt idx="481" formatCode="General">
                  <c:v>-1.665E-3</c:v>
                </c:pt>
                <c:pt idx="482" formatCode="General">
                  <c:v>-1.652E-3</c:v>
                </c:pt>
                <c:pt idx="483" formatCode="General">
                  <c:v>-1.647E-3</c:v>
                </c:pt>
                <c:pt idx="484" formatCode="General">
                  <c:v>-1.6429999999999999E-3</c:v>
                </c:pt>
                <c:pt idx="485" formatCode="General">
                  <c:v>-1.65E-3</c:v>
                </c:pt>
                <c:pt idx="486" formatCode="General">
                  <c:v>-1.653E-3</c:v>
                </c:pt>
                <c:pt idx="487" formatCode="General">
                  <c:v>-1.663E-3</c:v>
                </c:pt>
                <c:pt idx="488" formatCode="General">
                  <c:v>-1.668E-3</c:v>
                </c:pt>
                <c:pt idx="489" formatCode="General">
                  <c:v>-1.671E-3</c:v>
                </c:pt>
                <c:pt idx="490" formatCode="General">
                  <c:v>-1.67E-3</c:v>
                </c:pt>
                <c:pt idx="491" formatCode="General">
                  <c:v>-1.6670000000000001E-3</c:v>
                </c:pt>
                <c:pt idx="492" formatCode="General">
                  <c:v>-1.6659999999999999E-3</c:v>
                </c:pt>
                <c:pt idx="493" formatCode="General">
                  <c:v>-1.663E-3</c:v>
                </c:pt>
                <c:pt idx="494" formatCode="General">
                  <c:v>-1.66E-3</c:v>
                </c:pt>
                <c:pt idx="495" formatCode="General">
                  <c:v>-1.658E-3</c:v>
                </c:pt>
                <c:pt idx="496" formatCode="General">
                  <c:v>-1.6490000000000001E-3</c:v>
                </c:pt>
                <c:pt idx="497" formatCode="General">
                  <c:v>-1.6429999999999999E-3</c:v>
                </c:pt>
                <c:pt idx="498" formatCode="General">
                  <c:v>-1.6360000000000001E-3</c:v>
                </c:pt>
                <c:pt idx="499" formatCode="General">
                  <c:v>-1.6360000000000001E-3</c:v>
                </c:pt>
                <c:pt idx="500" formatCode="General">
                  <c:v>-1.642E-3</c:v>
                </c:pt>
                <c:pt idx="501" formatCode="General">
                  <c:v>-1.647E-3</c:v>
                </c:pt>
                <c:pt idx="502" formatCode="General">
                  <c:v>-1.655E-3</c:v>
                </c:pt>
                <c:pt idx="503" formatCode="General">
                  <c:v>-1.6479999999999999E-3</c:v>
                </c:pt>
                <c:pt idx="504" formatCode="General">
                  <c:v>-1.6440000000000001E-3</c:v>
                </c:pt>
                <c:pt idx="505" formatCode="General">
                  <c:v>-1.6379999999999999E-3</c:v>
                </c:pt>
                <c:pt idx="506" formatCode="General">
                  <c:v>-1.6410000000000001E-3</c:v>
                </c:pt>
                <c:pt idx="507" formatCode="General">
                  <c:v>-1.647E-3</c:v>
                </c:pt>
                <c:pt idx="508" formatCode="General">
                  <c:v>-1.652E-3</c:v>
                </c:pt>
                <c:pt idx="509" formatCode="General">
                  <c:v>-1.6570000000000001E-3</c:v>
                </c:pt>
                <c:pt idx="510" formatCode="General">
                  <c:v>-1.658E-3</c:v>
                </c:pt>
                <c:pt idx="511" formatCode="General">
                  <c:v>-1.6590000000000001E-3</c:v>
                </c:pt>
                <c:pt idx="512" formatCode="General">
                  <c:v>-1.6509999999999999E-3</c:v>
                </c:pt>
                <c:pt idx="513" formatCode="General">
                  <c:v>-1.642E-3</c:v>
                </c:pt>
                <c:pt idx="514" formatCode="General">
                  <c:v>-1.6360000000000001E-3</c:v>
                </c:pt>
                <c:pt idx="515" formatCode="General">
                  <c:v>-1.6410000000000001E-3</c:v>
                </c:pt>
                <c:pt idx="516" formatCode="General">
                  <c:v>-1.6429999999999999E-3</c:v>
                </c:pt>
                <c:pt idx="517" formatCode="General">
                  <c:v>-1.64E-3</c:v>
                </c:pt>
                <c:pt idx="518" formatCode="General">
                  <c:v>-1.634E-3</c:v>
                </c:pt>
                <c:pt idx="519" formatCode="General">
                  <c:v>-1.6329999999999999E-3</c:v>
                </c:pt>
                <c:pt idx="520" formatCode="General">
                  <c:v>-1.6379999999999999E-3</c:v>
                </c:pt>
                <c:pt idx="521" formatCode="General">
                  <c:v>-1.639E-3</c:v>
                </c:pt>
                <c:pt idx="522" formatCode="General">
                  <c:v>-1.6379999999999999E-3</c:v>
                </c:pt>
                <c:pt idx="523" formatCode="General">
                  <c:v>-1.635E-3</c:v>
                </c:pt>
                <c:pt idx="524" formatCode="General">
                  <c:v>-1.632E-3</c:v>
                </c:pt>
                <c:pt idx="525" formatCode="General">
                  <c:v>-1.629E-3</c:v>
                </c:pt>
                <c:pt idx="526" formatCode="General">
                  <c:v>-1.6230000000000001E-3</c:v>
                </c:pt>
                <c:pt idx="527" formatCode="General">
                  <c:v>-1.6299999999999999E-3</c:v>
                </c:pt>
                <c:pt idx="528" formatCode="General">
                  <c:v>-1.6379999999999999E-3</c:v>
                </c:pt>
                <c:pt idx="529" formatCode="General">
                  <c:v>-1.6490000000000001E-3</c:v>
                </c:pt>
                <c:pt idx="530" formatCode="General">
                  <c:v>-1.647E-3</c:v>
                </c:pt>
                <c:pt idx="531" formatCode="General">
                  <c:v>-1.64E-3</c:v>
                </c:pt>
                <c:pt idx="532" formatCode="General">
                  <c:v>-1.6310000000000001E-3</c:v>
                </c:pt>
                <c:pt idx="533" formatCode="General">
                  <c:v>-1.629E-3</c:v>
                </c:pt>
                <c:pt idx="534" formatCode="General">
                  <c:v>-1.6310000000000001E-3</c:v>
                </c:pt>
                <c:pt idx="535" formatCode="General">
                  <c:v>-1.6360000000000001E-3</c:v>
                </c:pt>
                <c:pt idx="536" formatCode="General">
                  <c:v>-1.632E-3</c:v>
                </c:pt>
                <c:pt idx="537" formatCode="General">
                  <c:v>-1.629E-3</c:v>
                </c:pt>
                <c:pt idx="538" formatCode="General">
                  <c:v>-1.6310000000000001E-3</c:v>
                </c:pt>
                <c:pt idx="539" formatCode="General">
                  <c:v>-1.632E-3</c:v>
                </c:pt>
                <c:pt idx="540" formatCode="General">
                  <c:v>-1.6379999999999999E-3</c:v>
                </c:pt>
                <c:pt idx="541" formatCode="General">
                  <c:v>-1.6329999999999999E-3</c:v>
                </c:pt>
                <c:pt idx="542" formatCode="General">
                  <c:v>-1.6379999999999999E-3</c:v>
                </c:pt>
                <c:pt idx="543" formatCode="General">
                  <c:v>-1.6310000000000001E-3</c:v>
                </c:pt>
                <c:pt idx="544" formatCode="General">
                  <c:v>-1.635E-3</c:v>
                </c:pt>
                <c:pt idx="545" formatCode="General">
                  <c:v>-1.6329999999999999E-3</c:v>
                </c:pt>
                <c:pt idx="546" formatCode="General">
                  <c:v>-1.637E-3</c:v>
                </c:pt>
                <c:pt idx="547" formatCode="General">
                  <c:v>-1.632E-3</c:v>
                </c:pt>
                <c:pt idx="548" formatCode="General">
                  <c:v>-1.6260000000000001E-3</c:v>
                </c:pt>
                <c:pt idx="549" formatCode="General">
                  <c:v>-1.6169999999999999E-3</c:v>
                </c:pt>
                <c:pt idx="550" formatCode="General">
                  <c:v>-1.611E-3</c:v>
                </c:pt>
                <c:pt idx="551" formatCode="General">
                  <c:v>-1.6050000000000001E-3</c:v>
                </c:pt>
                <c:pt idx="552" formatCode="General">
                  <c:v>-1.6050000000000001E-3</c:v>
                </c:pt>
                <c:pt idx="553" formatCode="General">
                  <c:v>-1.604E-3</c:v>
                </c:pt>
                <c:pt idx="554" formatCode="General">
                  <c:v>-1.6130000000000001E-3</c:v>
                </c:pt>
                <c:pt idx="555" formatCode="General">
                  <c:v>-1.616E-3</c:v>
                </c:pt>
                <c:pt idx="556" formatCode="General">
                  <c:v>-1.6230000000000001E-3</c:v>
                </c:pt>
                <c:pt idx="557" formatCode="General">
                  <c:v>-1.622E-3</c:v>
                </c:pt>
                <c:pt idx="558" formatCode="General">
                  <c:v>-1.6249999999999999E-3</c:v>
                </c:pt>
                <c:pt idx="559" formatCode="General">
                  <c:v>-1.6199999999999999E-3</c:v>
                </c:pt>
                <c:pt idx="560" formatCode="General">
                  <c:v>-1.616E-3</c:v>
                </c:pt>
                <c:pt idx="561" formatCode="General">
                  <c:v>-1.6080000000000001E-3</c:v>
                </c:pt>
                <c:pt idx="562" formatCode="General">
                  <c:v>-1.6080000000000001E-3</c:v>
                </c:pt>
                <c:pt idx="563" formatCode="General">
                  <c:v>-1.606E-3</c:v>
                </c:pt>
                <c:pt idx="564" formatCode="General">
                  <c:v>-1.6119999999999999E-3</c:v>
                </c:pt>
                <c:pt idx="565" formatCode="General">
                  <c:v>-1.614E-3</c:v>
                </c:pt>
                <c:pt idx="566" formatCode="General">
                  <c:v>-1.6149999999999999E-3</c:v>
                </c:pt>
                <c:pt idx="567" formatCode="General">
                  <c:v>-1.6130000000000001E-3</c:v>
                </c:pt>
                <c:pt idx="568" formatCode="General">
                  <c:v>-1.611E-3</c:v>
                </c:pt>
                <c:pt idx="569" formatCode="General">
                  <c:v>-1.6130000000000001E-3</c:v>
                </c:pt>
                <c:pt idx="570" formatCode="General">
                  <c:v>-1.611E-3</c:v>
                </c:pt>
                <c:pt idx="571" formatCode="General">
                  <c:v>-1.6050000000000001E-3</c:v>
                </c:pt>
                <c:pt idx="572" formatCode="General">
                  <c:v>-1.5969999999999999E-3</c:v>
                </c:pt>
                <c:pt idx="573" formatCode="General">
                  <c:v>-1.598E-3</c:v>
                </c:pt>
                <c:pt idx="574" formatCode="General">
                  <c:v>-1.6050000000000001E-3</c:v>
                </c:pt>
                <c:pt idx="575" formatCode="General">
                  <c:v>-1.6119999999999999E-3</c:v>
                </c:pt>
                <c:pt idx="576" formatCode="General">
                  <c:v>-1.611E-3</c:v>
                </c:pt>
                <c:pt idx="577" formatCode="General">
                  <c:v>-1.6130000000000001E-3</c:v>
                </c:pt>
                <c:pt idx="578" formatCode="General">
                  <c:v>-1.6119999999999999E-3</c:v>
                </c:pt>
                <c:pt idx="579" formatCode="General">
                  <c:v>-1.6069999999999999E-3</c:v>
                </c:pt>
                <c:pt idx="580" formatCode="General">
                  <c:v>-1.5889999999999999E-3</c:v>
                </c:pt>
                <c:pt idx="581" formatCode="General">
                  <c:v>-1.573E-3</c:v>
                </c:pt>
                <c:pt idx="582" formatCode="General">
                  <c:v>-1.567E-3</c:v>
                </c:pt>
                <c:pt idx="583" formatCode="General">
                  <c:v>-1.5659999999999999E-3</c:v>
                </c:pt>
                <c:pt idx="584" formatCode="General">
                  <c:v>-1.5610000000000001E-3</c:v>
                </c:pt>
                <c:pt idx="585" formatCode="General">
                  <c:v>-1.5579999999999999E-3</c:v>
                </c:pt>
                <c:pt idx="586" formatCode="General">
                  <c:v>-1.5579999999999999E-3</c:v>
                </c:pt>
                <c:pt idx="587" formatCode="General">
                  <c:v>-1.565E-3</c:v>
                </c:pt>
                <c:pt idx="588" formatCode="General">
                  <c:v>-1.572E-3</c:v>
                </c:pt>
                <c:pt idx="589" formatCode="General">
                  <c:v>-1.572E-3</c:v>
                </c:pt>
                <c:pt idx="590" formatCode="General">
                  <c:v>-1.5640000000000001E-3</c:v>
                </c:pt>
                <c:pt idx="591" formatCode="General">
                  <c:v>-1.5479999999999999E-3</c:v>
                </c:pt>
                <c:pt idx="592" formatCode="General">
                  <c:v>-1.5380000000000001E-3</c:v>
                </c:pt>
                <c:pt idx="593" formatCode="General">
                  <c:v>-1.5250000000000001E-3</c:v>
                </c:pt>
                <c:pt idx="594" formatCode="General">
                  <c:v>-1.5139999999999999E-3</c:v>
                </c:pt>
                <c:pt idx="595" formatCode="General">
                  <c:v>-1.5020000000000001E-3</c:v>
                </c:pt>
                <c:pt idx="596" formatCode="General">
                  <c:v>-1.5039999999999999E-3</c:v>
                </c:pt>
                <c:pt idx="597" formatCode="General">
                  <c:v>-1.5139999999999999E-3</c:v>
                </c:pt>
                <c:pt idx="598" formatCode="General">
                  <c:v>-1.519E-3</c:v>
                </c:pt>
                <c:pt idx="599" formatCode="General">
                  <c:v>-1.5169999999999999E-3</c:v>
                </c:pt>
                <c:pt idx="600" formatCode="General">
                  <c:v>-1.506E-3</c:v>
                </c:pt>
                <c:pt idx="601" formatCode="General">
                  <c:v>-1.487E-3</c:v>
                </c:pt>
                <c:pt idx="602" formatCode="General">
                  <c:v>-1.4660000000000001E-3</c:v>
                </c:pt>
                <c:pt idx="603" formatCode="General">
                  <c:v>-1.4530000000000001E-3</c:v>
                </c:pt>
                <c:pt idx="604" formatCode="General">
                  <c:v>-1.4580000000000001E-3</c:v>
                </c:pt>
                <c:pt idx="605" formatCode="General">
                  <c:v>-1.4630000000000001E-3</c:v>
                </c:pt>
                <c:pt idx="606" formatCode="General">
                  <c:v>-1.4649999999999999E-3</c:v>
                </c:pt>
                <c:pt idx="607" formatCode="General">
                  <c:v>-1.4610000000000001E-3</c:v>
                </c:pt>
                <c:pt idx="608" formatCode="General">
                  <c:v>-1.456E-3</c:v>
                </c:pt>
                <c:pt idx="609" formatCode="General">
                  <c:v>-1.456E-3</c:v>
                </c:pt>
                <c:pt idx="610" formatCode="General">
                  <c:v>-1.4549999999999999E-3</c:v>
                </c:pt>
                <c:pt idx="611" formatCode="General">
                  <c:v>-1.457E-3</c:v>
                </c:pt>
                <c:pt idx="612" formatCode="General">
                  <c:v>-1.459E-3</c:v>
                </c:pt>
                <c:pt idx="613" formatCode="General">
                  <c:v>-1.4580000000000001E-3</c:v>
                </c:pt>
                <c:pt idx="614" formatCode="General">
                  <c:v>-1.4519999999999999E-3</c:v>
                </c:pt>
                <c:pt idx="615" formatCode="General">
                  <c:v>-1.446E-3</c:v>
                </c:pt>
                <c:pt idx="616" formatCode="General">
                  <c:v>-1.4519999999999999E-3</c:v>
                </c:pt>
                <c:pt idx="617" formatCode="General">
                  <c:v>-1.467E-3</c:v>
                </c:pt>
                <c:pt idx="618" formatCode="General">
                  <c:v>-1.4779999999999999E-3</c:v>
                </c:pt>
                <c:pt idx="619" formatCode="General">
                  <c:v>-1.4760000000000001E-3</c:v>
                </c:pt>
                <c:pt idx="620" formatCode="General">
                  <c:v>-1.472E-3</c:v>
                </c:pt>
                <c:pt idx="621" formatCode="General">
                  <c:v>-1.4710000000000001E-3</c:v>
                </c:pt>
                <c:pt idx="622" formatCode="General">
                  <c:v>-1.4760000000000001E-3</c:v>
                </c:pt>
                <c:pt idx="623" formatCode="General">
                  <c:v>-1.4729999999999999E-3</c:v>
                </c:pt>
                <c:pt idx="624" formatCode="General">
                  <c:v>-1.474E-3</c:v>
                </c:pt>
                <c:pt idx="625" formatCode="General">
                  <c:v>-1.4760000000000001E-3</c:v>
                </c:pt>
                <c:pt idx="626" formatCode="General">
                  <c:v>-1.485E-3</c:v>
                </c:pt>
                <c:pt idx="627" formatCode="General">
                  <c:v>-1.495E-3</c:v>
                </c:pt>
                <c:pt idx="628" formatCode="General">
                  <c:v>-1.4989999999999999E-3</c:v>
                </c:pt>
                <c:pt idx="629" formatCode="General">
                  <c:v>-1.5009999999999999E-3</c:v>
                </c:pt>
                <c:pt idx="630" formatCode="General">
                  <c:v>-1.4989999999999999E-3</c:v>
                </c:pt>
                <c:pt idx="631" formatCode="General">
                  <c:v>-1.5020000000000001E-3</c:v>
                </c:pt>
                <c:pt idx="632" formatCode="General">
                  <c:v>-1.506E-3</c:v>
                </c:pt>
                <c:pt idx="633" formatCode="General">
                  <c:v>-1.5139999999999999E-3</c:v>
                </c:pt>
                <c:pt idx="634" formatCode="General">
                  <c:v>-1.526E-3</c:v>
                </c:pt>
                <c:pt idx="635" formatCode="General">
                  <c:v>-1.5330000000000001E-3</c:v>
                </c:pt>
                <c:pt idx="636" formatCode="General">
                  <c:v>-1.531E-3</c:v>
                </c:pt>
                <c:pt idx="637" formatCode="General">
                  <c:v>-1.5219999999999999E-3</c:v>
                </c:pt>
                <c:pt idx="638" formatCode="General">
                  <c:v>-1.5089999999999999E-3</c:v>
                </c:pt>
                <c:pt idx="639" formatCode="General">
                  <c:v>-1.5039999999999999E-3</c:v>
                </c:pt>
                <c:pt idx="640" formatCode="General">
                  <c:v>-1.506E-3</c:v>
                </c:pt>
                <c:pt idx="641" formatCode="General">
                  <c:v>-1.5169999999999999E-3</c:v>
                </c:pt>
                <c:pt idx="642" formatCode="General">
                  <c:v>-1.5219999999999999E-3</c:v>
                </c:pt>
                <c:pt idx="643" formatCode="General">
                  <c:v>-1.521E-3</c:v>
                </c:pt>
                <c:pt idx="644" formatCode="General">
                  <c:v>-1.5200000000000001E-3</c:v>
                </c:pt>
                <c:pt idx="645" formatCode="General">
                  <c:v>-1.526E-3</c:v>
                </c:pt>
                <c:pt idx="646" formatCode="General">
                  <c:v>-1.534E-3</c:v>
                </c:pt>
                <c:pt idx="647" formatCode="General">
                  <c:v>-1.536E-3</c:v>
                </c:pt>
                <c:pt idx="648" formatCode="General">
                  <c:v>-1.5319999999999999E-3</c:v>
                </c:pt>
                <c:pt idx="649" formatCode="General">
                  <c:v>-1.5330000000000001E-3</c:v>
                </c:pt>
                <c:pt idx="650" formatCode="General">
                  <c:v>-1.534E-3</c:v>
                </c:pt>
                <c:pt idx="651" formatCode="General">
                  <c:v>-1.537E-3</c:v>
                </c:pt>
                <c:pt idx="652" formatCode="General">
                  <c:v>-1.536E-3</c:v>
                </c:pt>
                <c:pt idx="653" formatCode="General">
                  <c:v>-1.5349999999999999E-3</c:v>
                </c:pt>
                <c:pt idx="654" formatCode="General">
                  <c:v>-1.5319999999999999E-3</c:v>
                </c:pt>
                <c:pt idx="655" formatCode="General">
                  <c:v>-1.519E-3</c:v>
                </c:pt>
                <c:pt idx="656" formatCode="General">
                  <c:v>-1.5139999999999999E-3</c:v>
                </c:pt>
                <c:pt idx="657" formatCode="General">
                  <c:v>-1.513E-3</c:v>
                </c:pt>
                <c:pt idx="658" formatCode="General">
                  <c:v>-1.524E-3</c:v>
                </c:pt>
                <c:pt idx="659" formatCode="General">
                  <c:v>-1.5280000000000001E-3</c:v>
                </c:pt>
                <c:pt idx="660" formatCode="General">
                  <c:v>-1.5219999999999999E-3</c:v>
                </c:pt>
                <c:pt idx="661" formatCode="General">
                  <c:v>-1.516E-3</c:v>
                </c:pt>
                <c:pt idx="662" formatCode="General">
                  <c:v>-1.5169999999999999E-3</c:v>
                </c:pt>
                <c:pt idx="663" formatCode="General">
                  <c:v>-1.524E-3</c:v>
                </c:pt>
                <c:pt idx="664" formatCode="General">
                  <c:v>-1.524E-3</c:v>
                </c:pt>
                <c:pt idx="665" formatCode="General">
                  <c:v>-1.5169999999999999E-3</c:v>
                </c:pt>
                <c:pt idx="666" formatCode="General">
                  <c:v>-1.5120000000000001E-3</c:v>
                </c:pt>
                <c:pt idx="667" formatCode="General">
                  <c:v>-1.518E-3</c:v>
                </c:pt>
                <c:pt idx="668" formatCode="General">
                  <c:v>-1.521E-3</c:v>
                </c:pt>
                <c:pt idx="669" formatCode="General">
                  <c:v>-1.5250000000000001E-3</c:v>
                </c:pt>
                <c:pt idx="670" formatCode="General">
                  <c:v>-1.5150000000000001E-3</c:v>
                </c:pt>
                <c:pt idx="671" formatCode="General">
                  <c:v>-1.5120000000000001E-3</c:v>
                </c:pt>
                <c:pt idx="672" formatCode="General">
                  <c:v>-1.5070000000000001E-3</c:v>
                </c:pt>
                <c:pt idx="673" formatCode="General">
                  <c:v>-1.516E-3</c:v>
                </c:pt>
                <c:pt idx="674" formatCode="General">
                  <c:v>-1.5200000000000001E-3</c:v>
                </c:pt>
                <c:pt idx="675" formatCode="General">
                  <c:v>-1.5280000000000001E-3</c:v>
                </c:pt>
                <c:pt idx="676" formatCode="General">
                  <c:v>-1.5219999999999999E-3</c:v>
                </c:pt>
                <c:pt idx="677" formatCode="General">
                  <c:v>-1.518E-3</c:v>
                </c:pt>
                <c:pt idx="678" formatCode="General">
                  <c:v>-1.506E-3</c:v>
                </c:pt>
                <c:pt idx="679" formatCode="General">
                  <c:v>-1.5039999999999999E-3</c:v>
                </c:pt>
                <c:pt idx="680" formatCode="General">
                  <c:v>-1.498E-3</c:v>
                </c:pt>
                <c:pt idx="681" formatCode="General">
                  <c:v>-1.5020000000000001E-3</c:v>
                </c:pt>
                <c:pt idx="682" formatCode="General">
                  <c:v>-1.5009999999999999E-3</c:v>
                </c:pt>
                <c:pt idx="683" formatCode="General">
                  <c:v>-1.5070000000000001E-3</c:v>
                </c:pt>
                <c:pt idx="684" formatCode="General">
                  <c:v>-1.5039999999999999E-3</c:v>
                </c:pt>
                <c:pt idx="685" formatCode="General">
                  <c:v>-1.5039999999999999E-3</c:v>
                </c:pt>
                <c:pt idx="686" formatCode="General">
                  <c:v>-1.4970000000000001E-3</c:v>
                </c:pt>
                <c:pt idx="687" formatCode="General">
                  <c:v>-1.493E-3</c:v>
                </c:pt>
                <c:pt idx="688" formatCode="General">
                  <c:v>-1.4809999999999999E-3</c:v>
                </c:pt>
                <c:pt idx="689" formatCode="General">
                  <c:v>-1.4760000000000001E-3</c:v>
                </c:pt>
                <c:pt idx="690" formatCode="General">
                  <c:v>-1.4760000000000001E-3</c:v>
                </c:pt>
                <c:pt idx="691" formatCode="General">
                  <c:v>-1.4890000000000001E-3</c:v>
                </c:pt>
                <c:pt idx="692" formatCode="General">
                  <c:v>-1.508E-3</c:v>
                </c:pt>
                <c:pt idx="693" formatCode="General">
                  <c:v>-1.519E-3</c:v>
                </c:pt>
                <c:pt idx="694" formatCode="General">
                  <c:v>-1.516E-3</c:v>
                </c:pt>
                <c:pt idx="695" formatCode="General">
                  <c:v>-1.503E-3</c:v>
                </c:pt>
                <c:pt idx="696" formatCode="General">
                  <c:v>-1.4970000000000001E-3</c:v>
                </c:pt>
                <c:pt idx="697" formatCode="General">
                  <c:v>-1.4959999999999999E-3</c:v>
                </c:pt>
                <c:pt idx="698" formatCode="General">
                  <c:v>-1.5E-3</c:v>
                </c:pt>
                <c:pt idx="699" formatCode="General">
                  <c:v>-1.498E-3</c:v>
                </c:pt>
                <c:pt idx="700" formatCode="General">
                  <c:v>-1.4909999999999999E-3</c:v>
                </c:pt>
                <c:pt idx="701" formatCode="General">
                  <c:v>-1.4790000000000001E-3</c:v>
                </c:pt>
                <c:pt idx="702" formatCode="General">
                  <c:v>-1.474E-3</c:v>
                </c:pt>
                <c:pt idx="703" formatCode="General">
                  <c:v>-1.472E-3</c:v>
                </c:pt>
                <c:pt idx="704" formatCode="General">
                  <c:v>-1.4710000000000001E-3</c:v>
                </c:pt>
                <c:pt idx="705" formatCode="General">
                  <c:v>-1.4679999999999999E-3</c:v>
                </c:pt>
                <c:pt idx="706" formatCode="General">
                  <c:v>-1.4649999999999999E-3</c:v>
                </c:pt>
                <c:pt idx="707" formatCode="General">
                  <c:v>-1.469E-3</c:v>
                </c:pt>
                <c:pt idx="708" formatCode="General">
                  <c:v>-1.469E-3</c:v>
                </c:pt>
                <c:pt idx="709" formatCode="General">
                  <c:v>-1.47E-3</c:v>
                </c:pt>
                <c:pt idx="710" formatCode="General">
                  <c:v>-1.4649999999999999E-3</c:v>
                </c:pt>
                <c:pt idx="711" formatCode="General">
                  <c:v>-1.4649999999999999E-3</c:v>
                </c:pt>
                <c:pt idx="712" formatCode="General">
                  <c:v>-1.462E-3</c:v>
                </c:pt>
                <c:pt idx="713" formatCode="General">
                  <c:v>-1.4630000000000001E-3</c:v>
                </c:pt>
                <c:pt idx="714" formatCode="General">
                  <c:v>-1.464E-3</c:v>
                </c:pt>
                <c:pt idx="715" formatCode="General">
                  <c:v>-1.469E-3</c:v>
                </c:pt>
                <c:pt idx="716" formatCode="General">
                  <c:v>-1.4729999999999999E-3</c:v>
                </c:pt>
                <c:pt idx="717" formatCode="General">
                  <c:v>-1.47E-3</c:v>
                </c:pt>
                <c:pt idx="718" formatCode="General">
                  <c:v>-1.467E-3</c:v>
                </c:pt>
                <c:pt idx="719" formatCode="General">
                  <c:v>-1.4660000000000001E-3</c:v>
                </c:pt>
                <c:pt idx="720" formatCode="General">
                  <c:v>-1.467E-3</c:v>
                </c:pt>
                <c:pt idx="721" formatCode="General">
                  <c:v>-1.467E-3</c:v>
                </c:pt>
                <c:pt idx="722" formatCode="General">
                  <c:v>-1.464E-3</c:v>
                </c:pt>
                <c:pt idx="723" formatCode="General">
                  <c:v>-1.467E-3</c:v>
                </c:pt>
                <c:pt idx="724" formatCode="General">
                  <c:v>-1.4660000000000001E-3</c:v>
                </c:pt>
                <c:pt idx="725" formatCode="General">
                  <c:v>-1.464E-3</c:v>
                </c:pt>
                <c:pt idx="726" formatCode="General">
                  <c:v>-1.4580000000000001E-3</c:v>
                </c:pt>
                <c:pt idx="727" formatCode="General">
                  <c:v>-1.4530000000000001E-3</c:v>
                </c:pt>
                <c:pt idx="728" formatCode="General">
                  <c:v>-1.451E-3</c:v>
                </c:pt>
                <c:pt idx="729" formatCode="General">
                  <c:v>-1.457E-3</c:v>
                </c:pt>
                <c:pt idx="730" formatCode="General">
                  <c:v>-1.464E-3</c:v>
                </c:pt>
                <c:pt idx="731" formatCode="General">
                  <c:v>-1.4679999999999999E-3</c:v>
                </c:pt>
                <c:pt idx="732" formatCode="General">
                  <c:v>-1.4599999999999999E-3</c:v>
                </c:pt>
                <c:pt idx="733" formatCode="General">
                  <c:v>-1.449E-3</c:v>
                </c:pt>
                <c:pt idx="734" formatCode="General">
                  <c:v>-1.439E-3</c:v>
                </c:pt>
                <c:pt idx="735" formatCode="General">
                  <c:v>-1.4430000000000001E-3</c:v>
                </c:pt>
                <c:pt idx="736" formatCode="General">
                  <c:v>-1.4469999999999999E-3</c:v>
                </c:pt>
                <c:pt idx="737" formatCode="General">
                  <c:v>-1.4549999999999999E-3</c:v>
                </c:pt>
                <c:pt idx="738" formatCode="General">
                  <c:v>-1.449E-3</c:v>
                </c:pt>
                <c:pt idx="739" formatCode="General">
                  <c:v>-1.4499999999999999E-3</c:v>
                </c:pt>
                <c:pt idx="740" formatCode="General">
                  <c:v>-1.4469999999999999E-3</c:v>
                </c:pt>
                <c:pt idx="741" formatCode="General">
                  <c:v>-1.4480000000000001E-3</c:v>
                </c:pt>
                <c:pt idx="742" formatCode="General">
                  <c:v>-1.439E-3</c:v>
                </c:pt>
                <c:pt idx="743" formatCode="General">
                  <c:v>-1.431E-3</c:v>
                </c:pt>
                <c:pt idx="744" formatCode="General">
                  <c:v>-1.431E-3</c:v>
                </c:pt>
                <c:pt idx="745" formatCode="General">
                  <c:v>-1.444E-3</c:v>
                </c:pt>
                <c:pt idx="746" formatCode="General">
                  <c:v>-1.451E-3</c:v>
                </c:pt>
                <c:pt idx="747" formatCode="General">
                  <c:v>-1.4530000000000001E-3</c:v>
                </c:pt>
                <c:pt idx="748" formatCode="General">
                  <c:v>-1.4430000000000001E-3</c:v>
                </c:pt>
                <c:pt idx="749" formatCode="General">
                  <c:v>-1.439E-3</c:v>
                </c:pt>
                <c:pt idx="750" formatCode="General">
                  <c:v>-1.438E-3</c:v>
                </c:pt>
                <c:pt idx="751" formatCode="General">
                  <c:v>-1.446E-3</c:v>
                </c:pt>
                <c:pt idx="752" formatCode="General">
                  <c:v>-1.4530000000000001E-3</c:v>
                </c:pt>
                <c:pt idx="753" formatCode="General">
                  <c:v>-1.4610000000000001E-3</c:v>
                </c:pt>
                <c:pt idx="754" formatCode="General">
                  <c:v>-1.4580000000000001E-3</c:v>
                </c:pt>
                <c:pt idx="755" formatCode="General">
                  <c:v>-1.4530000000000001E-3</c:v>
                </c:pt>
                <c:pt idx="756" formatCode="General">
                  <c:v>-1.4469999999999999E-3</c:v>
                </c:pt>
                <c:pt idx="757" formatCode="General">
                  <c:v>-1.4499999999999999E-3</c:v>
                </c:pt>
                <c:pt idx="758" formatCode="General">
                  <c:v>-1.4580000000000001E-3</c:v>
                </c:pt>
                <c:pt idx="759" formatCode="General">
                  <c:v>-1.4580000000000001E-3</c:v>
                </c:pt>
                <c:pt idx="760" formatCode="General">
                  <c:v>-1.4549999999999999E-3</c:v>
                </c:pt>
                <c:pt idx="761" formatCode="General">
                  <c:v>-1.4480000000000001E-3</c:v>
                </c:pt>
                <c:pt idx="762" formatCode="General">
                  <c:v>-1.449E-3</c:v>
                </c:pt>
                <c:pt idx="763" formatCode="General">
                  <c:v>-1.4469999999999999E-3</c:v>
                </c:pt>
                <c:pt idx="764" formatCode="General">
                  <c:v>-1.441E-3</c:v>
                </c:pt>
                <c:pt idx="765" formatCode="General">
                  <c:v>-1.4239999999999999E-3</c:v>
                </c:pt>
                <c:pt idx="766" formatCode="General">
                  <c:v>-1.4059999999999999E-3</c:v>
                </c:pt>
                <c:pt idx="767" formatCode="General">
                  <c:v>-1.3929999999999999E-3</c:v>
                </c:pt>
                <c:pt idx="768" formatCode="General">
                  <c:v>-1.4E-3</c:v>
                </c:pt>
                <c:pt idx="769" formatCode="General">
                  <c:v>-1.42E-3</c:v>
                </c:pt>
                <c:pt idx="770" formatCode="General">
                  <c:v>-1.449E-3</c:v>
                </c:pt>
                <c:pt idx="771" formatCode="General">
                  <c:v>-1.464E-3</c:v>
                </c:pt>
                <c:pt idx="772" formatCode="General">
                  <c:v>-1.462E-3</c:v>
                </c:pt>
                <c:pt idx="773" formatCode="General">
                  <c:v>-1.4469999999999999E-3</c:v>
                </c:pt>
                <c:pt idx="774" formatCode="General">
                  <c:v>-1.4319999999999999E-3</c:v>
                </c:pt>
                <c:pt idx="775" formatCode="General">
                  <c:v>-1.4270000000000001E-3</c:v>
                </c:pt>
                <c:pt idx="776" formatCode="General">
                  <c:v>-1.426E-3</c:v>
                </c:pt>
                <c:pt idx="777" formatCode="General">
                  <c:v>-1.431E-3</c:v>
                </c:pt>
                <c:pt idx="778" formatCode="General">
                  <c:v>-1.433E-3</c:v>
                </c:pt>
                <c:pt idx="779" formatCode="General">
                  <c:v>-1.4319999999999999E-3</c:v>
                </c:pt>
                <c:pt idx="780" formatCode="General">
                  <c:v>-1.428E-3</c:v>
                </c:pt>
                <c:pt idx="781" formatCode="General">
                  <c:v>-1.4189999999999999E-3</c:v>
                </c:pt>
                <c:pt idx="782" formatCode="General">
                  <c:v>-1.4189999999999999E-3</c:v>
                </c:pt>
                <c:pt idx="783" formatCode="General">
                  <c:v>-1.4220000000000001E-3</c:v>
                </c:pt>
                <c:pt idx="784" formatCode="General">
                  <c:v>-1.4270000000000001E-3</c:v>
                </c:pt>
                <c:pt idx="785" formatCode="General">
                  <c:v>-1.4250000000000001E-3</c:v>
                </c:pt>
                <c:pt idx="786" formatCode="General">
                  <c:v>-1.418E-3</c:v>
                </c:pt>
                <c:pt idx="787" formatCode="General">
                  <c:v>-1.418E-3</c:v>
                </c:pt>
                <c:pt idx="788" formatCode="General">
                  <c:v>-1.4220000000000001E-3</c:v>
                </c:pt>
                <c:pt idx="789" formatCode="General">
                  <c:v>-1.4319999999999999E-3</c:v>
                </c:pt>
                <c:pt idx="790" formatCode="General">
                  <c:v>-1.4400000000000001E-3</c:v>
                </c:pt>
                <c:pt idx="791" formatCode="General">
                  <c:v>-1.4350000000000001E-3</c:v>
                </c:pt>
                <c:pt idx="792" formatCode="General">
                  <c:v>-1.428E-3</c:v>
                </c:pt>
                <c:pt idx="793" formatCode="General">
                  <c:v>-1.418E-3</c:v>
                </c:pt>
                <c:pt idx="794" formatCode="General">
                  <c:v>-1.4189999999999999E-3</c:v>
                </c:pt>
                <c:pt idx="795" formatCode="General">
                  <c:v>-1.418E-3</c:v>
                </c:pt>
                <c:pt idx="796" formatCode="General">
                  <c:v>-1.4170000000000001E-3</c:v>
                </c:pt>
                <c:pt idx="797" formatCode="General">
                  <c:v>-1.4120000000000001E-3</c:v>
                </c:pt>
                <c:pt idx="798" formatCode="General">
                  <c:v>-1.4040000000000001E-3</c:v>
                </c:pt>
                <c:pt idx="799" formatCode="General">
                  <c:v>-1.3940000000000001E-3</c:v>
                </c:pt>
                <c:pt idx="800" formatCode="General">
                  <c:v>-1.3860000000000001E-3</c:v>
                </c:pt>
                <c:pt idx="801" formatCode="General">
                  <c:v>-1.3860000000000001E-3</c:v>
                </c:pt>
                <c:pt idx="802" formatCode="General">
                  <c:v>-1.3960000000000001E-3</c:v>
                </c:pt>
                <c:pt idx="803" formatCode="General">
                  <c:v>-1.408E-3</c:v>
                </c:pt>
                <c:pt idx="804" formatCode="General">
                  <c:v>-1.421E-3</c:v>
                </c:pt>
                <c:pt idx="805" formatCode="General">
                  <c:v>-1.4250000000000001E-3</c:v>
                </c:pt>
                <c:pt idx="806" formatCode="General">
                  <c:v>-1.42E-3</c:v>
                </c:pt>
                <c:pt idx="807" formatCode="General">
                  <c:v>-1.4090000000000001E-3</c:v>
                </c:pt>
                <c:pt idx="808" formatCode="General">
                  <c:v>-1.402E-3</c:v>
                </c:pt>
                <c:pt idx="809" formatCode="General">
                  <c:v>-1.405E-3</c:v>
                </c:pt>
                <c:pt idx="810" formatCode="General">
                  <c:v>-1.4040000000000001E-3</c:v>
                </c:pt>
                <c:pt idx="811" formatCode="General">
                  <c:v>-1.4040000000000001E-3</c:v>
                </c:pt>
                <c:pt idx="812" formatCode="General">
                  <c:v>-1.3879999999999999E-3</c:v>
                </c:pt>
                <c:pt idx="813" formatCode="General">
                  <c:v>-1.3799999999999999E-3</c:v>
                </c:pt>
                <c:pt idx="814" formatCode="General">
                  <c:v>-1.3730000000000001E-3</c:v>
                </c:pt>
                <c:pt idx="815" formatCode="General">
                  <c:v>-1.3810000000000001E-3</c:v>
                </c:pt>
                <c:pt idx="816" formatCode="General">
                  <c:v>-1.387E-3</c:v>
                </c:pt>
                <c:pt idx="817" formatCode="General">
                  <c:v>-1.395E-3</c:v>
                </c:pt>
                <c:pt idx="818" formatCode="General">
                  <c:v>-1.4040000000000001E-3</c:v>
                </c:pt>
                <c:pt idx="819" formatCode="General">
                  <c:v>-1.4139999999999999E-3</c:v>
                </c:pt>
                <c:pt idx="820" formatCode="General">
                  <c:v>-1.4170000000000001E-3</c:v>
                </c:pt>
                <c:pt idx="821" formatCode="General">
                  <c:v>-1.4120000000000001E-3</c:v>
                </c:pt>
                <c:pt idx="822" formatCode="General">
                  <c:v>-1.4040000000000001E-3</c:v>
                </c:pt>
                <c:pt idx="823" formatCode="General">
                  <c:v>-1.3960000000000001E-3</c:v>
                </c:pt>
                <c:pt idx="824" formatCode="General">
                  <c:v>-1.3960000000000001E-3</c:v>
                </c:pt>
                <c:pt idx="825" formatCode="General">
                  <c:v>-1.395E-3</c:v>
                </c:pt>
                <c:pt idx="826" formatCode="General">
                  <c:v>-1.4009999999999999E-3</c:v>
                </c:pt>
                <c:pt idx="827" formatCode="General">
                  <c:v>-1.4009999999999999E-3</c:v>
                </c:pt>
                <c:pt idx="828" formatCode="General">
                  <c:v>-1.403E-3</c:v>
                </c:pt>
                <c:pt idx="829" formatCode="General">
                  <c:v>-1.4040000000000001E-3</c:v>
                </c:pt>
                <c:pt idx="830" formatCode="General">
                  <c:v>-1.4090000000000001E-3</c:v>
                </c:pt>
                <c:pt idx="831" formatCode="General">
                  <c:v>-1.4109999999999999E-3</c:v>
                </c:pt>
                <c:pt idx="832" formatCode="General">
                  <c:v>-1.405E-3</c:v>
                </c:pt>
                <c:pt idx="833" formatCode="General">
                  <c:v>-1.392E-3</c:v>
                </c:pt>
                <c:pt idx="834" formatCode="General">
                  <c:v>-1.3829999999999999E-3</c:v>
                </c:pt>
                <c:pt idx="835" formatCode="General">
                  <c:v>-1.3799999999999999E-3</c:v>
                </c:pt>
                <c:pt idx="836" formatCode="General">
                  <c:v>-1.382E-3</c:v>
                </c:pt>
                <c:pt idx="837" formatCode="General">
                  <c:v>-1.387E-3</c:v>
                </c:pt>
                <c:pt idx="838" formatCode="General">
                  <c:v>-1.389E-3</c:v>
                </c:pt>
                <c:pt idx="839" formatCode="General">
                  <c:v>-1.3879999999999999E-3</c:v>
                </c:pt>
                <c:pt idx="840" formatCode="General">
                  <c:v>-1.387E-3</c:v>
                </c:pt>
                <c:pt idx="841" formatCode="General">
                  <c:v>-1.39E-3</c:v>
                </c:pt>
                <c:pt idx="842" formatCode="General">
                  <c:v>-1.3960000000000001E-3</c:v>
                </c:pt>
                <c:pt idx="843" formatCode="General">
                  <c:v>-1.3990000000000001E-3</c:v>
                </c:pt>
                <c:pt idx="844" formatCode="General">
                  <c:v>-1.397E-3</c:v>
                </c:pt>
                <c:pt idx="845" formatCode="General">
                  <c:v>-1.392E-3</c:v>
                </c:pt>
                <c:pt idx="846" formatCode="General">
                  <c:v>-1.3849999999999999E-3</c:v>
                </c:pt>
                <c:pt idx="847" formatCode="General">
                  <c:v>-1.3829999999999999E-3</c:v>
                </c:pt>
                <c:pt idx="848" formatCode="General">
                  <c:v>-1.384E-3</c:v>
                </c:pt>
                <c:pt idx="849" formatCode="General">
                  <c:v>-1.3829999999999999E-3</c:v>
                </c:pt>
                <c:pt idx="850" formatCode="General">
                  <c:v>-1.3760000000000001E-3</c:v>
                </c:pt>
                <c:pt idx="851" formatCode="General">
                  <c:v>-1.3649999999999999E-3</c:v>
                </c:pt>
                <c:pt idx="852" formatCode="General">
                  <c:v>-1.3569999999999999E-3</c:v>
                </c:pt>
                <c:pt idx="853" formatCode="General">
                  <c:v>-1.358E-3</c:v>
                </c:pt>
                <c:pt idx="854" formatCode="General">
                  <c:v>-1.3680000000000001E-3</c:v>
                </c:pt>
                <c:pt idx="855" formatCode="General">
                  <c:v>-1.374E-3</c:v>
                </c:pt>
                <c:pt idx="856" formatCode="General">
                  <c:v>-1.3760000000000001E-3</c:v>
                </c:pt>
                <c:pt idx="857" formatCode="General">
                  <c:v>-1.374E-3</c:v>
                </c:pt>
                <c:pt idx="858" formatCode="General">
                  <c:v>-1.374E-3</c:v>
                </c:pt>
                <c:pt idx="859" formatCode="General">
                  <c:v>-1.3760000000000001E-3</c:v>
                </c:pt>
                <c:pt idx="860" formatCode="General">
                  <c:v>-1.3749999999999999E-3</c:v>
                </c:pt>
                <c:pt idx="861" formatCode="General">
                  <c:v>-1.3680000000000001E-3</c:v>
                </c:pt>
                <c:pt idx="862" formatCode="General">
                  <c:v>-1.359E-3</c:v>
                </c:pt>
                <c:pt idx="863" formatCode="General">
                  <c:v>-1.354E-3</c:v>
                </c:pt>
                <c:pt idx="864" formatCode="General">
                  <c:v>-1.353E-3</c:v>
                </c:pt>
                <c:pt idx="865" formatCode="General">
                  <c:v>-1.3519999999999999E-3</c:v>
                </c:pt>
                <c:pt idx="866" formatCode="General">
                  <c:v>-1.3470000000000001E-3</c:v>
                </c:pt>
                <c:pt idx="867" formatCode="General">
                  <c:v>-1.343E-3</c:v>
                </c:pt>
                <c:pt idx="868" formatCode="General">
                  <c:v>-1.3439999999999999E-3</c:v>
                </c:pt>
                <c:pt idx="869" formatCode="General">
                  <c:v>-1.3420000000000001E-3</c:v>
                </c:pt>
                <c:pt idx="870" formatCode="General">
                  <c:v>-1.3389999999999999E-3</c:v>
                </c:pt>
                <c:pt idx="871" formatCode="General">
                  <c:v>-1.33E-3</c:v>
                </c:pt>
                <c:pt idx="872" formatCode="General">
                  <c:v>-1.3290000000000001E-3</c:v>
                </c:pt>
                <c:pt idx="873" formatCode="General">
                  <c:v>-1.333E-3</c:v>
                </c:pt>
                <c:pt idx="874" formatCode="General">
                  <c:v>-1.338E-3</c:v>
                </c:pt>
                <c:pt idx="875" formatCode="General">
                  <c:v>-1.341E-3</c:v>
                </c:pt>
                <c:pt idx="876" formatCode="General">
                  <c:v>-1.3290000000000001E-3</c:v>
                </c:pt>
                <c:pt idx="877" formatCode="General">
                  <c:v>-1.3259999999999999E-3</c:v>
                </c:pt>
                <c:pt idx="878" formatCode="General">
                  <c:v>-1.3290000000000001E-3</c:v>
                </c:pt>
                <c:pt idx="879" formatCode="General">
                  <c:v>-1.343E-3</c:v>
                </c:pt>
                <c:pt idx="880" formatCode="General">
                  <c:v>-1.3519999999999999E-3</c:v>
                </c:pt>
                <c:pt idx="881" formatCode="General">
                  <c:v>-1.351E-3</c:v>
                </c:pt>
                <c:pt idx="882" formatCode="General">
                  <c:v>-1.3439999999999999E-3</c:v>
                </c:pt>
                <c:pt idx="883" formatCode="General">
                  <c:v>-1.335E-3</c:v>
                </c:pt>
                <c:pt idx="884" formatCode="General">
                  <c:v>-1.328E-3</c:v>
                </c:pt>
                <c:pt idx="885" formatCode="General">
                  <c:v>-1.3209999999999999E-3</c:v>
                </c:pt>
                <c:pt idx="886" formatCode="General">
                  <c:v>-1.3129999999999999E-3</c:v>
                </c:pt>
                <c:pt idx="887" formatCode="General">
                  <c:v>-1.3129999999999999E-3</c:v>
                </c:pt>
                <c:pt idx="888" formatCode="General">
                  <c:v>-1.3179999999999999E-3</c:v>
                </c:pt>
                <c:pt idx="889" formatCode="General">
                  <c:v>-1.3270000000000001E-3</c:v>
                </c:pt>
                <c:pt idx="890" formatCode="General">
                  <c:v>-1.3290000000000001E-3</c:v>
                </c:pt>
                <c:pt idx="891" formatCode="General">
                  <c:v>-1.3290000000000001E-3</c:v>
                </c:pt>
                <c:pt idx="892" formatCode="General">
                  <c:v>-1.3270000000000001E-3</c:v>
                </c:pt>
                <c:pt idx="893" formatCode="General">
                  <c:v>-1.3309999999999999E-3</c:v>
                </c:pt>
                <c:pt idx="894" formatCode="General">
                  <c:v>-1.3270000000000001E-3</c:v>
                </c:pt>
                <c:pt idx="895" formatCode="General">
                  <c:v>-1.3209999999999999E-3</c:v>
                </c:pt>
                <c:pt idx="896" formatCode="General">
                  <c:v>-1.3159999999999999E-3</c:v>
                </c:pt>
                <c:pt idx="897" formatCode="General">
                  <c:v>-1.325E-3</c:v>
                </c:pt>
                <c:pt idx="898" formatCode="General">
                  <c:v>-1.3320000000000001E-3</c:v>
                </c:pt>
                <c:pt idx="899" formatCode="General">
                  <c:v>-1.3320000000000001E-3</c:v>
                </c:pt>
                <c:pt idx="900" formatCode="General">
                  <c:v>-1.32E-3</c:v>
                </c:pt>
                <c:pt idx="901" formatCode="General">
                  <c:v>-1.3140000000000001E-3</c:v>
                </c:pt>
                <c:pt idx="902" formatCode="General">
                  <c:v>-1.3159999999999999E-3</c:v>
                </c:pt>
                <c:pt idx="903" formatCode="General">
                  <c:v>-1.322E-3</c:v>
                </c:pt>
                <c:pt idx="904" formatCode="General">
                  <c:v>-1.323E-3</c:v>
                </c:pt>
                <c:pt idx="905" formatCode="General">
                  <c:v>-1.322E-3</c:v>
                </c:pt>
                <c:pt idx="906" formatCode="General">
                  <c:v>-1.3190000000000001E-3</c:v>
                </c:pt>
                <c:pt idx="907" formatCode="General">
                  <c:v>-1.317E-3</c:v>
                </c:pt>
                <c:pt idx="908" formatCode="General">
                  <c:v>-1.315E-3</c:v>
                </c:pt>
                <c:pt idx="909" formatCode="General">
                  <c:v>-1.3079999999999999E-3</c:v>
                </c:pt>
                <c:pt idx="910" formatCode="General">
                  <c:v>-1.307E-3</c:v>
                </c:pt>
                <c:pt idx="911" formatCode="General">
                  <c:v>-1.305E-3</c:v>
                </c:pt>
                <c:pt idx="912" formatCode="General">
                  <c:v>-1.3110000000000001E-3</c:v>
                </c:pt>
                <c:pt idx="913" formatCode="General">
                  <c:v>-1.312E-3</c:v>
                </c:pt>
                <c:pt idx="914" formatCode="General">
                  <c:v>-1.312E-3</c:v>
                </c:pt>
                <c:pt idx="915" formatCode="General">
                  <c:v>-1.3079999999999999E-3</c:v>
                </c:pt>
                <c:pt idx="916" formatCode="General">
                  <c:v>-1.307E-3</c:v>
                </c:pt>
                <c:pt idx="917" formatCode="General">
                  <c:v>-1.3140000000000001E-3</c:v>
                </c:pt>
                <c:pt idx="918" formatCode="General">
                  <c:v>-1.325E-3</c:v>
                </c:pt>
                <c:pt idx="919" formatCode="General">
                  <c:v>-1.3309999999999999E-3</c:v>
                </c:pt>
                <c:pt idx="920" formatCode="General">
                  <c:v>-1.322E-3</c:v>
                </c:pt>
                <c:pt idx="921" formatCode="General">
                  <c:v>-1.307E-3</c:v>
                </c:pt>
                <c:pt idx="922" formatCode="General">
                  <c:v>-1.2949999999999999E-3</c:v>
                </c:pt>
                <c:pt idx="923" formatCode="General">
                  <c:v>-1.294E-3</c:v>
                </c:pt>
                <c:pt idx="924" formatCode="General">
                  <c:v>-1.2949999999999999E-3</c:v>
                </c:pt>
                <c:pt idx="925" formatCode="General">
                  <c:v>-1.294E-3</c:v>
                </c:pt>
                <c:pt idx="926" formatCode="General">
                  <c:v>-1.2899999999999999E-3</c:v>
                </c:pt>
                <c:pt idx="927" formatCode="General">
                  <c:v>-1.2880000000000001E-3</c:v>
                </c:pt>
                <c:pt idx="928" formatCode="General">
                  <c:v>-1.2899999999999999E-3</c:v>
                </c:pt>
                <c:pt idx="929" formatCode="General">
                  <c:v>-1.2930000000000001E-3</c:v>
                </c:pt>
                <c:pt idx="930" formatCode="General">
                  <c:v>-1.291E-3</c:v>
                </c:pt>
                <c:pt idx="931" formatCode="General">
                  <c:v>-1.281E-3</c:v>
                </c:pt>
                <c:pt idx="932" formatCode="General">
                  <c:v>-1.274E-3</c:v>
                </c:pt>
                <c:pt idx="933" formatCode="General">
                  <c:v>-1.271E-3</c:v>
                </c:pt>
                <c:pt idx="934" formatCode="General">
                  <c:v>-1.2719999999999999E-3</c:v>
                </c:pt>
                <c:pt idx="935" formatCode="General">
                  <c:v>-1.266E-3</c:v>
                </c:pt>
                <c:pt idx="936" formatCode="General">
                  <c:v>-1.261E-3</c:v>
                </c:pt>
                <c:pt idx="937" formatCode="General">
                  <c:v>-1.261E-3</c:v>
                </c:pt>
                <c:pt idx="938" formatCode="General">
                  <c:v>-1.2650000000000001E-3</c:v>
                </c:pt>
                <c:pt idx="939" formatCode="General">
                  <c:v>-1.2719999999999999E-3</c:v>
                </c:pt>
                <c:pt idx="940" formatCode="General">
                  <c:v>-1.274E-3</c:v>
                </c:pt>
                <c:pt idx="941" formatCode="General">
                  <c:v>-1.276E-3</c:v>
                </c:pt>
                <c:pt idx="942" formatCode="General">
                  <c:v>-1.2750000000000001E-3</c:v>
                </c:pt>
                <c:pt idx="943" formatCode="General">
                  <c:v>-1.2750000000000001E-3</c:v>
                </c:pt>
                <c:pt idx="944" formatCode="General">
                  <c:v>-1.2689999999999999E-3</c:v>
                </c:pt>
                <c:pt idx="945" formatCode="General">
                  <c:v>-1.261E-3</c:v>
                </c:pt>
                <c:pt idx="946" formatCode="General">
                  <c:v>-1.263E-3</c:v>
                </c:pt>
                <c:pt idx="947" formatCode="General">
                  <c:v>-1.2689999999999999E-3</c:v>
                </c:pt>
                <c:pt idx="948" formatCode="General">
                  <c:v>-1.271E-3</c:v>
                </c:pt>
                <c:pt idx="949" formatCode="General">
                  <c:v>-1.2589999999999999E-3</c:v>
                </c:pt>
                <c:pt idx="950" formatCode="General">
                  <c:v>-1.25E-3</c:v>
                </c:pt>
                <c:pt idx="951" formatCode="General">
                  <c:v>-1.248E-3</c:v>
                </c:pt>
                <c:pt idx="952" formatCode="General">
                  <c:v>-1.261E-3</c:v>
                </c:pt>
                <c:pt idx="953" formatCode="General">
                  <c:v>-1.266E-3</c:v>
                </c:pt>
                <c:pt idx="954" formatCode="General">
                  <c:v>-1.273E-3</c:v>
                </c:pt>
                <c:pt idx="955" formatCode="General">
                  <c:v>-1.268E-3</c:v>
                </c:pt>
                <c:pt idx="956" formatCode="General">
                  <c:v>-1.2689999999999999E-3</c:v>
                </c:pt>
                <c:pt idx="957" formatCode="General">
                  <c:v>-1.268E-3</c:v>
                </c:pt>
                <c:pt idx="958" formatCode="General">
                  <c:v>-1.274E-3</c:v>
                </c:pt>
                <c:pt idx="959" formatCode="General">
                  <c:v>-1.274E-3</c:v>
                </c:pt>
                <c:pt idx="960" formatCode="General">
                  <c:v>-1.2719999999999999E-3</c:v>
                </c:pt>
                <c:pt idx="961" formatCode="General">
                  <c:v>-1.2700000000000001E-3</c:v>
                </c:pt>
                <c:pt idx="962" formatCode="General">
                  <c:v>-1.268E-3</c:v>
                </c:pt>
                <c:pt idx="963" formatCode="General">
                  <c:v>-1.271E-3</c:v>
                </c:pt>
                <c:pt idx="964" formatCode="General">
                  <c:v>-1.2719999999999999E-3</c:v>
                </c:pt>
                <c:pt idx="965" formatCode="General">
                  <c:v>-1.276E-3</c:v>
                </c:pt>
                <c:pt idx="966" formatCode="General">
                  <c:v>-1.271E-3</c:v>
                </c:pt>
                <c:pt idx="967" formatCode="General">
                  <c:v>-1.2669999999999999E-3</c:v>
                </c:pt>
                <c:pt idx="968" formatCode="General">
                  <c:v>-1.261E-3</c:v>
                </c:pt>
                <c:pt idx="969" formatCode="General">
                  <c:v>-1.261E-3</c:v>
                </c:pt>
                <c:pt idx="970" formatCode="General">
                  <c:v>-1.2600000000000001E-3</c:v>
                </c:pt>
                <c:pt idx="971" formatCode="General">
                  <c:v>-1.255E-3</c:v>
                </c:pt>
                <c:pt idx="972" formatCode="General">
                  <c:v>-1.255E-3</c:v>
                </c:pt>
                <c:pt idx="973" formatCode="General">
                  <c:v>-1.255E-3</c:v>
                </c:pt>
                <c:pt idx="974" formatCode="General">
                  <c:v>-1.2600000000000001E-3</c:v>
                </c:pt>
                <c:pt idx="975" formatCode="General">
                  <c:v>-1.261E-3</c:v>
                </c:pt>
                <c:pt idx="976" formatCode="General">
                  <c:v>-1.261E-3</c:v>
                </c:pt>
                <c:pt idx="977" formatCode="General">
                  <c:v>-1.261E-3</c:v>
                </c:pt>
                <c:pt idx="978" formatCode="General">
                  <c:v>-1.253E-3</c:v>
                </c:pt>
                <c:pt idx="979" formatCode="General">
                  <c:v>-1.2470000000000001E-3</c:v>
                </c:pt>
                <c:pt idx="980" formatCode="General">
                  <c:v>-1.2440000000000001E-3</c:v>
                </c:pt>
                <c:pt idx="981" formatCode="General">
                  <c:v>-1.2539999999999999E-3</c:v>
                </c:pt>
                <c:pt idx="982" formatCode="General">
                  <c:v>-1.253E-3</c:v>
                </c:pt>
                <c:pt idx="983" formatCode="General">
                  <c:v>-1.2509999999999999E-3</c:v>
                </c:pt>
                <c:pt idx="984" formatCode="General">
                  <c:v>-1.2409999999999999E-3</c:v>
                </c:pt>
                <c:pt idx="985" formatCode="General">
                  <c:v>-1.25E-3</c:v>
                </c:pt>
                <c:pt idx="986" formatCode="General">
                  <c:v>-1.256E-3</c:v>
                </c:pt>
                <c:pt idx="987" formatCode="General">
                  <c:v>-1.2669999999999999E-3</c:v>
                </c:pt>
                <c:pt idx="988" formatCode="General">
                  <c:v>-1.2639999999999999E-3</c:v>
                </c:pt>
                <c:pt idx="989" formatCode="General">
                  <c:v>-1.2600000000000001E-3</c:v>
                </c:pt>
                <c:pt idx="990" formatCode="General">
                  <c:v>-1.2570000000000001E-3</c:v>
                </c:pt>
                <c:pt idx="991" formatCode="General">
                  <c:v>-1.261E-3</c:v>
                </c:pt>
                <c:pt idx="992" formatCode="General">
                  <c:v>-1.2639999999999999E-3</c:v>
                </c:pt>
                <c:pt idx="993" formatCode="General">
                  <c:v>-1.2589999999999999E-3</c:v>
                </c:pt>
                <c:pt idx="994" formatCode="General">
                  <c:v>-1.2520000000000001E-3</c:v>
                </c:pt>
                <c:pt idx="995" formatCode="General">
                  <c:v>-1.245E-3</c:v>
                </c:pt>
                <c:pt idx="996" formatCode="General">
                  <c:v>-1.2459999999999999E-3</c:v>
                </c:pt>
                <c:pt idx="997" formatCode="General">
                  <c:v>-1.245E-3</c:v>
                </c:pt>
                <c:pt idx="998" formatCode="General">
                  <c:v>-1.2409999999999999E-3</c:v>
                </c:pt>
                <c:pt idx="999" formatCode="General">
                  <c:v>-1.2340000000000001E-3</c:v>
                </c:pt>
                <c:pt idx="1000" formatCode="General">
                  <c:v>-1.2279999999999999E-3</c:v>
                </c:pt>
                <c:pt idx="1001" formatCode="General">
                  <c:v>-1.23E-3</c:v>
                </c:pt>
                <c:pt idx="1002" formatCode="General">
                  <c:v>-1.2260000000000001E-3</c:v>
                </c:pt>
                <c:pt idx="1003" formatCode="General">
                  <c:v>-1.225E-3</c:v>
                </c:pt>
                <c:pt idx="1004" formatCode="General">
                  <c:v>-1.224E-3</c:v>
                </c:pt>
                <c:pt idx="1005" formatCode="General">
                  <c:v>-1.2279999999999999E-3</c:v>
                </c:pt>
                <c:pt idx="1006" formatCode="General">
                  <c:v>-1.2290000000000001E-3</c:v>
                </c:pt>
                <c:pt idx="1007" formatCode="General">
                  <c:v>-1.2310000000000001E-3</c:v>
                </c:pt>
                <c:pt idx="1008" formatCode="General">
                  <c:v>-1.2390000000000001E-3</c:v>
                </c:pt>
                <c:pt idx="1009" formatCode="General">
                  <c:v>-1.248E-3</c:v>
                </c:pt>
                <c:pt idx="1010" formatCode="General">
                  <c:v>-1.2539999999999999E-3</c:v>
                </c:pt>
                <c:pt idx="1011" formatCode="General">
                  <c:v>-1.2509999999999999E-3</c:v>
                </c:pt>
                <c:pt idx="1012" formatCode="General">
                  <c:v>-1.248E-3</c:v>
                </c:pt>
                <c:pt idx="1013" formatCode="General">
                  <c:v>-1.2409999999999999E-3</c:v>
                </c:pt>
                <c:pt idx="1014" formatCode="General">
                  <c:v>-1.237E-3</c:v>
                </c:pt>
                <c:pt idx="1015" formatCode="General">
                  <c:v>-1.232E-3</c:v>
                </c:pt>
                <c:pt idx="1016" formatCode="General">
                  <c:v>-1.2310000000000001E-3</c:v>
                </c:pt>
                <c:pt idx="1017" formatCode="General">
                  <c:v>-1.23E-3</c:v>
                </c:pt>
                <c:pt idx="1018" formatCode="General">
                  <c:v>-1.2329999999999999E-3</c:v>
                </c:pt>
                <c:pt idx="1019" formatCode="General">
                  <c:v>-1.2340000000000001E-3</c:v>
                </c:pt>
                <c:pt idx="1020" formatCode="General">
                  <c:v>-1.2340000000000001E-3</c:v>
                </c:pt>
                <c:pt idx="1021" formatCode="General">
                  <c:v>-1.227E-3</c:v>
                </c:pt>
                <c:pt idx="1022" formatCode="General">
                  <c:v>-1.225E-3</c:v>
                </c:pt>
                <c:pt idx="1023" formatCode="General">
                  <c:v>-1.225E-3</c:v>
                </c:pt>
                <c:pt idx="1024" formatCode="General">
                  <c:v>-1.2329999999999999E-3</c:v>
                </c:pt>
                <c:pt idx="1025" formatCode="General">
                  <c:v>-1.2390000000000001E-3</c:v>
                </c:pt>
                <c:pt idx="1026" formatCode="General">
                  <c:v>-1.2409999999999999E-3</c:v>
                </c:pt>
                <c:pt idx="1027" formatCode="General">
                  <c:v>-1.24E-3</c:v>
                </c:pt>
                <c:pt idx="1028" formatCode="General">
                  <c:v>-1.235E-3</c:v>
                </c:pt>
                <c:pt idx="1029" formatCode="General">
                  <c:v>-1.23E-3</c:v>
                </c:pt>
                <c:pt idx="1030" formatCode="General">
                  <c:v>-1.2290000000000001E-3</c:v>
                </c:pt>
                <c:pt idx="1031" formatCode="General">
                  <c:v>-1.2279999999999999E-3</c:v>
                </c:pt>
                <c:pt idx="1032" formatCode="General">
                  <c:v>-1.232E-3</c:v>
                </c:pt>
                <c:pt idx="1033" formatCode="General">
                  <c:v>-1.227E-3</c:v>
                </c:pt>
                <c:pt idx="1034" formatCode="General">
                  <c:v>-1.2210000000000001E-3</c:v>
                </c:pt>
                <c:pt idx="1035" formatCode="General">
                  <c:v>-1.2130000000000001E-3</c:v>
                </c:pt>
                <c:pt idx="1036" formatCode="General">
                  <c:v>-1.209E-3</c:v>
                </c:pt>
                <c:pt idx="1037" formatCode="General">
                  <c:v>-1.2130000000000001E-3</c:v>
                </c:pt>
                <c:pt idx="1038" formatCode="General">
                  <c:v>-1.214E-3</c:v>
                </c:pt>
                <c:pt idx="1039" formatCode="General">
                  <c:v>-1.2149999999999999E-3</c:v>
                </c:pt>
                <c:pt idx="1040" formatCode="General">
                  <c:v>-1.207E-3</c:v>
                </c:pt>
                <c:pt idx="1041" formatCode="General">
                  <c:v>-1.2049999999999999E-3</c:v>
                </c:pt>
                <c:pt idx="1042" formatCode="General">
                  <c:v>-1.209E-3</c:v>
                </c:pt>
                <c:pt idx="1043" formatCode="General">
                  <c:v>-1.2179999999999999E-3</c:v>
                </c:pt>
                <c:pt idx="1044" formatCode="General">
                  <c:v>-1.222E-3</c:v>
                </c:pt>
                <c:pt idx="1045" formatCode="General">
                  <c:v>-1.225E-3</c:v>
                </c:pt>
                <c:pt idx="1046" formatCode="General">
                  <c:v>-1.222E-3</c:v>
                </c:pt>
                <c:pt idx="1047" formatCode="General">
                  <c:v>-1.2199999999999999E-3</c:v>
                </c:pt>
                <c:pt idx="1048" formatCode="General">
                  <c:v>-1.2179999999999999E-3</c:v>
                </c:pt>
                <c:pt idx="1049" formatCode="General">
                  <c:v>-1.222E-3</c:v>
                </c:pt>
                <c:pt idx="1050" formatCode="General">
                  <c:v>-1.224E-3</c:v>
                </c:pt>
                <c:pt idx="1051" formatCode="General">
                  <c:v>-1.2260000000000001E-3</c:v>
                </c:pt>
                <c:pt idx="1052" formatCode="General">
                  <c:v>-1.227E-3</c:v>
                </c:pt>
                <c:pt idx="1053" formatCode="General">
                  <c:v>-1.225E-3</c:v>
                </c:pt>
                <c:pt idx="1054" formatCode="General">
                  <c:v>-1.224E-3</c:v>
                </c:pt>
                <c:pt idx="1055" formatCode="General">
                  <c:v>-1.217E-3</c:v>
                </c:pt>
                <c:pt idx="1056" formatCode="General">
                  <c:v>-1.217E-3</c:v>
                </c:pt>
                <c:pt idx="1057" formatCode="General">
                  <c:v>-1.2160000000000001E-3</c:v>
                </c:pt>
                <c:pt idx="1058" formatCode="General">
                  <c:v>-1.209E-3</c:v>
                </c:pt>
                <c:pt idx="1059" formatCode="General">
                  <c:v>-1.1999999999999999E-3</c:v>
                </c:pt>
                <c:pt idx="1060" formatCode="General">
                  <c:v>-1.1980000000000001E-3</c:v>
                </c:pt>
                <c:pt idx="1061" formatCode="General">
                  <c:v>-1.2099999999999999E-3</c:v>
                </c:pt>
                <c:pt idx="1062" formatCode="General">
                  <c:v>-1.217E-3</c:v>
                </c:pt>
                <c:pt idx="1063" formatCode="General">
                  <c:v>-1.219E-3</c:v>
                </c:pt>
                <c:pt idx="1064" formatCode="General">
                  <c:v>-1.2149999999999999E-3</c:v>
                </c:pt>
                <c:pt idx="1065" formatCode="General">
                  <c:v>-1.212E-3</c:v>
                </c:pt>
                <c:pt idx="1066" formatCode="General">
                  <c:v>-1.2080000000000001E-3</c:v>
                </c:pt>
                <c:pt idx="1067" formatCode="General">
                  <c:v>-1.2049999999999999E-3</c:v>
                </c:pt>
                <c:pt idx="1068" formatCode="General">
                  <c:v>-1.2110000000000001E-3</c:v>
                </c:pt>
                <c:pt idx="1069" formatCode="General">
                  <c:v>-1.2210000000000001E-3</c:v>
                </c:pt>
                <c:pt idx="1070" formatCode="General">
                  <c:v>-1.222E-3</c:v>
                </c:pt>
                <c:pt idx="1071" formatCode="General">
                  <c:v>-1.2149999999999999E-3</c:v>
                </c:pt>
                <c:pt idx="1072" formatCode="General">
                  <c:v>-1.2049999999999999E-3</c:v>
                </c:pt>
                <c:pt idx="1073" formatCode="General">
                  <c:v>-1.212E-3</c:v>
                </c:pt>
                <c:pt idx="1074" formatCode="General">
                  <c:v>-1.2160000000000001E-3</c:v>
                </c:pt>
                <c:pt idx="1075" formatCode="General">
                  <c:v>-1.2199999999999999E-3</c:v>
                </c:pt>
                <c:pt idx="1076" formatCode="General">
                  <c:v>-1.2149999999999999E-3</c:v>
                </c:pt>
                <c:pt idx="1077" formatCode="General">
                  <c:v>-1.2160000000000001E-3</c:v>
                </c:pt>
                <c:pt idx="1078" formatCode="General">
                  <c:v>-1.2199999999999999E-3</c:v>
                </c:pt>
                <c:pt idx="1079" formatCode="General">
                  <c:v>-1.2160000000000001E-3</c:v>
                </c:pt>
                <c:pt idx="1080" formatCode="General">
                  <c:v>-1.2099999999999999E-3</c:v>
                </c:pt>
                <c:pt idx="1081" formatCode="General">
                  <c:v>-1.1969999999999999E-3</c:v>
                </c:pt>
                <c:pt idx="1082" formatCode="General">
                  <c:v>-1.204E-3</c:v>
                </c:pt>
                <c:pt idx="1083" formatCode="General">
                  <c:v>-1.207E-3</c:v>
                </c:pt>
                <c:pt idx="1084" formatCode="General">
                  <c:v>-1.2179999999999999E-3</c:v>
                </c:pt>
                <c:pt idx="1085" formatCode="General">
                  <c:v>-1.2110000000000001E-3</c:v>
                </c:pt>
                <c:pt idx="1086" formatCode="General">
                  <c:v>-1.2049999999999999E-3</c:v>
                </c:pt>
                <c:pt idx="1087" formatCode="General">
                  <c:v>-1.1919999999999999E-3</c:v>
                </c:pt>
                <c:pt idx="1088" formatCode="General">
                  <c:v>-1.196E-3</c:v>
                </c:pt>
                <c:pt idx="1089" formatCode="General">
                  <c:v>-1.1980000000000001E-3</c:v>
                </c:pt>
                <c:pt idx="1090" formatCode="General">
                  <c:v>-1.201E-3</c:v>
                </c:pt>
                <c:pt idx="1091" formatCode="General">
                  <c:v>-1.1950000000000001E-3</c:v>
                </c:pt>
                <c:pt idx="1092" formatCode="General">
                  <c:v>-1.1969999999999999E-3</c:v>
                </c:pt>
                <c:pt idx="1093" formatCode="General">
                  <c:v>-1.206E-3</c:v>
                </c:pt>
                <c:pt idx="1094" formatCode="General">
                  <c:v>-1.2019999999999999E-3</c:v>
                </c:pt>
                <c:pt idx="1095" formatCode="General">
                  <c:v>-1.1950000000000001E-3</c:v>
                </c:pt>
                <c:pt idx="1096" formatCode="General">
                  <c:v>-1.178E-3</c:v>
                </c:pt>
                <c:pt idx="1097" formatCode="General">
                  <c:v>-1.1839999999999999E-3</c:v>
                </c:pt>
                <c:pt idx="1098" formatCode="General">
                  <c:v>-1.1869999999999999E-3</c:v>
                </c:pt>
                <c:pt idx="1099" formatCode="General">
                  <c:v>-1.1980000000000001E-3</c:v>
                </c:pt>
                <c:pt idx="1100" formatCode="General">
                  <c:v>-1.1919999999999999E-3</c:v>
                </c:pt>
                <c:pt idx="1101" formatCode="General">
                  <c:v>-1.1869999999999999E-3</c:v>
                </c:pt>
                <c:pt idx="1102" formatCode="General">
                  <c:v>-1.1839999999999999E-3</c:v>
                </c:pt>
                <c:pt idx="1103" formatCode="General">
                  <c:v>-1.191E-3</c:v>
                </c:pt>
                <c:pt idx="1104" formatCode="General">
                  <c:v>-1.1999999999999999E-3</c:v>
                </c:pt>
                <c:pt idx="1105" formatCode="General">
                  <c:v>-1.199E-3</c:v>
                </c:pt>
                <c:pt idx="1106" formatCode="General">
                  <c:v>-1.194E-3</c:v>
                </c:pt>
                <c:pt idx="1107" formatCode="General">
                  <c:v>-1.1869999999999999E-3</c:v>
                </c:pt>
                <c:pt idx="1108" formatCode="General">
                  <c:v>-1.186E-3</c:v>
                </c:pt>
                <c:pt idx="1109" formatCode="General">
                  <c:v>-1.183E-3</c:v>
                </c:pt>
                <c:pt idx="1110" formatCode="General">
                  <c:v>-1.181E-3</c:v>
                </c:pt>
                <c:pt idx="1111" formatCode="General">
                  <c:v>-1.1789999999999999E-3</c:v>
                </c:pt>
                <c:pt idx="1112" formatCode="General">
                  <c:v>-1.1800000000000001E-3</c:v>
                </c:pt>
                <c:pt idx="1113" formatCode="General">
                  <c:v>-1.1789999999999999E-3</c:v>
                </c:pt>
                <c:pt idx="1114" formatCode="General">
                  <c:v>-1.1820000000000001E-3</c:v>
                </c:pt>
                <c:pt idx="1115" formatCode="General">
                  <c:v>-1.183E-3</c:v>
                </c:pt>
                <c:pt idx="1116" formatCode="General">
                  <c:v>-1.1820000000000001E-3</c:v>
                </c:pt>
                <c:pt idx="1117" formatCode="General">
                  <c:v>-1.175E-3</c:v>
                </c:pt>
                <c:pt idx="1118" formatCode="General">
                  <c:v>-1.165E-3</c:v>
                </c:pt>
                <c:pt idx="1119" formatCode="General">
                  <c:v>-1.1620000000000001E-3</c:v>
                </c:pt>
                <c:pt idx="1120" formatCode="General">
                  <c:v>-1.168E-3</c:v>
                </c:pt>
                <c:pt idx="1121" formatCode="General">
                  <c:v>-1.175E-3</c:v>
                </c:pt>
                <c:pt idx="1122" formatCode="General">
                  <c:v>-1.1800000000000001E-3</c:v>
                </c:pt>
                <c:pt idx="1123" formatCode="General">
                  <c:v>-1.181E-3</c:v>
                </c:pt>
                <c:pt idx="1124" formatCode="General">
                  <c:v>-1.1869999999999999E-3</c:v>
                </c:pt>
                <c:pt idx="1125" formatCode="General">
                  <c:v>-1.1900000000000001E-3</c:v>
                </c:pt>
                <c:pt idx="1126" formatCode="General">
                  <c:v>-1.1919999999999999E-3</c:v>
                </c:pt>
                <c:pt idx="1127" formatCode="General">
                  <c:v>-1.188E-3</c:v>
                </c:pt>
                <c:pt idx="1128" formatCode="General">
                  <c:v>-1.188E-3</c:v>
                </c:pt>
                <c:pt idx="1129" formatCode="General">
                  <c:v>-1.188E-3</c:v>
                </c:pt>
                <c:pt idx="1130" formatCode="General">
                  <c:v>-1.191E-3</c:v>
                </c:pt>
                <c:pt idx="1131" formatCode="General">
                  <c:v>-1.1919999999999999E-3</c:v>
                </c:pt>
                <c:pt idx="1132" formatCode="General">
                  <c:v>-1.189E-3</c:v>
                </c:pt>
                <c:pt idx="1133" formatCode="General">
                  <c:v>-1.1789999999999999E-3</c:v>
                </c:pt>
                <c:pt idx="1134" formatCode="General">
                  <c:v>-1.1709999999999999E-3</c:v>
                </c:pt>
                <c:pt idx="1135" formatCode="General">
                  <c:v>-1.1640000000000001E-3</c:v>
                </c:pt>
                <c:pt idx="1136" formatCode="General">
                  <c:v>-1.1620000000000001E-3</c:v>
                </c:pt>
                <c:pt idx="1137" formatCode="General">
                  <c:v>-1.1640000000000001E-3</c:v>
                </c:pt>
                <c:pt idx="1138" formatCode="General">
                  <c:v>-1.168E-3</c:v>
                </c:pt>
                <c:pt idx="1139" formatCode="General">
                  <c:v>-1.173E-3</c:v>
                </c:pt>
                <c:pt idx="1140" formatCode="General">
                  <c:v>-1.1739999999999999E-3</c:v>
                </c:pt>
                <c:pt idx="1141" formatCode="General">
                  <c:v>-1.1800000000000001E-3</c:v>
                </c:pt>
                <c:pt idx="1142" formatCode="General">
                  <c:v>-1.178E-3</c:v>
                </c:pt>
                <c:pt idx="1143" formatCode="General">
                  <c:v>-1.176E-3</c:v>
                </c:pt>
                <c:pt idx="1144" formatCode="General">
                  <c:v>-1.1659999999999999E-3</c:v>
                </c:pt>
                <c:pt idx="1145" formatCode="General">
                  <c:v>-1.1689999999999999E-3</c:v>
                </c:pt>
                <c:pt idx="1146" formatCode="General">
                  <c:v>-1.1689999999999999E-3</c:v>
                </c:pt>
                <c:pt idx="1147" formatCode="General">
                  <c:v>-1.176E-3</c:v>
                </c:pt>
                <c:pt idx="1148" formatCode="General">
                  <c:v>-1.1689999999999999E-3</c:v>
                </c:pt>
                <c:pt idx="1149" formatCode="General">
                  <c:v>-1.1640000000000001E-3</c:v>
                </c:pt>
                <c:pt idx="1150" formatCode="General">
                  <c:v>-1.1559999999999999E-3</c:v>
                </c:pt>
                <c:pt idx="1151" formatCode="General">
                  <c:v>-1.1620000000000001E-3</c:v>
                </c:pt>
                <c:pt idx="1152" formatCode="General">
                  <c:v>-1.1689999999999999E-3</c:v>
                </c:pt>
                <c:pt idx="1153" formatCode="General">
                  <c:v>-1.173E-3</c:v>
                </c:pt>
                <c:pt idx="1154" formatCode="General">
                  <c:v>-1.17E-3</c:v>
                </c:pt>
                <c:pt idx="1155" formatCode="General">
                  <c:v>-1.1670000000000001E-3</c:v>
                </c:pt>
                <c:pt idx="1156" formatCode="General">
                  <c:v>-1.1709999999999999E-3</c:v>
                </c:pt>
                <c:pt idx="1157" formatCode="General">
                  <c:v>-1.1720000000000001E-3</c:v>
                </c:pt>
                <c:pt idx="1158" formatCode="General">
                  <c:v>-1.1800000000000001E-3</c:v>
                </c:pt>
                <c:pt idx="1159" formatCode="General">
                  <c:v>-1.175E-3</c:v>
                </c:pt>
                <c:pt idx="1160" formatCode="General">
                  <c:v>-1.173E-3</c:v>
                </c:pt>
                <c:pt idx="1161" formatCode="General">
                  <c:v>-1.1559999999999999E-3</c:v>
                </c:pt>
                <c:pt idx="1162" formatCode="General">
                  <c:v>-1.1540000000000001E-3</c:v>
                </c:pt>
                <c:pt idx="1163" formatCode="General">
                  <c:v>-1.155E-3</c:v>
                </c:pt>
                <c:pt idx="1164" formatCode="General">
                  <c:v>-1.1620000000000001E-3</c:v>
                </c:pt>
                <c:pt idx="1165" formatCode="General">
                  <c:v>-1.16E-3</c:v>
                </c:pt>
                <c:pt idx="1166" formatCode="General">
                  <c:v>-1.1460000000000001E-3</c:v>
                </c:pt>
                <c:pt idx="1167" formatCode="General">
                  <c:v>-1.137E-3</c:v>
                </c:pt>
                <c:pt idx="1168" formatCode="General">
                  <c:v>-1.1310000000000001E-3</c:v>
                </c:pt>
                <c:pt idx="1169" formatCode="General">
                  <c:v>-1.1429999999999999E-3</c:v>
                </c:pt>
                <c:pt idx="1170" formatCode="General">
                  <c:v>-1.158E-3</c:v>
                </c:pt>
                <c:pt idx="1171" formatCode="General">
                  <c:v>-1.173E-3</c:v>
                </c:pt>
                <c:pt idx="1172" formatCode="General">
                  <c:v>-1.175E-3</c:v>
                </c:pt>
                <c:pt idx="1173" formatCode="General">
                  <c:v>-1.1620000000000001E-3</c:v>
                </c:pt>
                <c:pt idx="1174" formatCode="General">
                  <c:v>-1.1479999999999999E-3</c:v>
                </c:pt>
                <c:pt idx="1175" formatCode="General">
                  <c:v>-1.137E-3</c:v>
                </c:pt>
                <c:pt idx="1176" formatCode="General">
                  <c:v>-1.142E-3</c:v>
                </c:pt>
                <c:pt idx="1177" formatCode="General">
                  <c:v>-1.1479999999999999E-3</c:v>
                </c:pt>
                <c:pt idx="1178" formatCode="General">
                  <c:v>-1.1479999999999999E-3</c:v>
                </c:pt>
                <c:pt idx="1179" formatCode="General">
                  <c:v>-1.145E-3</c:v>
                </c:pt>
                <c:pt idx="1180" formatCode="General">
                  <c:v>-1.1410000000000001E-3</c:v>
                </c:pt>
                <c:pt idx="1181" formatCode="General">
                  <c:v>-1.1490000000000001E-3</c:v>
                </c:pt>
                <c:pt idx="1182" formatCode="General">
                  <c:v>-1.1529999999999999E-3</c:v>
                </c:pt>
                <c:pt idx="1183" formatCode="General">
                  <c:v>-1.16E-3</c:v>
                </c:pt>
                <c:pt idx="1184" formatCode="General">
                  <c:v>-1.158E-3</c:v>
                </c:pt>
                <c:pt idx="1185" formatCode="General">
                  <c:v>-1.16E-3</c:v>
                </c:pt>
                <c:pt idx="1186" formatCode="General">
                  <c:v>-1.157E-3</c:v>
                </c:pt>
                <c:pt idx="1187" formatCode="General">
                  <c:v>-1.155E-3</c:v>
                </c:pt>
                <c:pt idx="1188" formatCode="General">
                  <c:v>-1.1509999999999999E-3</c:v>
                </c:pt>
                <c:pt idx="1189" formatCode="General">
                  <c:v>-1.1479999999999999E-3</c:v>
                </c:pt>
                <c:pt idx="1190" formatCode="General">
                  <c:v>-1.1460000000000001E-3</c:v>
                </c:pt>
                <c:pt idx="1191" formatCode="General">
                  <c:v>-1.1479999999999999E-3</c:v>
                </c:pt>
                <c:pt idx="1192" formatCode="General">
                  <c:v>-1.1559999999999999E-3</c:v>
                </c:pt>
                <c:pt idx="1193" formatCode="General">
                  <c:v>-1.158E-3</c:v>
                </c:pt>
                <c:pt idx="1194" formatCode="General">
                  <c:v>-1.157E-3</c:v>
                </c:pt>
                <c:pt idx="1195" formatCode="General">
                  <c:v>-1.152E-3</c:v>
                </c:pt>
                <c:pt idx="1196" formatCode="General">
                  <c:v>-1.1490000000000001E-3</c:v>
                </c:pt>
                <c:pt idx="1197" formatCode="General">
                  <c:v>-1.147E-3</c:v>
                </c:pt>
                <c:pt idx="1198" formatCode="General">
                  <c:v>-1.1410000000000001E-3</c:v>
                </c:pt>
                <c:pt idx="1199" formatCode="General">
                  <c:v>-1.1379999999999999E-3</c:v>
                </c:pt>
                <c:pt idx="1200" formatCode="General">
                  <c:v>-1.134E-3</c:v>
                </c:pt>
                <c:pt idx="1201" formatCode="General">
                  <c:v>-1.134E-3</c:v>
                </c:pt>
                <c:pt idx="1202" formatCode="General">
                  <c:v>-1.142E-3</c:v>
                </c:pt>
                <c:pt idx="1203" formatCode="General">
                  <c:v>-1.155E-3</c:v>
                </c:pt>
                <c:pt idx="1204" formatCode="General">
                  <c:v>-1.1640000000000001E-3</c:v>
                </c:pt>
                <c:pt idx="1205" formatCode="General">
                  <c:v>-1.157E-3</c:v>
                </c:pt>
                <c:pt idx="1206" formatCode="General">
                  <c:v>-1.1440000000000001E-3</c:v>
                </c:pt>
                <c:pt idx="1207" formatCode="General">
                  <c:v>-1.132E-3</c:v>
                </c:pt>
                <c:pt idx="1208" formatCode="General">
                  <c:v>-1.1329999999999999E-3</c:v>
                </c:pt>
                <c:pt idx="1209" formatCode="General">
                  <c:v>-1.139E-3</c:v>
                </c:pt>
                <c:pt idx="1210" formatCode="General">
                  <c:v>-1.1479999999999999E-3</c:v>
                </c:pt>
                <c:pt idx="1211" formatCode="General">
                  <c:v>-1.1490000000000001E-3</c:v>
                </c:pt>
                <c:pt idx="1212" formatCode="General">
                  <c:v>-1.145E-3</c:v>
                </c:pt>
                <c:pt idx="1213" formatCode="General">
                  <c:v>-1.1349999999999999E-3</c:v>
                </c:pt>
                <c:pt idx="1214" formatCode="General">
                  <c:v>-1.1249999999999999E-3</c:v>
                </c:pt>
                <c:pt idx="1215" formatCode="General">
                  <c:v>-1.1169999999999999E-3</c:v>
                </c:pt>
                <c:pt idx="1216" formatCode="General">
                  <c:v>-1.1119999999999999E-3</c:v>
                </c:pt>
                <c:pt idx="1217" formatCode="General">
                  <c:v>-1.109E-3</c:v>
                </c:pt>
                <c:pt idx="1218" formatCode="General">
                  <c:v>-1.108E-3</c:v>
                </c:pt>
                <c:pt idx="1219" formatCode="General">
                  <c:v>-1.1130000000000001E-3</c:v>
                </c:pt>
                <c:pt idx="1220" formatCode="General">
                  <c:v>-1.1230000000000001E-3</c:v>
                </c:pt>
                <c:pt idx="1221" formatCode="General">
                  <c:v>-1.1329999999999999E-3</c:v>
                </c:pt>
                <c:pt idx="1222" formatCode="General">
                  <c:v>-1.139E-3</c:v>
                </c:pt>
                <c:pt idx="1223" formatCode="General">
                  <c:v>-1.137E-3</c:v>
                </c:pt>
                <c:pt idx="1224" formatCode="General">
                  <c:v>-1.126E-3</c:v>
                </c:pt>
                <c:pt idx="1225" formatCode="General">
                  <c:v>-1.114E-3</c:v>
                </c:pt>
                <c:pt idx="1226" formatCode="General">
                  <c:v>-1.101E-3</c:v>
                </c:pt>
                <c:pt idx="1227" formatCode="General">
                  <c:v>-1.1019999999999999E-3</c:v>
                </c:pt>
                <c:pt idx="1228" formatCode="General">
                  <c:v>-1.1019999999999999E-3</c:v>
                </c:pt>
                <c:pt idx="1229" formatCode="General">
                  <c:v>-1.106E-3</c:v>
                </c:pt>
                <c:pt idx="1230" formatCode="General">
                  <c:v>-1.103E-3</c:v>
                </c:pt>
                <c:pt idx="1231" formatCode="General">
                  <c:v>-1.101E-3</c:v>
                </c:pt>
                <c:pt idx="1232" formatCode="General">
                  <c:v>-1.101E-3</c:v>
                </c:pt>
                <c:pt idx="1233" formatCode="General">
                  <c:v>-1.111E-3</c:v>
                </c:pt>
                <c:pt idx="1234" formatCode="General">
                  <c:v>-1.1180000000000001E-3</c:v>
                </c:pt>
                <c:pt idx="1235" formatCode="General">
                  <c:v>-1.1169999999999999E-3</c:v>
                </c:pt>
                <c:pt idx="1236" formatCode="General">
                  <c:v>-1.0989999999999999E-3</c:v>
                </c:pt>
                <c:pt idx="1237" formatCode="General">
                  <c:v>-1.083E-3</c:v>
                </c:pt>
                <c:pt idx="1238" formatCode="General">
                  <c:v>-1.0820000000000001E-3</c:v>
                </c:pt>
                <c:pt idx="1239" formatCode="General">
                  <c:v>-1.0939999999999999E-3</c:v>
                </c:pt>
                <c:pt idx="1240" formatCode="General">
                  <c:v>-1.1050000000000001E-3</c:v>
                </c:pt>
                <c:pt idx="1241" formatCode="General">
                  <c:v>-1.106E-3</c:v>
                </c:pt>
                <c:pt idx="1242" formatCode="General">
                  <c:v>-1.1019999999999999E-3</c:v>
                </c:pt>
                <c:pt idx="1243" formatCode="General">
                  <c:v>-1.0939999999999999E-3</c:v>
                </c:pt>
                <c:pt idx="1244" formatCode="General">
                  <c:v>-1.088E-3</c:v>
                </c:pt>
                <c:pt idx="1245" formatCode="General">
                  <c:v>-1.0870000000000001E-3</c:v>
                </c:pt>
                <c:pt idx="1246" formatCode="General">
                  <c:v>-1.093E-3</c:v>
                </c:pt>
                <c:pt idx="1247" formatCode="General">
                  <c:v>-1.09E-3</c:v>
                </c:pt>
                <c:pt idx="1248" formatCode="General">
                  <c:v>-1.09E-3</c:v>
                </c:pt>
                <c:pt idx="1249" formatCode="General">
                  <c:v>-1.0889999999999999E-3</c:v>
                </c:pt>
                <c:pt idx="1250" formatCode="General">
                  <c:v>-1.0870000000000001E-3</c:v>
                </c:pt>
                <c:pt idx="1251" formatCode="General">
                  <c:v>-1.077E-3</c:v>
                </c:pt>
                <c:pt idx="1252" formatCode="General">
                  <c:v>-1.073E-3</c:v>
                </c:pt>
                <c:pt idx="1253" formatCode="General">
                  <c:v>-1.0820000000000001E-3</c:v>
                </c:pt>
                <c:pt idx="1254" formatCode="General">
                  <c:v>-1.0950000000000001E-3</c:v>
                </c:pt>
                <c:pt idx="1255" formatCode="General">
                  <c:v>-1.0970000000000001E-3</c:v>
                </c:pt>
                <c:pt idx="1256" formatCode="General">
                  <c:v>-1.091E-3</c:v>
                </c:pt>
                <c:pt idx="1257" formatCode="General">
                  <c:v>-1.0839999999999999E-3</c:v>
                </c:pt>
                <c:pt idx="1258" formatCode="General">
                  <c:v>-1.083E-3</c:v>
                </c:pt>
                <c:pt idx="1259" formatCode="General">
                  <c:v>-1.0809999999999999E-3</c:v>
                </c:pt>
                <c:pt idx="1260" formatCode="General">
                  <c:v>-1.0839999999999999E-3</c:v>
                </c:pt>
                <c:pt idx="1261" formatCode="General">
                  <c:v>-1.083E-3</c:v>
                </c:pt>
                <c:pt idx="1262" formatCode="General">
                  <c:v>-1.0790000000000001E-3</c:v>
                </c:pt>
                <c:pt idx="1263" formatCode="General">
                  <c:v>-1.0709999999999999E-3</c:v>
                </c:pt>
                <c:pt idx="1264" formatCode="General">
                  <c:v>-1.0610000000000001E-3</c:v>
                </c:pt>
                <c:pt idx="1265" formatCode="General">
                  <c:v>-1.0560000000000001E-3</c:v>
                </c:pt>
                <c:pt idx="1266" formatCode="General">
                  <c:v>-1.0529999999999999E-3</c:v>
                </c:pt>
                <c:pt idx="1267" formatCode="General">
                  <c:v>-1.047E-3</c:v>
                </c:pt>
                <c:pt idx="1268" formatCode="General">
                  <c:v>-1.0380000000000001E-3</c:v>
                </c:pt>
                <c:pt idx="1269" formatCode="General">
                  <c:v>-1.0349999999999999E-3</c:v>
                </c:pt>
                <c:pt idx="1270" formatCode="General">
                  <c:v>-1.0399999999999999E-3</c:v>
                </c:pt>
                <c:pt idx="1271" formatCode="General">
                  <c:v>-1.0499999999999999E-3</c:v>
                </c:pt>
                <c:pt idx="1272" formatCode="General">
                  <c:v>-1.049E-3</c:v>
                </c:pt>
                <c:pt idx="1273" formatCode="General">
                  <c:v>-1.042E-3</c:v>
                </c:pt>
                <c:pt idx="1274" formatCode="General">
                  <c:v>-1.0349999999999999E-3</c:v>
                </c:pt>
                <c:pt idx="1275" formatCode="General">
                  <c:v>-1.0430000000000001E-3</c:v>
                </c:pt>
                <c:pt idx="1276" formatCode="General">
                  <c:v>-1.0499999999999999E-3</c:v>
                </c:pt>
                <c:pt idx="1277" formatCode="General">
                  <c:v>-1.0510000000000001E-3</c:v>
                </c:pt>
                <c:pt idx="1278" formatCode="General">
                  <c:v>-1.042E-3</c:v>
                </c:pt>
                <c:pt idx="1279" formatCode="General">
                  <c:v>-1.0330000000000001E-3</c:v>
                </c:pt>
                <c:pt idx="1280" formatCode="General">
                  <c:v>-1.0300000000000001E-3</c:v>
                </c:pt>
                <c:pt idx="1281" formatCode="General">
                  <c:v>-1.026E-3</c:v>
                </c:pt>
                <c:pt idx="1282" formatCode="General">
                  <c:v>-1.0250000000000001E-3</c:v>
                </c:pt>
                <c:pt idx="1283" formatCode="General">
                  <c:v>-1.026E-3</c:v>
                </c:pt>
                <c:pt idx="1284" formatCode="General">
                  <c:v>-1.0269999999999999E-3</c:v>
                </c:pt>
                <c:pt idx="1285" formatCode="General">
                  <c:v>-1.023E-3</c:v>
                </c:pt>
                <c:pt idx="1286" formatCode="General">
                  <c:v>-1.016E-3</c:v>
                </c:pt>
                <c:pt idx="1287" formatCode="General">
                  <c:v>-1.0139999999999999E-3</c:v>
                </c:pt>
                <c:pt idx="1288" formatCode="General">
                  <c:v>-1.0189999999999999E-3</c:v>
                </c:pt>
                <c:pt idx="1289" formatCode="General">
                  <c:v>-1.026E-3</c:v>
                </c:pt>
                <c:pt idx="1290" formatCode="General">
                  <c:v>-1.0280000000000001E-3</c:v>
                </c:pt>
                <c:pt idx="1291" formatCode="General">
                  <c:v>-1.029E-3</c:v>
                </c:pt>
                <c:pt idx="1292" formatCode="General">
                  <c:v>-1.031E-3</c:v>
                </c:pt>
                <c:pt idx="1293" formatCode="General">
                  <c:v>-1.0319999999999999E-3</c:v>
                </c:pt>
                <c:pt idx="1294" formatCode="General">
                  <c:v>-1.0269999999999999E-3</c:v>
                </c:pt>
                <c:pt idx="1295" formatCode="General">
                  <c:v>-1.0189999999999999E-3</c:v>
                </c:pt>
                <c:pt idx="1296" formatCode="General">
                  <c:v>-1.021E-3</c:v>
                </c:pt>
                <c:pt idx="1297" formatCode="General">
                  <c:v>-1.0280000000000001E-3</c:v>
                </c:pt>
                <c:pt idx="1298" formatCode="General">
                  <c:v>-1.034E-3</c:v>
                </c:pt>
                <c:pt idx="1299" formatCode="General">
                  <c:v>-1.0319999999999999E-3</c:v>
                </c:pt>
                <c:pt idx="1300" formatCode="General">
                  <c:v>-1.031E-3</c:v>
                </c:pt>
                <c:pt idx="1301" formatCode="General">
                  <c:v>-1.023E-3</c:v>
                </c:pt>
                <c:pt idx="1302" formatCode="General">
                  <c:v>-1.0150000000000001E-3</c:v>
                </c:pt>
                <c:pt idx="1303" formatCode="General">
                  <c:v>-9.990000000000001E-4</c:v>
                </c:pt>
                <c:pt idx="1304" formatCode="General">
                  <c:v>-9.990000000000001E-4</c:v>
                </c:pt>
                <c:pt idx="1305" formatCode="General">
                  <c:v>-1.005E-3</c:v>
                </c:pt>
                <c:pt idx="1306" formatCode="General">
                  <c:v>-1.0120000000000001E-3</c:v>
                </c:pt>
                <c:pt idx="1307" formatCode="General">
                  <c:v>-1.0120000000000001E-3</c:v>
                </c:pt>
                <c:pt idx="1308" formatCode="General">
                  <c:v>-1.0070000000000001E-3</c:v>
                </c:pt>
                <c:pt idx="1309" formatCode="General">
                  <c:v>-1.005E-3</c:v>
                </c:pt>
                <c:pt idx="1310" formatCode="General">
                  <c:v>-1.0009999999999999E-3</c:v>
                </c:pt>
                <c:pt idx="1311" formatCode="General">
                  <c:v>-1.0039999999999999E-3</c:v>
                </c:pt>
                <c:pt idx="1312" formatCode="General">
                  <c:v>-1.005E-3</c:v>
                </c:pt>
                <c:pt idx="1313" formatCode="General">
                  <c:v>-1.008E-3</c:v>
                </c:pt>
                <c:pt idx="1314" formatCode="General">
                  <c:v>-1.0039999999999999E-3</c:v>
                </c:pt>
                <c:pt idx="1315" formatCode="General">
                  <c:v>-9.9700000000000006E-4</c:v>
                </c:pt>
                <c:pt idx="1316" formatCode="General">
                  <c:v>-9.9099999999999991E-4</c:v>
                </c:pt>
                <c:pt idx="1317" formatCode="General">
                  <c:v>-9.9099999999999991E-4</c:v>
                </c:pt>
                <c:pt idx="1318" formatCode="General">
                  <c:v>-9.9400000000000009E-4</c:v>
                </c:pt>
                <c:pt idx="1319" formatCode="General">
                  <c:v>-9.990000000000001E-4</c:v>
                </c:pt>
                <c:pt idx="1320" formatCode="General">
                  <c:v>-9.9799999999999997E-4</c:v>
                </c:pt>
                <c:pt idx="1321" formatCode="General">
                  <c:v>-9.9599999999999992E-4</c:v>
                </c:pt>
                <c:pt idx="1322" formatCode="General">
                  <c:v>-9.8999999999999999E-4</c:v>
                </c:pt>
                <c:pt idx="1323" formatCode="General">
                  <c:v>-9.8700000000000003E-4</c:v>
                </c:pt>
                <c:pt idx="1324" formatCode="General">
                  <c:v>-9.8999999999999999E-4</c:v>
                </c:pt>
                <c:pt idx="1325" formatCode="General">
                  <c:v>-9.9299999999999996E-4</c:v>
                </c:pt>
                <c:pt idx="1326" formatCode="General">
                  <c:v>-9.9299999999999996E-4</c:v>
                </c:pt>
                <c:pt idx="1327" formatCode="General">
                  <c:v>-9.8799999999999995E-4</c:v>
                </c:pt>
                <c:pt idx="1328" formatCode="General">
                  <c:v>-9.8499999999999998E-4</c:v>
                </c:pt>
                <c:pt idx="1329" formatCode="General">
                  <c:v>-9.8700000000000003E-4</c:v>
                </c:pt>
                <c:pt idx="1330" formatCode="General">
                  <c:v>-9.9299999999999996E-4</c:v>
                </c:pt>
                <c:pt idx="1331" formatCode="General">
                  <c:v>-9.990000000000001E-4</c:v>
                </c:pt>
                <c:pt idx="1332" formatCode="General">
                  <c:v>-9.9599999999999992E-4</c:v>
                </c:pt>
                <c:pt idx="1333" formatCode="General">
                  <c:v>-9.859999999999999E-4</c:v>
                </c:pt>
                <c:pt idx="1334" formatCode="General">
                  <c:v>-9.7300000000000002E-4</c:v>
                </c:pt>
                <c:pt idx="1335" formatCode="General">
                  <c:v>-9.68E-4</c:v>
                </c:pt>
                <c:pt idx="1336" formatCode="General">
                  <c:v>-9.6400000000000001E-4</c:v>
                </c:pt>
                <c:pt idx="1337" formatCode="General">
                  <c:v>-9.6500000000000004E-4</c:v>
                </c:pt>
                <c:pt idx="1338" formatCode="General">
                  <c:v>-9.6400000000000001E-4</c:v>
                </c:pt>
                <c:pt idx="1339" formatCode="General">
                  <c:v>-9.7099999999999997E-4</c:v>
                </c:pt>
                <c:pt idx="1340" formatCode="General">
                  <c:v>-9.7799999999999992E-4</c:v>
                </c:pt>
                <c:pt idx="1341" formatCode="General">
                  <c:v>-9.8200000000000002E-4</c:v>
                </c:pt>
                <c:pt idx="1342" formatCode="General">
                  <c:v>-9.8700000000000003E-4</c:v>
                </c:pt>
                <c:pt idx="1343" formatCode="General">
                  <c:v>-9.8499999999999998E-4</c:v>
                </c:pt>
                <c:pt idx="1344" formatCode="General">
                  <c:v>-9.8299999999999993E-4</c:v>
                </c:pt>
                <c:pt idx="1345" formatCode="General">
                  <c:v>-9.7300000000000002E-4</c:v>
                </c:pt>
                <c:pt idx="1346" formatCode="General">
                  <c:v>-9.6699999999999998E-4</c:v>
                </c:pt>
                <c:pt idx="1347" formatCode="General">
                  <c:v>-9.6699999999999998E-4</c:v>
                </c:pt>
                <c:pt idx="1348" formatCode="General">
                  <c:v>-9.7099999999999997E-4</c:v>
                </c:pt>
                <c:pt idx="1349" formatCode="General">
                  <c:v>-9.7400000000000004E-4</c:v>
                </c:pt>
                <c:pt idx="1350" formatCode="General">
                  <c:v>-9.7300000000000002E-4</c:v>
                </c:pt>
                <c:pt idx="1351" formatCode="General">
                  <c:v>-9.7400000000000004E-4</c:v>
                </c:pt>
                <c:pt idx="1352" formatCode="General">
                  <c:v>-9.7999999999999997E-4</c:v>
                </c:pt>
                <c:pt idx="1353" formatCode="General">
                  <c:v>-9.7499999999999996E-4</c:v>
                </c:pt>
                <c:pt idx="1354" formatCode="General">
                  <c:v>-9.6500000000000004E-4</c:v>
                </c:pt>
                <c:pt idx="1355" formatCode="General">
                  <c:v>-9.4799999999999995E-4</c:v>
                </c:pt>
                <c:pt idx="1356" formatCode="General">
                  <c:v>-9.4200000000000002E-4</c:v>
                </c:pt>
                <c:pt idx="1357" formatCode="General">
                  <c:v>-9.3800000000000003E-4</c:v>
                </c:pt>
                <c:pt idx="1358" formatCode="General">
                  <c:v>-9.3999999999999997E-4</c:v>
                </c:pt>
                <c:pt idx="1359" formatCode="General">
                  <c:v>-9.4300000000000004E-4</c:v>
                </c:pt>
                <c:pt idx="1360" formatCode="General">
                  <c:v>-9.3999999999999997E-4</c:v>
                </c:pt>
                <c:pt idx="1361" formatCode="General">
                  <c:v>-9.3499999999999996E-4</c:v>
                </c:pt>
                <c:pt idx="1362" formatCode="General">
                  <c:v>-9.3199999999999999E-4</c:v>
                </c:pt>
                <c:pt idx="1363" formatCode="General">
                  <c:v>-9.3300000000000002E-4</c:v>
                </c:pt>
                <c:pt idx="1364" formatCode="General">
                  <c:v>-9.3400000000000004E-4</c:v>
                </c:pt>
                <c:pt idx="1365" formatCode="General">
                  <c:v>-9.3300000000000002E-4</c:v>
                </c:pt>
                <c:pt idx="1366" formatCode="General">
                  <c:v>-9.3000000000000005E-4</c:v>
                </c:pt>
                <c:pt idx="1367" formatCode="General">
                  <c:v>-9.2900000000000003E-4</c:v>
                </c:pt>
                <c:pt idx="1368" formatCode="General">
                  <c:v>-9.2900000000000003E-4</c:v>
                </c:pt>
                <c:pt idx="1369" formatCode="General">
                  <c:v>-9.2900000000000003E-4</c:v>
                </c:pt>
                <c:pt idx="1370" formatCode="General">
                  <c:v>-9.2699999999999998E-4</c:v>
                </c:pt>
                <c:pt idx="1371" formatCode="General">
                  <c:v>-9.1399999999999999E-4</c:v>
                </c:pt>
                <c:pt idx="1372" formatCode="General">
                  <c:v>-9.0300000000000005E-4</c:v>
                </c:pt>
                <c:pt idx="1373" formatCode="General">
                  <c:v>-8.9800000000000004E-4</c:v>
                </c:pt>
                <c:pt idx="1374" formatCode="General">
                  <c:v>-9.1E-4</c:v>
                </c:pt>
                <c:pt idx="1375" formatCode="General">
                  <c:v>-9.1500000000000001E-4</c:v>
                </c:pt>
                <c:pt idx="1376" formatCode="General">
                  <c:v>-9.1799999999999998E-4</c:v>
                </c:pt>
                <c:pt idx="1377" formatCode="General">
                  <c:v>-9.1E-4</c:v>
                </c:pt>
                <c:pt idx="1378" formatCode="General">
                  <c:v>-9.1100000000000003E-4</c:v>
                </c:pt>
                <c:pt idx="1379" formatCode="General">
                  <c:v>-9.1E-4</c:v>
                </c:pt>
                <c:pt idx="1380" formatCode="General">
                  <c:v>-9.0799999999999995E-4</c:v>
                </c:pt>
                <c:pt idx="1381" formatCode="General">
                  <c:v>-9.0200000000000002E-4</c:v>
                </c:pt>
                <c:pt idx="1382" formatCode="General">
                  <c:v>-8.9800000000000004E-4</c:v>
                </c:pt>
                <c:pt idx="1383" formatCode="General">
                  <c:v>-8.9800000000000004E-4</c:v>
                </c:pt>
                <c:pt idx="1384" formatCode="General">
                  <c:v>-8.9700000000000001E-4</c:v>
                </c:pt>
                <c:pt idx="1385" formatCode="General">
                  <c:v>-8.9499999999999996E-4</c:v>
                </c:pt>
                <c:pt idx="1386" formatCode="General">
                  <c:v>-8.92E-4</c:v>
                </c:pt>
                <c:pt idx="1387" formatCode="General">
                  <c:v>-8.9099999999999997E-4</c:v>
                </c:pt>
                <c:pt idx="1388" formatCode="General">
                  <c:v>-8.8699999999999998E-4</c:v>
                </c:pt>
                <c:pt idx="1389" formatCode="General">
                  <c:v>-8.8599999999999996E-4</c:v>
                </c:pt>
                <c:pt idx="1390" formatCode="General">
                  <c:v>-8.8000000000000003E-4</c:v>
                </c:pt>
                <c:pt idx="1391" formatCode="General">
                  <c:v>-8.8500000000000004E-4</c:v>
                </c:pt>
                <c:pt idx="1392" formatCode="General">
                  <c:v>-8.8800000000000001E-4</c:v>
                </c:pt>
                <c:pt idx="1393" formatCode="General">
                  <c:v>-8.9400000000000005E-4</c:v>
                </c:pt>
                <c:pt idx="1394" formatCode="General">
                  <c:v>-8.8999999999999995E-4</c:v>
                </c:pt>
                <c:pt idx="1395" formatCode="General">
                  <c:v>-8.8699999999999998E-4</c:v>
                </c:pt>
                <c:pt idx="1396" formatCode="General">
                  <c:v>-8.83E-4</c:v>
                </c:pt>
                <c:pt idx="1397" formatCode="General">
                  <c:v>-8.8099999999999995E-4</c:v>
                </c:pt>
                <c:pt idx="1398" formatCode="General">
                  <c:v>-8.8099999999999995E-4</c:v>
                </c:pt>
                <c:pt idx="1399" formatCode="General">
                  <c:v>-8.7200000000000005E-4</c:v>
                </c:pt>
                <c:pt idx="1400" formatCode="General">
                  <c:v>-8.5800000000000004E-4</c:v>
                </c:pt>
                <c:pt idx="1401" formatCode="General">
                  <c:v>-8.4199999999999998E-4</c:v>
                </c:pt>
                <c:pt idx="1402" formatCode="General">
                  <c:v>-8.3900000000000001E-4</c:v>
                </c:pt>
                <c:pt idx="1403" formatCode="General">
                  <c:v>-8.4800000000000001E-4</c:v>
                </c:pt>
                <c:pt idx="1404" formatCode="General">
                  <c:v>-8.5499999999999997E-4</c:v>
                </c:pt>
                <c:pt idx="1405" formatCode="General">
                  <c:v>-8.5599999999999999E-4</c:v>
                </c:pt>
                <c:pt idx="1406" formatCode="General">
                  <c:v>-8.4900000000000004E-4</c:v>
                </c:pt>
                <c:pt idx="1407" formatCode="General">
                  <c:v>-8.5099999999999998E-4</c:v>
                </c:pt>
                <c:pt idx="1408" formatCode="General">
                  <c:v>-8.5700000000000001E-4</c:v>
                </c:pt>
                <c:pt idx="1409" formatCode="General">
                  <c:v>-8.61E-4</c:v>
                </c:pt>
                <c:pt idx="1410" formatCode="General">
                  <c:v>-8.4999999999999995E-4</c:v>
                </c:pt>
                <c:pt idx="1411" formatCode="General">
                  <c:v>-8.3000000000000001E-4</c:v>
                </c:pt>
                <c:pt idx="1412" formatCode="General">
                  <c:v>-8.1999999999999998E-4</c:v>
                </c:pt>
                <c:pt idx="1413" formatCode="General">
                  <c:v>-8.2700000000000004E-4</c:v>
                </c:pt>
                <c:pt idx="1414" formatCode="General">
                  <c:v>-8.43E-4</c:v>
                </c:pt>
                <c:pt idx="1415" formatCode="General">
                  <c:v>-8.5300000000000003E-4</c:v>
                </c:pt>
                <c:pt idx="1416" formatCode="General">
                  <c:v>-8.4500000000000005E-4</c:v>
                </c:pt>
                <c:pt idx="1417" formatCode="General">
                  <c:v>-8.3000000000000001E-4</c:v>
                </c:pt>
                <c:pt idx="1418" formatCode="General">
                  <c:v>-8.0900000000000004E-4</c:v>
                </c:pt>
                <c:pt idx="1419" formatCode="General">
                  <c:v>-7.9600000000000005E-4</c:v>
                </c:pt>
                <c:pt idx="1420" formatCode="General">
                  <c:v>-7.94E-4</c:v>
                </c:pt>
                <c:pt idx="1421" formatCode="General">
                  <c:v>-7.9900000000000001E-4</c:v>
                </c:pt>
                <c:pt idx="1422" formatCode="General">
                  <c:v>-8.1599999999999999E-4</c:v>
                </c:pt>
                <c:pt idx="1423" formatCode="General">
                  <c:v>-8.2299999999999995E-4</c:v>
                </c:pt>
                <c:pt idx="1424" formatCode="General">
                  <c:v>-8.2700000000000004E-4</c:v>
                </c:pt>
                <c:pt idx="1425" formatCode="General">
                  <c:v>-8.0699999999999999E-4</c:v>
                </c:pt>
                <c:pt idx="1426" formatCode="General">
                  <c:v>-7.9500000000000003E-4</c:v>
                </c:pt>
                <c:pt idx="1427" formatCode="General">
                  <c:v>-7.8200000000000003E-4</c:v>
                </c:pt>
                <c:pt idx="1428" formatCode="General">
                  <c:v>-7.85E-4</c:v>
                </c:pt>
                <c:pt idx="1429" formatCode="General">
                  <c:v>-7.8399999999999997E-4</c:v>
                </c:pt>
                <c:pt idx="1430" formatCode="General">
                  <c:v>-7.7999999999999999E-4</c:v>
                </c:pt>
                <c:pt idx="1431" formatCode="General">
                  <c:v>-7.7399999999999995E-4</c:v>
                </c:pt>
                <c:pt idx="1432" formatCode="General">
                  <c:v>-7.7300000000000003E-4</c:v>
                </c:pt>
                <c:pt idx="1433" formatCode="General">
                  <c:v>-7.8100000000000001E-4</c:v>
                </c:pt>
                <c:pt idx="1434" formatCode="General">
                  <c:v>-7.8299999999999995E-4</c:v>
                </c:pt>
                <c:pt idx="1435" formatCode="General">
                  <c:v>-7.7300000000000003E-4</c:v>
                </c:pt>
                <c:pt idx="1436" formatCode="General">
                  <c:v>-7.5600000000000005E-4</c:v>
                </c:pt>
                <c:pt idx="1437" formatCode="General">
                  <c:v>-7.5100000000000004E-4</c:v>
                </c:pt>
                <c:pt idx="1438" formatCode="General">
                  <c:v>-7.5299999999999998E-4</c:v>
                </c:pt>
                <c:pt idx="1439" formatCode="General">
                  <c:v>-7.6400000000000003E-4</c:v>
                </c:pt>
                <c:pt idx="1440" formatCode="General">
                  <c:v>-7.6400000000000003E-4</c:v>
                </c:pt>
                <c:pt idx="1441" formatCode="General">
                  <c:v>-7.6599999999999997E-4</c:v>
                </c:pt>
                <c:pt idx="1442" formatCode="General">
                  <c:v>-7.5799999999999999E-4</c:v>
                </c:pt>
                <c:pt idx="1443" formatCode="General">
                  <c:v>-7.5699999999999997E-4</c:v>
                </c:pt>
                <c:pt idx="1444" formatCode="General">
                  <c:v>-7.4600000000000003E-4</c:v>
                </c:pt>
                <c:pt idx="1445" formatCode="General">
                  <c:v>-7.3300000000000004E-4</c:v>
                </c:pt>
                <c:pt idx="1446" formatCode="General">
                  <c:v>-7.2000000000000005E-4</c:v>
                </c:pt>
                <c:pt idx="1447" formatCode="General">
                  <c:v>-7.1900000000000002E-4</c:v>
                </c:pt>
                <c:pt idx="1448" formatCode="General">
                  <c:v>-7.2000000000000005E-4</c:v>
                </c:pt>
                <c:pt idx="1449" formatCode="General">
                  <c:v>-7.1900000000000002E-4</c:v>
                </c:pt>
                <c:pt idx="1450" formatCode="General">
                  <c:v>-7.1199999999999996E-4</c:v>
                </c:pt>
                <c:pt idx="1451" formatCode="General">
                  <c:v>-7.0500000000000001E-4</c:v>
                </c:pt>
                <c:pt idx="1452" formatCode="General">
                  <c:v>-6.9300000000000004E-4</c:v>
                </c:pt>
                <c:pt idx="1453" formatCode="General">
                  <c:v>-6.7900000000000002E-4</c:v>
                </c:pt>
                <c:pt idx="1454" formatCode="General">
                  <c:v>-6.6699999999999995E-4</c:v>
                </c:pt>
                <c:pt idx="1455" formatCode="General">
                  <c:v>-6.5600000000000001E-4</c:v>
                </c:pt>
                <c:pt idx="1456" formatCode="General">
                  <c:v>-6.4999999999999997E-4</c:v>
                </c:pt>
                <c:pt idx="1457" formatCode="General">
                  <c:v>-6.4599999999999998E-4</c:v>
                </c:pt>
                <c:pt idx="1458" formatCode="General">
                  <c:v>-6.4999999999999997E-4</c:v>
                </c:pt>
                <c:pt idx="1459" formatCode="General">
                  <c:v>-6.4800000000000003E-4</c:v>
                </c:pt>
                <c:pt idx="1460" formatCode="General">
                  <c:v>-6.3900000000000003E-4</c:v>
                </c:pt>
                <c:pt idx="1461" formatCode="General">
                  <c:v>-6.2200000000000005E-4</c:v>
                </c:pt>
                <c:pt idx="1462" formatCode="General">
                  <c:v>-6.0300000000000002E-4</c:v>
                </c:pt>
                <c:pt idx="1463" formatCode="General">
                  <c:v>-5.9299999999999999E-4</c:v>
                </c:pt>
                <c:pt idx="1464" formatCode="General">
                  <c:v>-5.9100000000000005E-4</c:v>
                </c:pt>
                <c:pt idx="1465" formatCode="General">
                  <c:v>-5.9999999999999995E-4</c:v>
                </c:pt>
                <c:pt idx="1466" formatCode="General">
                  <c:v>-5.9900000000000003E-4</c:v>
                </c:pt>
                <c:pt idx="1467" formatCode="General">
                  <c:v>-5.8699999999999996E-4</c:v>
                </c:pt>
                <c:pt idx="1468" formatCode="General">
                  <c:v>-5.6800000000000004E-4</c:v>
                </c:pt>
                <c:pt idx="1469" formatCode="General">
                  <c:v>-5.5199999999999997E-4</c:v>
                </c:pt>
                <c:pt idx="1470" formatCode="General">
                  <c:v>-5.4500000000000002E-4</c:v>
                </c:pt>
                <c:pt idx="1471" formatCode="General">
                  <c:v>-5.4100000000000003E-4</c:v>
                </c:pt>
                <c:pt idx="1472" formatCode="General">
                  <c:v>-5.4500000000000002E-4</c:v>
                </c:pt>
                <c:pt idx="1473" formatCode="General">
                  <c:v>-5.4900000000000001E-4</c:v>
                </c:pt>
                <c:pt idx="1474" formatCode="General">
                  <c:v>-5.5599999999999996E-4</c:v>
                </c:pt>
                <c:pt idx="1475" formatCode="General">
                  <c:v>-5.4799999999999998E-4</c:v>
                </c:pt>
                <c:pt idx="1476" formatCode="General">
                  <c:v>-5.3700000000000004E-4</c:v>
                </c:pt>
                <c:pt idx="1477" formatCode="General">
                  <c:v>-5.1500000000000005E-4</c:v>
                </c:pt>
                <c:pt idx="1478" formatCode="General">
                  <c:v>-5.0100000000000003E-4</c:v>
                </c:pt>
                <c:pt idx="1479" formatCode="General">
                  <c:v>-4.8999999999999998E-4</c:v>
                </c:pt>
                <c:pt idx="1480" formatCode="General">
                  <c:v>-4.8500000000000003E-4</c:v>
                </c:pt>
                <c:pt idx="1481" formatCode="General">
                  <c:v>-4.75E-4</c:v>
                </c:pt>
                <c:pt idx="1482" formatCode="General">
                  <c:v>-4.5800000000000002E-4</c:v>
                </c:pt>
                <c:pt idx="1483" formatCode="General">
                  <c:v>-4.4099999999999999E-4</c:v>
                </c:pt>
                <c:pt idx="1484" formatCode="General">
                  <c:v>-4.3100000000000001E-4</c:v>
                </c:pt>
                <c:pt idx="1485" formatCode="General">
                  <c:v>-4.2900000000000002E-4</c:v>
                </c:pt>
                <c:pt idx="1486" formatCode="General">
                  <c:v>-4.3100000000000001E-4</c:v>
                </c:pt>
                <c:pt idx="1487" formatCode="General">
                  <c:v>-4.3100000000000001E-4</c:v>
                </c:pt>
                <c:pt idx="1488" formatCode="General">
                  <c:v>-4.3199999999999998E-4</c:v>
                </c:pt>
                <c:pt idx="1489" formatCode="General">
                  <c:v>-4.2900000000000002E-4</c:v>
                </c:pt>
                <c:pt idx="1490" formatCode="General">
                  <c:v>-4.2299999999999998E-4</c:v>
                </c:pt>
                <c:pt idx="1491" formatCode="General">
                  <c:v>-4.1399999999999998E-4</c:v>
                </c:pt>
                <c:pt idx="1492" formatCode="General">
                  <c:v>-4.1100000000000002E-4</c:v>
                </c:pt>
                <c:pt idx="1493" formatCode="General">
                  <c:v>-4.1399999999999998E-4</c:v>
                </c:pt>
                <c:pt idx="1494" formatCode="General">
                  <c:v>-4.1399999999999998E-4</c:v>
                </c:pt>
                <c:pt idx="1495" formatCode="General">
                  <c:v>-4.0400000000000001E-4</c:v>
                </c:pt>
                <c:pt idx="1496" formatCode="General">
                  <c:v>-3.8499999999999998E-4</c:v>
                </c:pt>
                <c:pt idx="1497" formatCode="General">
                  <c:v>-3.7300000000000001E-4</c:v>
                </c:pt>
                <c:pt idx="1498" formatCode="General">
                  <c:v>-3.6999999999999999E-4</c:v>
                </c:pt>
                <c:pt idx="1499" formatCode="General">
                  <c:v>-3.7500000000000001E-4</c:v>
                </c:pt>
                <c:pt idx="1500" formatCode="General">
                  <c:v>-3.7800000000000003E-4</c:v>
                </c:pt>
                <c:pt idx="1501" formatCode="General">
                  <c:v>-3.7599999999999998E-4</c:v>
                </c:pt>
                <c:pt idx="1502" formatCode="General">
                  <c:v>-3.68E-4</c:v>
                </c:pt>
                <c:pt idx="1503" formatCode="General">
                  <c:v>-3.59E-4</c:v>
                </c:pt>
                <c:pt idx="1504" formatCode="General">
                  <c:v>-3.5E-4</c:v>
                </c:pt>
                <c:pt idx="1505" formatCode="General">
                  <c:v>-3.48E-4</c:v>
                </c:pt>
                <c:pt idx="1506" formatCode="General">
                  <c:v>-3.4499999999999998E-4</c:v>
                </c:pt>
                <c:pt idx="1507" formatCode="General">
                  <c:v>-3.4900000000000003E-4</c:v>
                </c:pt>
                <c:pt idx="1508" formatCode="General">
                  <c:v>-3.5199999999999999E-4</c:v>
                </c:pt>
                <c:pt idx="1509" formatCode="General">
                  <c:v>-3.5399999999999999E-4</c:v>
                </c:pt>
                <c:pt idx="1510" formatCode="General">
                  <c:v>-3.5199999999999999E-4</c:v>
                </c:pt>
                <c:pt idx="1511" formatCode="General">
                  <c:v>-3.4400000000000001E-4</c:v>
                </c:pt>
                <c:pt idx="1512" formatCode="General">
                  <c:v>-3.39E-4</c:v>
                </c:pt>
                <c:pt idx="1513" formatCode="General">
                  <c:v>-3.3100000000000002E-4</c:v>
                </c:pt>
                <c:pt idx="1514" formatCode="General">
                  <c:v>-3.3399999999999999E-4</c:v>
                </c:pt>
                <c:pt idx="1515" formatCode="General">
                  <c:v>-3.2899999999999997E-4</c:v>
                </c:pt>
                <c:pt idx="1516" formatCode="General">
                  <c:v>-3.2499999999999999E-4</c:v>
                </c:pt>
                <c:pt idx="1517" formatCode="General">
                  <c:v>-3.1300000000000002E-4</c:v>
                </c:pt>
                <c:pt idx="1518" formatCode="General">
                  <c:v>-3.0699999999999998E-4</c:v>
                </c:pt>
                <c:pt idx="1519" formatCode="General">
                  <c:v>-3.0299999999999999E-4</c:v>
                </c:pt>
                <c:pt idx="1520" formatCode="General">
                  <c:v>-3.0299999999999999E-4</c:v>
                </c:pt>
                <c:pt idx="1521" formatCode="General">
                  <c:v>-2.9999999999999997E-4</c:v>
                </c:pt>
                <c:pt idx="1522" formatCode="General">
                  <c:v>-3.0299999999999999E-4</c:v>
                </c:pt>
                <c:pt idx="1523" formatCode="General">
                  <c:v>-3.0299999999999999E-4</c:v>
                </c:pt>
                <c:pt idx="1524" formatCode="General">
                  <c:v>-3.0499999999999999E-4</c:v>
                </c:pt>
                <c:pt idx="1525" formatCode="General">
                  <c:v>-2.9599999999999998E-4</c:v>
                </c:pt>
                <c:pt idx="1526" formatCode="General">
                  <c:v>-2.9599999999999998E-4</c:v>
                </c:pt>
                <c:pt idx="1527" formatCode="General">
                  <c:v>-2.9399999999999999E-4</c:v>
                </c:pt>
                <c:pt idx="1528" formatCode="General">
                  <c:v>-2.9999999999999997E-4</c:v>
                </c:pt>
                <c:pt idx="1529" formatCode="General">
                  <c:v>-2.9799999999999998E-4</c:v>
                </c:pt>
                <c:pt idx="1530" formatCode="General">
                  <c:v>-2.9599999999999998E-4</c:v>
                </c:pt>
                <c:pt idx="1531" formatCode="General">
                  <c:v>-2.8600000000000001E-4</c:v>
                </c:pt>
                <c:pt idx="1532" formatCode="General">
                  <c:v>-2.8600000000000001E-4</c:v>
                </c:pt>
                <c:pt idx="1533" formatCode="General">
                  <c:v>-2.8299999999999999E-4</c:v>
                </c:pt>
                <c:pt idx="1534" formatCode="General">
                  <c:v>-2.8499999999999999E-4</c:v>
                </c:pt>
                <c:pt idx="1535" formatCode="General">
                  <c:v>-2.7700000000000001E-4</c:v>
                </c:pt>
                <c:pt idx="1536" formatCode="General">
                  <c:v>-2.6499999999999999E-4</c:v>
                </c:pt>
                <c:pt idx="1537" formatCode="General">
                  <c:v>-2.5300000000000002E-4</c:v>
                </c:pt>
                <c:pt idx="1538" formatCode="General">
                  <c:v>-2.5500000000000002E-4</c:v>
                </c:pt>
                <c:pt idx="1539" formatCode="General">
                  <c:v>-2.63E-4</c:v>
                </c:pt>
                <c:pt idx="1540" formatCode="General">
                  <c:v>-2.7500000000000002E-4</c:v>
                </c:pt>
                <c:pt idx="1541" formatCode="General">
                  <c:v>-2.7399999999999999E-4</c:v>
                </c:pt>
                <c:pt idx="1542" formatCode="General">
                  <c:v>-2.7E-4</c:v>
                </c:pt>
                <c:pt idx="1543" formatCode="General">
                  <c:v>-2.5700000000000001E-4</c:v>
                </c:pt>
                <c:pt idx="1544" formatCode="General">
                  <c:v>-2.5000000000000001E-4</c:v>
                </c:pt>
                <c:pt idx="1545" formatCode="General">
                  <c:v>-2.43E-4</c:v>
                </c:pt>
                <c:pt idx="1546" formatCode="General">
                  <c:v>-2.4600000000000002E-4</c:v>
                </c:pt>
                <c:pt idx="1547" formatCode="General">
                  <c:v>-2.4600000000000002E-4</c:v>
                </c:pt>
                <c:pt idx="1548" formatCode="General">
                  <c:v>-2.5000000000000001E-4</c:v>
                </c:pt>
                <c:pt idx="1549" formatCode="General">
                  <c:v>-2.4000000000000001E-4</c:v>
                </c:pt>
                <c:pt idx="1550" formatCode="General">
                  <c:v>-2.2900000000000001E-4</c:v>
                </c:pt>
                <c:pt idx="1551" formatCode="General">
                  <c:v>-2.13E-4</c:v>
                </c:pt>
                <c:pt idx="1552" formatCode="General">
                  <c:v>-2.12E-4</c:v>
                </c:pt>
                <c:pt idx="1553" formatCode="General">
                  <c:v>-2.1499999999999999E-4</c:v>
                </c:pt>
                <c:pt idx="1554" formatCode="General">
                  <c:v>-2.22E-4</c:v>
                </c:pt>
                <c:pt idx="1555" formatCode="General">
                  <c:v>-2.1599999999999999E-4</c:v>
                </c:pt>
                <c:pt idx="1556" formatCode="General">
                  <c:v>-2.05E-4</c:v>
                </c:pt>
                <c:pt idx="1557" formatCode="General">
                  <c:v>-1.94E-4</c:v>
                </c:pt>
                <c:pt idx="1558" formatCode="General">
                  <c:v>-1.9000000000000001E-4</c:v>
                </c:pt>
                <c:pt idx="1559" formatCode="General">
                  <c:v>-1.93E-4</c:v>
                </c:pt>
                <c:pt idx="1560" formatCode="General">
                  <c:v>-1.8900000000000001E-4</c:v>
                </c:pt>
                <c:pt idx="1561" formatCode="General">
                  <c:v>-1.7699999999999999E-4</c:v>
                </c:pt>
                <c:pt idx="1562" formatCode="General">
                  <c:v>-1.66E-4</c:v>
                </c:pt>
                <c:pt idx="1563" formatCode="General">
                  <c:v>-1.63E-4</c:v>
                </c:pt>
                <c:pt idx="1564" formatCode="General">
                  <c:v>-1.7000000000000001E-4</c:v>
                </c:pt>
                <c:pt idx="1565" formatCode="General">
                  <c:v>-1.6799999999999999E-4</c:v>
                </c:pt>
                <c:pt idx="1566" formatCode="General">
                  <c:v>-1.55E-4</c:v>
                </c:pt>
                <c:pt idx="1567" formatCode="General">
                  <c:v>-1.36E-4</c:v>
                </c:pt>
                <c:pt idx="1568" formatCode="General">
                  <c:v>-1.2899999999999999E-4</c:v>
                </c:pt>
                <c:pt idx="1569" formatCode="General">
                  <c:v>-1.2999999999999999E-4</c:v>
                </c:pt>
                <c:pt idx="1570" formatCode="General">
                  <c:v>-1.35E-4</c:v>
                </c:pt>
                <c:pt idx="1571" formatCode="General">
                  <c:v>-1.2999999999999999E-4</c:v>
                </c:pt>
                <c:pt idx="1572" formatCode="General">
                  <c:v>-1.2400000000000001E-4</c:v>
                </c:pt>
                <c:pt idx="1573" formatCode="General">
                  <c:v>-1.16E-4</c:v>
                </c:pt>
                <c:pt idx="1574" formatCode="General">
                  <c:v>-1.17E-4</c:v>
                </c:pt>
                <c:pt idx="1575" formatCode="General">
                  <c:v>-1.15E-4</c:v>
                </c:pt>
                <c:pt idx="1576" formatCode="General">
                  <c:v>-1.0399999999999999E-4</c:v>
                </c:pt>
                <c:pt idx="1577">
                  <c:v>-7.8999999999999996E-5</c:v>
                </c:pt>
                <c:pt idx="1578">
                  <c:v>-5.1E-5</c:v>
                </c:pt>
                <c:pt idx="1579">
                  <c:v>-3.1999999999999999E-5</c:v>
                </c:pt>
                <c:pt idx="1580">
                  <c:v>-2.4000000000000001E-5</c:v>
                </c:pt>
                <c:pt idx="1581">
                  <c:v>-2.0000000000000002E-5</c:v>
                </c:pt>
                <c:pt idx="1582">
                  <c:v>-1.7E-5</c:v>
                </c:pt>
                <c:pt idx="1583">
                  <c:v>-6.9999999999999999E-6</c:v>
                </c:pt>
                <c:pt idx="1584">
                  <c:v>3.0000000000000001E-6</c:v>
                </c:pt>
                <c:pt idx="1585">
                  <c:v>1.7E-5</c:v>
                </c:pt>
                <c:pt idx="1586">
                  <c:v>3.1000000000000001E-5</c:v>
                </c:pt>
                <c:pt idx="1587">
                  <c:v>4.1999999999999998E-5</c:v>
                </c:pt>
                <c:pt idx="1588">
                  <c:v>4.8000000000000001E-5</c:v>
                </c:pt>
                <c:pt idx="1589">
                  <c:v>5.3000000000000001E-5</c:v>
                </c:pt>
                <c:pt idx="1590">
                  <c:v>5.5999999999999999E-5</c:v>
                </c:pt>
                <c:pt idx="1591">
                  <c:v>7.1000000000000005E-5</c:v>
                </c:pt>
                <c:pt idx="1592">
                  <c:v>7.8999999999999996E-5</c:v>
                </c:pt>
                <c:pt idx="1593">
                  <c:v>9.2E-5</c:v>
                </c:pt>
                <c:pt idx="1594">
                  <c:v>8.8999999999999995E-5</c:v>
                </c:pt>
                <c:pt idx="1595">
                  <c:v>8.3999999999999995E-5</c:v>
                </c:pt>
                <c:pt idx="1596">
                  <c:v>8.7999999999999998E-5</c:v>
                </c:pt>
                <c:pt idx="1597" formatCode="General">
                  <c:v>1.02E-4</c:v>
                </c:pt>
                <c:pt idx="1598" formatCode="General">
                  <c:v>1.27E-4</c:v>
                </c:pt>
                <c:pt idx="1599" formatCode="General">
                  <c:v>1.44E-4</c:v>
                </c:pt>
                <c:pt idx="1600" formatCode="General">
                  <c:v>1.6100000000000001E-4</c:v>
                </c:pt>
                <c:pt idx="1601" formatCode="General">
                  <c:v>1.65E-4</c:v>
                </c:pt>
                <c:pt idx="1602" formatCode="General">
                  <c:v>1.7000000000000001E-4</c:v>
                </c:pt>
                <c:pt idx="1603" formatCode="General">
                  <c:v>1.7899999999999999E-4</c:v>
                </c:pt>
                <c:pt idx="1604" formatCode="General">
                  <c:v>2.0100000000000001E-4</c:v>
                </c:pt>
                <c:pt idx="1605" formatCode="General">
                  <c:v>2.1800000000000001E-4</c:v>
                </c:pt>
                <c:pt idx="1606" formatCode="General">
                  <c:v>2.1900000000000001E-4</c:v>
                </c:pt>
                <c:pt idx="1607" formatCode="General">
                  <c:v>2.1599999999999999E-4</c:v>
                </c:pt>
                <c:pt idx="1608" formatCode="General">
                  <c:v>2.23E-4</c:v>
                </c:pt>
                <c:pt idx="1609" formatCode="General">
                  <c:v>2.4399999999999999E-4</c:v>
                </c:pt>
                <c:pt idx="1610" formatCode="General">
                  <c:v>2.61E-4</c:v>
                </c:pt>
                <c:pt idx="1611" formatCode="General">
                  <c:v>2.7900000000000001E-4</c:v>
                </c:pt>
                <c:pt idx="1612" formatCode="General">
                  <c:v>2.9500000000000001E-4</c:v>
                </c:pt>
                <c:pt idx="1613" formatCode="General">
                  <c:v>3.1599999999999998E-4</c:v>
                </c:pt>
                <c:pt idx="1614" formatCode="General">
                  <c:v>3.2600000000000001E-4</c:v>
                </c:pt>
                <c:pt idx="1615" formatCode="General">
                  <c:v>3.3100000000000002E-4</c:v>
                </c:pt>
                <c:pt idx="1616" formatCode="General">
                  <c:v>3.2899999999999997E-4</c:v>
                </c:pt>
                <c:pt idx="1617" formatCode="General">
                  <c:v>3.3300000000000002E-4</c:v>
                </c:pt>
                <c:pt idx="1618" formatCode="General">
                  <c:v>3.4000000000000002E-4</c:v>
                </c:pt>
                <c:pt idx="1619" formatCode="General">
                  <c:v>3.5500000000000001E-4</c:v>
                </c:pt>
                <c:pt idx="1620" formatCode="General">
                  <c:v>3.7100000000000002E-4</c:v>
                </c:pt>
                <c:pt idx="1621" formatCode="General">
                  <c:v>3.9399999999999998E-4</c:v>
                </c:pt>
                <c:pt idx="1622" formatCode="General">
                  <c:v>4.1300000000000001E-4</c:v>
                </c:pt>
                <c:pt idx="1623" formatCode="General">
                  <c:v>4.28E-4</c:v>
                </c:pt>
                <c:pt idx="1624" formatCode="General">
                  <c:v>4.4299999999999998E-4</c:v>
                </c:pt>
                <c:pt idx="1625" formatCode="General">
                  <c:v>4.5800000000000002E-4</c:v>
                </c:pt>
                <c:pt idx="1626" formatCode="General">
                  <c:v>4.7100000000000001E-4</c:v>
                </c:pt>
                <c:pt idx="1627" formatCode="General">
                  <c:v>4.7800000000000002E-4</c:v>
                </c:pt>
                <c:pt idx="1628" formatCode="General">
                  <c:v>4.7899999999999999E-4</c:v>
                </c:pt>
                <c:pt idx="1629" formatCode="General">
                  <c:v>4.8799999999999999E-4</c:v>
                </c:pt>
                <c:pt idx="1630" formatCode="General">
                  <c:v>5.0500000000000002E-4</c:v>
                </c:pt>
                <c:pt idx="1631" formatCode="General">
                  <c:v>5.3399999999999997E-4</c:v>
                </c:pt>
                <c:pt idx="1632" formatCode="General">
                  <c:v>5.5999999999999995E-4</c:v>
                </c:pt>
                <c:pt idx="1633" formatCode="General">
                  <c:v>5.7899999999999998E-4</c:v>
                </c:pt>
                <c:pt idx="1634" formatCode="General">
                  <c:v>5.9100000000000005E-4</c:v>
                </c:pt>
                <c:pt idx="1635" formatCode="General">
                  <c:v>5.9599999999999996E-4</c:v>
                </c:pt>
                <c:pt idx="1636" formatCode="General">
                  <c:v>6.0400000000000004E-4</c:v>
                </c:pt>
                <c:pt idx="1637" formatCode="General">
                  <c:v>6.11E-4</c:v>
                </c:pt>
                <c:pt idx="1638" formatCode="General">
                  <c:v>6.3199999999999997E-4</c:v>
                </c:pt>
                <c:pt idx="1639" formatCode="General">
                  <c:v>6.4999999999999997E-4</c:v>
                </c:pt>
                <c:pt idx="1640" formatCode="General">
                  <c:v>6.7000000000000002E-4</c:v>
                </c:pt>
                <c:pt idx="1641" formatCode="General">
                  <c:v>6.8199999999999999E-4</c:v>
                </c:pt>
                <c:pt idx="1642" formatCode="General">
                  <c:v>6.9700000000000003E-4</c:v>
                </c:pt>
                <c:pt idx="1643" formatCode="General">
                  <c:v>7.1500000000000003E-4</c:v>
                </c:pt>
                <c:pt idx="1644" formatCode="General">
                  <c:v>7.36E-4</c:v>
                </c:pt>
                <c:pt idx="1645" formatCode="General">
                  <c:v>7.5600000000000005E-4</c:v>
                </c:pt>
                <c:pt idx="1646" formatCode="General">
                  <c:v>7.6900000000000004E-4</c:v>
                </c:pt>
                <c:pt idx="1647" formatCode="General">
                  <c:v>7.7800000000000005E-4</c:v>
                </c:pt>
                <c:pt idx="1648" formatCode="General">
                  <c:v>7.8799999999999996E-4</c:v>
                </c:pt>
                <c:pt idx="1649" formatCode="General">
                  <c:v>8.0500000000000005E-4</c:v>
                </c:pt>
                <c:pt idx="1650" formatCode="General">
                  <c:v>8.25E-4</c:v>
                </c:pt>
                <c:pt idx="1651" formatCode="General">
                  <c:v>8.4500000000000005E-4</c:v>
                </c:pt>
                <c:pt idx="1652" formatCode="General">
                  <c:v>8.5899999999999995E-4</c:v>
                </c:pt>
                <c:pt idx="1653" formatCode="General">
                  <c:v>8.7399999999999999E-4</c:v>
                </c:pt>
                <c:pt idx="1654" formatCode="General">
                  <c:v>8.8800000000000001E-4</c:v>
                </c:pt>
                <c:pt idx="1655" formatCode="General">
                  <c:v>9.0600000000000001E-4</c:v>
                </c:pt>
                <c:pt idx="1656" formatCode="General">
                  <c:v>9.2900000000000003E-4</c:v>
                </c:pt>
                <c:pt idx="1657" formatCode="General">
                  <c:v>9.4799999999999995E-4</c:v>
                </c:pt>
                <c:pt idx="1658" formatCode="General">
                  <c:v>9.6299999999999999E-4</c:v>
                </c:pt>
                <c:pt idx="1659" formatCode="General">
                  <c:v>9.7400000000000004E-4</c:v>
                </c:pt>
                <c:pt idx="1660" formatCode="General">
                  <c:v>9.8999999999999999E-4</c:v>
                </c:pt>
                <c:pt idx="1661" formatCode="General">
                  <c:v>1.008E-3</c:v>
                </c:pt>
                <c:pt idx="1662" formatCode="General">
                  <c:v>1.029E-3</c:v>
                </c:pt>
                <c:pt idx="1663" formatCode="General">
                  <c:v>1.0430000000000001E-3</c:v>
                </c:pt>
                <c:pt idx="1664" formatCode="General">
                  <c:v>1.0610000000000001E-3</c:v>
                </c:pt>
                <c:pt idx="1665" formatCode="General">
                  <c:v>1.0820000000000001E-3</c:v>
                </c:pt>
                <c:pt idx="1666" formatCode="General">
                  <c:v>1.1130000000000001E-3</c:v>
                </c:pt>
                <c:pt idx="1667" formatCode="General">
                  <c:v>1.142E-3</c:v>
                </c:pt>
                <c:pt idx="1668" formatCode="General">
                  <c:v>1.163E-3</c:v>
                </c:pt>
                <c:pt idx="1669" formatCode="General">
                  <c:v>1.175E-3</c:v>
                </c:pt>
                <c:pt idx="1670" formatCode="General">
                  <c:v>1.191E-3</c:v>
                </c:pt>
                <c:pt idx="1671" formatCode="General">
                  <c:v>1.209E-3</c:v>
                </c:pt>
                <c:pt idx="1672" formatCode="General">
                  <c:v>1.2290000000000001E-3</c:v>
                </c:pt>
                <c:pt idx="1673" formatCode="General">
                  <c:v>1.2489999999999999E-3</c:v>
                </c:pt>
                <c:pt idx="1674" formatCode="General">
                  <c:v>1.2719999999999999E-3</c:v>
                </c:pt>
                <c:pt idx="1675" formatCode="General">
                  <c:v>1.3029999999999999E-3</c:v>
                </c:pt>
                <c:pt idx="1676" formatCode="General">
                  <c:v>1.325E-3</c:v>
                </c:pt>
                <c:pt idx="1677" formatCode="General">
                  <c:v>1.346E-3</c:v>
                </c:pt>
                <c:pt idx="1678" formatCode="General">
                  <c:v>1.361E-3</c:v>
                </c:pt>
                <c:pt idx="1679" formatCode="General">
                  <c:v>1.3929999999999999E-3</c:v>
                </c:pt>
                <c:pt idx="1680" formatCode="General">
                  <c:v>1.4239999999999999E-3</c:v>
                </c:pt>
                <c:pt idx="1681" formatCode="General">
                  <c:v>1.4530000000000001E-3</c:v>
                </c:pt>
                <c:pt idx="1682" formatCode="General">
                  <c:v>1.4660000000000001E-3</c:v>
                </c:pt>
                <c:pt idx="1683" formatCode="General">
                  <c:v>1.485E-3</c:v>
                </c:pt>
                <c:pt idx="1684" formatCode="General">
                  <c:v>1.513E-3</c:v>
                </c:pt>
                <c:pt idx="1685" formatCode="General">
                  <c:v>1.549E-3</c:v>
                </c:pt>
                <c:pt idx="1686" formatCode="General">
                  <c:v>1.575E-3</c:v>
                </c:pt>
                <c:pt idx="1687" formatCode="General">
                  <c:v>1.591E-3</c:v>
                </c:pt>
                <c:pt idx="1688" formatCode="General">
                  <c:v>1.6019999999999999E-3</c:v>
                </c:pt>
                <c:pt idx="1689" formatCode="General">
                  <c:v>1.6260000000000001E-3</c:v>
                </c:pt>
                <c:pt idx="1690" formatCode="General">
                  <c:v>1.663E-3</c:v>
                </c:pt>
                <c:pt idx="1691" formatCode="General">
                  <c:v>1.709E-3</c:v>
                </c:pt>
                <c:pt idx="1692" formatCode="General">
                  <c:v>1.75E-3</c:v>
                </c:pt>
                <c:pt idx="1693" formatCode="General">
                  <c:v>1.7750000000000001E-3</c:v>
                </c:pt>
                <c:pt idx="1694" formatCode="General">
                  <c:v>1.7949999999999999E-3</c:v>
                </c:pt>
                <c:pt idx="1695" formatCode="General">
                  <c:v>1.818E-3</c:v>
                </c:pt>
                <c:pt idx="1696" formatCode="General">
                  <c:v>1.8469999999999999E-3</c:v>
                </c:pt>
                <c:pt idx="1697" formatCode="General">
                  <c:v>1.8799999999999999E-3</c:v>
                </c:pt>
                <c:pt idx="1698" formatCode="General">
                  <c:v>1.9090000000000001E-3</c:v>
                </c:pt>
                <c:pt idx="1699" formatCode="General">
                  <c:v>1.9469999999999999E-3</c:v>
                </c:pt>
                <c:pt idx="1700" formatCode="General">
                  <c:v>1.9789999999999999E-3</c:v>
                </c:pt>
                <c:pt idx="1701" formatCode="General">
                  <c:v>2.006E-3</c:v>
                </c:pt>
                <c:pt idx="1702" formatCode="General">
                  <c:v>2.0230000000000001E-3</c:v>
                </c:pt>
                <c:pt idx="1703" formatCode="General">
                  <c:v>2.0439999999999998E-3</c:v>
                </c:pt>
                <c:pt idx="1704" formatCode="General">
                  <c:v>2.0739999999999999E-3</c:v>
                </c:pt>
                <c:pt idx="1705" formatCode="General">
                  <c:v>2.1069999999999999E-3</c:v>
                </c:pt>
                <c:pt idx="1706" formatCode="General">
                  <c:v>2.1489999999999999E-3</c:v>
                </c:pt>
                <c:pt idx="1707" formatCode="General">
                  <c:v>2.1819999999999999E-3</c:v>
                </c:pt>
                <c:pt idx="1708" formatCode="General">
                  <c:v>2.2160000000000001E-3</c:v>
                </c:pt>
                <c:pt idx="1709" formatCode="General">
                  <c:v>2.2409999999999999E-3</c:v>
                </c:pt>
                <c:pt idx="1710" formatCode="General">
                  <c:v>2.2769999999999999E-3</c:v>
                </c:pt>
                <c:pt idx="1711" formatCode="General">
                  <c:v>2.313E-3</c:v>
                </c:pt>
                <c:pt idx="1712" formatCode="General">
                  <c:v>2.3540000000000002E-3</c:v>
                </c:pt>
                <c:pt idx="1713" formatCode="General">
                  <c:v>2.385E-3</c:v>
                </c:pt>
                <c:pt idx="1714" formatCode="General">
                  <c:v>2.4190000000000001E-3</c:v>
                </c:pt>
                <c:pt idx="1715" formatCode="General">
                  <c:v>2.4489999999999998E-3</c:v>
                </c:pt>
                <c:pt idx="1716" formatCode="General">
                  <c:v>2.4819999999999998E-3</c:v>
                </c:pt>
                <c:pt idx="1717" formatCode="General">
                  <c:v>2.513E-3</c:v>
                </c:pt>
                <c:pt idx="1718" formatCode="General">
                  <c:v>2.5469999999999998E-3</c:v>
                </c:pt>
                <c:pt idx="1719" formatCode="General">
                  <c:v>2.5869999999999999E-3</c:v>
                </c:pt>
                <c:pt idx="1720" formatCode="General">
                  <c:v>2.6199999999999999E-3</c:v>
                </c:pt>
                <c:pt idx="1721" formatCode="General">
                  <c:v>2.6540000000000001E-3</c:v>
                </c:pt>
                <c:pt idx="1722" formatCode="General">
                  <c:v>2.6740000000000002E-3</c:v>
                </c:pt>
                <c:pt idx="1723" formatCode="General">
                  <c:v>2.7079999999999999E-3</c:v>
                </c:pt>
                <c:pt idx="1724" formatCode="General">
                  <c:v>2.7439999999999999E-3</c:v>
                </c:pt>
                <c:pt idx="1725" formatCode="General">
                  <c:v>2.7910000000000001E-3</c:v>
                </c:pt>
                <c:pt idx="1726" formatCode="General">
                  <c:v>2.8379999999999998E-3</c:v>
                </c:pt>
                <c:pt idx="1727" formatCode="General">
                  <c:v>2.869E-3</c:v>
                </c:pt>
                <c:pt idx="1728" formatCode="General">
                  <c:v>2.8999999999999998E-3</c:v>
                </c:pt>
                <c:pt idx="1729" formatCode="General">
                  <c:v>2.9269999999999999E-3</c:v>
                </c:pt>
                <c:pt idx="1730" formatCode="General">
                  <c:v>2.9719999999999998E-3</c:v>
                </c:pt>
                <c:pt idx="1731" formatCode="General">
                  <c:v>3.0209999999999998E-3</c:v>
                </c:pt>
                <c:pt idx="1732" formatCode="General">
                  <c:v>3.0720000000000001E-3</c:v>
                </c:pt>
                <c:pt idx="1733" formatCode="General">
                  <c:v>3.1159999999999998E-3</c:v>
                </c:pt>
                <c:pt idx="1734" formatCode="General">
                  <c:v>3.153E-3</c:v>
                </c:pt>
                <c:pt idx="1735" formatCode="General">
                  <c:v>3.2000000000000002E-3</c:v>
                </c:pt>
                <c:pt idx="1736" formatCode="General">
                  <c:v>3.2539999999999999E-3</c:v>
                </c:pt>
                <c:pt idx="1737" formatCode="General">
                  <c:v>3.3110000000000001E-3</c:v>
                </c:pt>
                <c:pt idx="1738" formatCode="General">
                  <c:v>3.3609999999999998E-3</c:v>
                </c:pt>
                <c:pt idx="1739" formatCode="General">
                  <c:v>3.4020000000000001E-3</c:v>
                </c:pt>
                <c:pt idx="1740" formatCode="General">
                  <c:v>3.4459999999999998E-3</c:v>
                </c:pt>
                <c:pt idx="1741" formatCode="General">
                  <c:v>3.4949999999999998E-3</c:v>
                </c:pt>
                <c:pt idx="1742" formatCode="General">
                  <c:v>3.545E-3</c:v>
                </c:pt>
                <c:pt idx="1743" formatCode="General">
                  <c:v>3.5920000000000001E-3</c:v>
                </c:pt>
                <c:pt idx="1744" formatCode="General">
                  <c:v>3.6280000000000001E-3</c:v>
                </c:pt>
                <c:pt idx="1745" formatCode="General">
                  <c:v>3.669E-3</c:v>
                </c:pt>
                <c:pt idx="1746" formatCode="General">
                  <c:v>3.715E-3</c:v>
                </c:pt>
                <c:pt idx="1747" formatCode="General">
                  <c:v>3.7759999999999998E-3</c:v>
                </c:pt>
                <c:pt idx="1748" formatCode="General">
                  <c:v>3.8349999999999999E-3</c:v>
                </c:pt>
                <c:pt idx="1749" formatCode="General">
                  <c:v>3.8939999999999999E-3</c:v>
                </c:pt>
                <c:pt idx="1750" formatCode="General">
                  <c:v>3.9399999999999999E-3</c:v>
                </c:pt>
                <c:pt idx="1751" formatCode="General">
                  <c:v>3.9830000000000004E-3</c:v>
                </c:pt>
                <c:pt idx="1752" formatCode="General">
                  <c:v>4.0260000000000001E-3</c:v>
                </c:pt>
                <c:pt idx="1753" formatCode="General">
                  <c:v>4.0810000000000004E-3</c:v>
                </c:pt>
                <c:pt idx="1754" formatCode="General">
                  <c:v>4.1390000000000003E-3</c:v>
                </c:pt>
                <c:pt idx="1755" formatCode="General">
                  <c:v>4.1970000000000002E-3</c:v>
                </c:pt>
                <c:pt idx="1756" formatCode="General">
                  <c:v>4.2459999999999998E-3</c:v>
                </c:pt>
                <c:pt idx="1757" formatCode="General">
                  <c:v>4.2940000000000001E-3</c:v>
                </c:pt>
                <c:pt idx="1758" formatCode="General">
                  <c:v>4.3429999999999996E-3</c:v>
                </c:pt>
                <c:pt idx="1759" formatCode="General">
                  <c:v>4.3959999999999997E-3</c:v>
                </c:pt>
                <c:pt idx="1760" formatCode="General">
                  <c:v>4.4530000000000004E-3</c:v>
                </c:pt>
                <c:pt idx="1761" formatCode="General">
                  <c:v>4.509E-3</c:v>
                </c:pt>
                <c:pt idx="1762" formatCode="General">
                  <c:v>4.5690000000000001E-3</c:v>
                </c:pt>
                <c:pt idx="1763" formatCode="General">
                  <c:v>4.6290000000000003E-3</c:v>
                </c:pt>
                <c:pt idx="1764" formatCode="General">
                  <c:v>4.6930000000000001E-3</c:v>
                </c:pt>
                <c:pt idx="1765" formatCode="General">
                  <c:v>4.7520000000000001E-3</c:v>
                </c:pt>
                <c:pt idx="1766" formatCode="General">
                  <c:v>4.816E-3</c:v>
                </c:pt>
                <c:pt idx="1767" formatCode="General">
                  <c:v>4.8799999999999998E-3</c:v>
                </c:pt>
                <c:pt idx="1768" formatCode="General">
                  <c:v>4.9509999999999997E-3</c:v>
                </c:pt>
                <c:pt idx="1769" formatCode="General">
                  <c:v>5.0179999999999999E-3</c:v>
                </c:pt>
                <c:pt idx="1770" formatCode="General">
                  <c:v>5.0889999999999998E-3</c:v>
                </c:pt>
                <c:pt idx="1771" formatCode="General">
                  <c:v>5.1570000000000001E-3</c:v>
                </c:pt>
                <c:pt idx="1772" formatCode="General">
                  <c:v>5.2170000000000003E-3</c:v>
                </c:pt>
                <c:pt idx="1773" formatCode="General">
                  <c:v>5.274E-3</c:v>
                </c:pt>
                <c:pt idx="1774" formatCode="General">
                  <c:v>5.3340000000000002E-3</c:v>
                </c:pt>
                <c:pt idx="1775" formatCode="General">
                  <c:v>5.4089999999999997E-3</c:v>
                </c:pt>
                <c:pt idx="1776" formatCode="General">
                  <c:v>5.489E-3</c:v>
                </c:pt>
                <c:pt idx="1777" formatCode="General">
                  <c:v>5.5729999999999998E-3</c:v>
                </c:pt>
                <c:pt idx="1778" formatCode="General">
                  <c:v>5.6499999999999996E-3</c:v>
                </c:pt>
                <c:pt idx="1779" formatCode="General">
                  <c:v>5.7270000000000003E-3</c:v>
                </c:pt>
                <c:pt idx="1780" formatCode="General">
                  <c:v>5.7949999999999998E-3</c:v>
                </c:pt>
                <c:pt idx="1781" formatCode="General">
                  <c:v>5.8609999999999999E-3</c:v>
                </c:pt>
                <c:pt idx="1782" formatCode="General">
                  <c:v>5.9249999999999997E-3</c:v>
                </c:pt>
                <c:pt idx="1783" formatCode="General">
                  <c:v>5.9940000000000002E-3</c:v>
                </c:pt>
                <c:pt idx="1784" formatCode="General">
                  <c:v>6.0740000000000004E-3</c:v>
                </c:pt>
                <c:pt idx="1785" formatCode="General">
                  <c:v>6.1549999999999999E-3</c:v>
                </c:pt>
                <c:pt idx="1786" formatCode="General">
                  <c:v>6.241E-3</c:v>
                </c:pt>
                <c:pt idx="1787" formatCode="General">
                  <c:v>6.3220000000000004E-3</c:v>
                </c:pt>
                <c:pt idx="1788" formatCode="General">
                  <c:v>6.404E-3</c:v>
                </c:pt>
                <c:pt idx="1789" formatCode="General">
                  <c:v>6.4859999999999996E-3</c:v>
                </c:pt>
                <c:pt idx="1790" formatCode="General">
                  <c:v>6.5680000000000001E-3</c:v>
                </c:pt>
                <c:pt idx="1791" formatCode="General">
                  <c:v>6.6519999999999999E-3</c:v>
                </c:pt>
                <c:pt idx="1792" formatCode="General">
                  <c:v>6.7349999999999997E-3</c:v>
                </c:pt>
                <c:pt idx="1793" formatCode="General">
                  <c:v>6.8199999999999997E-3</c:v>
                </c:pt>
                <c:pt idx="1794" formatCode="General">
                  <c:v>6.9040000000000004E-3</c:v>
                </c:pt>
                <c:pt idx="1795" formatCode="General">
                  <c:v>6.9849999999999999E-3</c:v>
                </c:pt>
                <c:pt idx="1796" formatCode="General">
                  <c:v>7.0629999999999998E-3</c:v>
                </c:pt>
                <c:pt idx="1797" formatCode="General">
                  <c:v>7.149E-3</c:v>
                </c:pt>
                <c:pt idx="1798" formatCode="General">
                  <c:v>7.2430000000000003E-3</c:v>
                </c:pt>
                <c:pt idx="1799" formatCode="General">
                  <c:v>7.3499999999999998E-3</c:v>
                </c:pt>
                <c:pt idx="1800" formatCode="General">
                  <c:v>7.4520000000000003E-3</c:v>
                </c:pt>
                <c:pt idx="1801" formatCode="General">
                  <c:v>7.5519999999999997E-3</c:v>
                </c:pt>
                <c:pt idx="1802" formatCode="General">
                  <c:v>7.6420000000000004E-3</c:v>
                </c:pt>
                <c:pt idx="1803" formatCode="General">
                  <c:v>7.7400000000000004E-3</c:v>
                </c:pt>
                <c:pt idx="1804" formatCode="General">
                  <c:v>7.8340000000000007E-3</c:v>
                </c:pt>
                <c:pt idx="1805" formatCode="General">
                  <c:v>7.9279999999999993E-3</c:v>
                </c:pt>
                <c:pt idx="1806" formatCode="General">
                  <c:v>8.0219999999999996E-3</c:v>
                </c:pt>
                <c:pt idx="1807" formatCode="General">
                  <c:v>8.1239999999999993E-3</c:v>
                </c:pt>
                <c:pt idx="1808" formatCode="General">
                  <c:v>8.2360000000000003E-3</c:v>
                </c:pt>
                <c:pt idx="1809" formatCode="General">
                  <c:v>8.3470000000000003E-3</c:v>
                </c:pt>
                <c:pt idx="1810" formatCode="General">
                  <c:v>8.4550000000000007E-3</c:v>
                </c:pt>
                <c:pt idx="1811" formatCode="General">
                  <c:v>8.5590000000000006E-3</c:v>
                </c:pt>
                <c:pt idx="1812" formatCode="General">
                  <c:v>8.6580000000000008E-3</c:v>
                </c:pt>
                <c:pt idx="1813" formatCode="General">
                  <c:v>8.7639999999999992E-3</c:v>
                </c:pt>
                <c:pt idx="1814" formatCode="General">
                  <c:v>8.8699999999999994E-3</c:v>
                </c:pt>
                <c:pt idx="1815" formatCode="General">
                  <c:v>8.9870000000000002E-3</c:v>
                </c:pt>
                <c:pt idx="1816" formatCode="General">
                  <c:v>9.0969999999999992E-3</c:v>
                </c:pt>
                <c:pt idx="1817" formatCode="General">
                  <c:v>9.214E-3</c:v>
                </c:pt>
                <c:pt idx="1818" formatCode="General">
                  <c:v>9.3349999999999995E-3</c:v>
                </c:pt>
                <c:pt idx="1819" formatCode="General">
                  <c:v>9.4610000000000007E-3</c:v>
                </c:pt>
                <c:pt idx="1820" formatCode="General">
                  <c:v>9.5790000000000007E-3</c:v>
                </c:pt>
                <c:pt idx="1821" formatCode="General">
                  <c:v>9.6860000000000002E-3</c:v>
                </c:pt>
                <c:pt idx="1822" formatCode="General">
                  <c:v>9.7979999999999994E-3</c:v>
                </c:pt>
                <c:pt idx="1823" formatCode="General">
                  <c:v>9.9179999999999997E-3</c:v>
                </c:pt>
                <c:pt idx="1824" formatCode="General">
                  <c:v>1.0043E-2</c:v>
                </c:pt>
                <c:pt idx="1825" formatCode="General">
                  <c:v>1.0161999999999999E-2</c:v>
                </c:pt>
                <c:pt idx="1826" formatCode="General">
                  <c:v>1.0284E-2</c:v>
                </c:pt>
                <c:pt idx="1827" formatCode="General">
                  <c:v>1.0414E-2</c:v>
                </c:pt>
                <c:pt idx="1828" formatCode="General">
                  <c:v>1.055E-2</c:v>
                </c:pt>
                <c:pt idx="1829" formatCode="General">
                  <c:v>1.0683E-2</c:v>
                </c:pt>
                <c:pt idx="1830" formatCode="General">
                  <c:v>1.0815999999999999E-2</c:v>
                </c:pt>
                <c:pt idx="1831" formatCode="General">
                  <c:v>1.0947E-2</c:v>
                </c:pt>
                <c:pt idx="1832" formatCode="General">
                  <c:v>1.1082E-2</c:v>
                </c:pt>
                <c:pt idx="1833" formatCode="General">
                  <c:v>1.1216E-2</c:v>
                </c:pt>
                <c:pt idx="1834" formatCode="General">
                  <c:v>1.1344999999999999E-2</c:v>
                </c:pt>
                <c:pt idx="1835" formatCode="General">
                  <c:v>1.1476999999999999E-2</c:v>
                </c:pt>
                <c:pt idx="1836" formatCode="General">
                  <c:v>1.1611E-2</c:v>
                </c:pt>
                <c:pt idx="1837" formatCode="General">
                  <c:v>1.1756000000000001E-2</c:v>
                </c:pt>
                <c:pt idx="1838" formatCode="General">
                  <c:v>1.1894999999999999E-2</c:v>
                </c:pt>
                <c:pt idx="1839" formatCode="General">
                  <c:v>1.204E-2</c:v>
                </c:pt>
                <c:pt idx="1840" formatCode="General">
                  <c:v>1.2187E-2</c:v>
                </c:pt>
                <c:pt idx="1841" formatCode="General">
                  <c:v>1.2342000000000001E-2</c:v>
                </c:pt>
                <c:pt idx="1842" formatCode="General">
                  <c:v>1.2496999999999999E-2</c:v>
                </c:pt>
                <c:pt idx="1843" formatCode="General">
                  <c:v>1.2652E-2</c:v>
                </c:pt>
                <c:pt idx="1844" formatCode="General">
                  <c:v>1.2808E-2</c:v>
                </c:pt>
                <c:pt idx="1845" formatCode="General">
                  <c:v>1.2966999999999999E-2</c:v>
                </c:pt>
                <c:pt idx="1846" formatCode="General">
                  <c:v>1.3122999999999999E-2</c:v>
                </c:pt>
                <c:pt idx="1847" formatCode="General">
                  <c:v>1.3277000000000001E-2</c:v>
                </c:pt>
                <c:pt idx="1848" formatCode="General">
                  <c:v>1.3428000000000001E-2</c:v>
                </c:pt>
                <c:pt idx="1849" formatCode="General">
                  <c:v>1.3589E-2</c:v>
                </c:pt>
                <c:pt idx="1850" formatCode="General">
                  <c:v>1.3753E-2</c:v>
                </c:pt>
                <c:pt idx="1851" formatCode="General">
                  <c:v>1.3920999999999999E-2</c:v>
                </c:pt>
                <c:pt idx="1852" formatCode="General">
                  <c:v>1.4088E-2</c:v>
                </c:pt>
                <c:pt idx="1853" formatCode="General">
                  <c:v>1.4251E-2</c:v>
                </c:pt>
                <c:pt idx="1854" formatCode="General">
                  <c:v>1.4419E-2</c:v>
                </c:pt>
                <c:pt idx="1855" formatCode="General">
                  <c:v>1.4589E-2</c:v>
                </c:pt>
                <c:pt idx="1856" formatCode="General">
                  <c:v>1.4773E-2</c:v>
                </c:pt>
                <c:pt idx="1857" formatCode="General">
                  <c:v>1.4947E-2</c:v>
                </c:pt>
                <c:pt idx="1858" formatCode="General">
                  <c:v>1.5119E-2</c:v>
                </c:pt>
                <c:pt idx="1859" formatCode="General">
                  <c:v>1.5285999999999999E-2</c:v>
                </c:pt>
                <c:pt idx="1860" formatCode="General">
                  <c:v>1.5462E-2</c:v>
                </c:pt>
                <c:pt idx="1861" formatCode="General">
                  <c:v>1.5651000000000002E-2</c:v>
                </c:pt>
                <c:pt idx="1862" formatCode="General">
                  <c:v>1.5838999999999999E-2</c:v>
                </c:pt>
                <c:pt idx="1863" formatCode="General">
                  <c:v>1.6022999999999999E-2</c:v>
                </c:pt>
                <c:pt idx="1864" formatCode="General">
                  <c:v>1.6201E-2</c:v>
                </c:pt>
                <c:pt idx="1865" formatCode="General">
                  <c:v>1.6388E-2</c:v>
                </c:pt>
                <c:pt idx="1866" formatCode="General">
                  <c:v>1.6584000000000002E-2</c:v>
                </c:pt>
                <c:pt idx="1867" formatCode="General">
                  <c:v>1.6778999999999999E-2</c:v>
                </c:pt>
                <c:pt idx="1868" formatCode="General">
                  <c:v>1.6972999999999999E-2</c:v>
                </c:pt>
                <c:pt idx="1869" formatCode="General">
                  <c:v>1.7165E-2</c:v>
                </c:pt>
                <c:pt idx="1870" formatCode="General">
                  <c:v>1.7357000000000001E-2</c:v>
                </c:pt>
                <c:pt idx="1871" formatCode="General">
                  <c:v>1.7543E-2</c:v>
                </c:pt>
                <c:pt idx="1872" formatCode="General">
                  <c:v>1.7722999999999999E-2</c:v>
                </c:pt>
                <c:pt idx="1873" formatCode="General">
                  <c:v>1.7916000000000001E-2</c:v>
                </c:pt>
                <c:pt idx="1874" formatCode="General">
                  <c:v>1.8124999999999999E-2</c:v>
                </c:pt>
                <c:pt idx="1875" formatCode="General">
                  <c:v>1.8345E-2</c:v>
                </c:pt>
                <c:pt idx="1876" formatCode="General">
                  <c:v>1.8564000000000001E-2</c:v>
                </c:pt>
                <c:pt idx="1877" formatCode="General">
                  <c:v>1.8773000000000001E-2</c:v>
                </c:pt>
                <c:pt idx="1878" formatCode="General">
                  <c:v>1.8981999999999999E-2</c:v>
                </c:pt>
                <c:pt idx="1879" formatCode="General">
                  <c:v>1.9182999999999999E-2</c:v>
                </c:pt>
                <c:pt idx="1880" formatCode="General">
                  <c:v>1.9382E-2</c:v>
                </c:pt>
                <c:pt idx="1881" formatCode="General">
                  <c:v>1.9578999999999999E-2</c:v>
                </c:pt>
                <c:pt idx="1882" formatCode="General">
                  <c:v>1.9786999999999999E-2</c:v>
                </c:pt>
                <c:pt idx="1883" formatCode="General">
                  <c:v>2.0005999999999999E-2</c:v>
                </c:pt>
                <c:pt idx="1884" formatCode="General">
                  <c:v>2.0230999999999999E-2</c:v>
                </c:pt>
                <c:pt idx="1885" formatCode="General">
                  <c:v>2.0461E-2</c:v>
                </c:pt>
                <c:pt idx="1886" formatCode="General">
                  <c:v>2.0688999999999999E-2</c:v>
                </c:pt>
                <c:pt idx="1887" formatCode="General">
                  <c:v>2.0912E-2</c:v>
                </c:pt>
                <c:pt idx="1888" formatCode="General">
                  <c:v>2.1132999999999999E-2</c:v>
                </c:pt>
                <c:pt idx="1889" formatCode="General">
                  <c:v>2.1344999999999999E-2</c:v>
                </c:pt>
                <c:pt idx="1890" formatCode="General">
                  <c:v>2.1558999999999998E-2</c:v>
                </c:pt>
                <c:pt idx="1891" formatCode="General">
                  <c:v>2.1767999999999999E-2</c:v>
                </c:pt>
                <c:pt idx="1892" formatCode="General">
                  <c:v>2.1988000000000001E-2</c:v>
                </c:pt>
                <c:pt idx="1893" formatCode="General">
                  <c:v>2.2210000000000001E-2</c:v>
                </c:pt>
                <c:pt idx="1894" formatCode="General">
                  <c:v>2.2438E-2</c:v>
                </c:pt>
                <c:pt idx="1895" formatCode="General">
                  <c:v>2.2665999999999999E-2</c:v>
                </c:pt>
                <c:pt idx="1896" formatCode="General">
                  <c:v>2.2890000000000001E-2</c:v>
                </c:pt>
                <c:pt idx="1897" formatCode="General">
                  <c:v>2.3112000000000001E-2</c:v>
                </c:pt>
                <c:pt idx="1898" formatCode="General">
                  <c:v>2.3338999999999999E-2</c:v>
                </c:pt>
                <c:pt idx="1899" formatCode="General">
                  <c:v>2.3576E-2</c:v>
                </c:pt>
                <c:pt idx="1900" formatCode="General">
                  <c:v>2.3828999999999999E-2</c:v>
                </c:pt>
                <c:pt idx="1901" formatCode="General">
                  <c:v>2.4086E-2</c:v>
                </c:pt>
                <c:pt idx="1902" formatCode="General">
                  <c:v>2.4341000000000002E-2</c:v>
                </c:pt>
                <c:pt idx="1903" formatCode="General">
                  <c:v>2.4582E-2</c:v>
                </c:pt>
                <c:pt idx="1904" formatCode="General">
                  <c:v>2.4813000000000002E-2</c:v>
                </c:pt>
                <c:pt idx="1905" formatCode="General">
                  <c:v>2.5038999999999999E-2</c:v>
                </c:pt>
                <c:pt idx="1906" formatCode="General">
                  <c:v>2.5270000000000001E-2</c:v>
                </c:pt>
                <c:pt idx="1907" formatCode="General">
                  <c:v>2.5505E-2</c:v>
                </c:pt>
                <c:pt idx="1908" formatCode="General">
                  <c:v>2.5749999999999999E-2</c:v>
                </c:pt>
                <c:pt idx="1909" formatCode="General">
                  <c:v>2.5992000000000001E-2</c:v>
                </c:pt>
                <c:pt idx="1910" formatCode="General">
                  <c:v>2.6239999999999999E-2</c:v>
                </c:pt>
                <c:pt idx="1911" formatCode="General">
                  <c:v>2.6492999999999999E-2</c:v>
                </c:pt>
                <c:pt idx="1912" formatCode="General">
                  <c:v>2.6752000000000001E-2</c:v>
                </c:pt>
                <c:pt idx="1913" formatCode="General">
                  <c:v>2.7009999999999999E-2</c:v>
                </c:pt>
                <c:pt idx="1914" formatCode="General">
                  <c:v>2.7261000000000001E-2</c:v>
                </c:pt>
                <c:pt idx="1915" formatCode="General">
                  <c:v>2.7508999999999999E-2</c:v>
                </c:pt>
                <c:pt idx="1916" formatCode="General">
                  <c:v>2.7758000000000001E-2</c:v>
                </c:pt>
                <c:pt idx="1917" formatCode="General">
                  <c:v>2.8006E-2</c:v>
                </c:pt>
                <c:pt idx="1918" formatCode="General">
                  <c:v>2.8257999999999998E-2</c:v>
                </c:pt>
                <c:pt idx="1919" formatCode="General">
                  <c:v>2.8509E-2</c:v>
                </c:pt>
                <c:pt idx="1920" formatCode="General">
                  <c:v>2.8764000000000001E-2</c:v>
                </c:pt>
                <c:pt idx="1921" formatCode="General">
                  <c:v>2.9014999999999999E-2</c:v>
                </c:pt>
                <c:pt idx="1922" formatCode="General">
                  <c:v>2.9259E-2</c:v>
                </c:pt>
                <c:pt idx="1923" formatCode="General">
                  <c:v>2.9502E-2</c:v>
                </c:pt>
                <c:pt idx="1924" formatCode="General">
                  <c:v>2.9749999999999999E-2</c:v>
                </c:pt>
                <c:pt idx="1925" formatCode="General">
                  <c:v>3.0005E-2</c:v>
                </c:pt>
                <c:pt idx="1926" formatCode="General">
                  <c:v>3.0255000000000001E-2</c:v>
                </c:pt>
                <c:pt idx="1927" formatCode="General">
                  <c:v>3.0498999999999998E-2</c:v>
                </c:pt>
                <c:pt idx="1928" formatCode="General">
                  <c:v>3.075E-2</c:v>
                </c:pt>
                <c:pt idx="1929" formatCode="General">
                  <c:v>3.1008999999999998E-2</c:v>
                </c:pt>
                <c:pt idx="1930" formatCode="General">
                  <c:v>3.1273000000000002E-2</c:v>
                </c:pt>
                <c:pt idx="1931" formatCode="General">
                  <c:v>3.1525999999999998E-2</c:v>
                </c:pt>
                <c:pt idx="1932" formatCode="General">
                  <c:v>3.1773000000000003E-2</c:v>
                </c:pt>
                <c:pt idx="1933" formatCode="General">
                  <c:v>3.2010999999999998E-2</c:v>
                </c:pt>
                <c:pt idx="1934" formatCode="General">
                  <c:v>3.2251000000000002E-2</c:v>
                </c:pt>
                <c:pt idx="1935" formatCode="General">
                  <c:v>3.2488000000000003E-2</c:v>
                </c:pt>
                <c:pt idx="1936" formatCode="General">
                  <c:v>3.2735E-2</c:v>
                </c:pt>
                <c:pt idx="1937" formatCode="General">
                  <c:v>3.2982999999999998E-2</c:v>
                </c:pt>
                <c:pt idx="1938" formatCode="General">
                  <c:v>3.3232999999999999E-2</c:v>
                </c:pt>
                <c:pt idx="1939" formatCode="General">
                  <c:v>3.3479000000000002E-2</c:v>
                </c:pt>
                <c:pt idx="1940" formatCode="General">
                  <c:v>3.3725999999999999E-2</c:v>
                </c:pt>
                <c:pt idx="1941" formatCode="General">
                  <c:v>3.3966999999999997E-2</c:v>
                </c:pt>
                <c:pt idx="1942" formatCode="General">
                  <c:v>3.4192E-2</c:v>
                </c:pt>
                <c:pt idx="1943" formatCode="General">
                  <c:v>3.4408000000000001E-2</c:v>
                </c:pt>
                <c:pt idx="1944" formatCode="General">
                  <c:v>3.4625000000000003E-2</c:v>
                </c:pt>
                <c:pt idx="1945" formatCode="General">
                  <c:v>3.4851E-2</c:v>
                </c:pt>
                <c:pt idx="1946" formatCode="General">
                  <c:v>3.5075000000000002E-2</c:v>
                </c:pt>
                <c:pt idx="1947" formatCode="General">
                  <c:v>3.5298999999999997E-2</c:v>
                </c:pt>
                <c:pt idx="1948" formatCode="General">
                  <c:v>3.5520999999999997E-2</c:v>
                </c:pt>
                <c:pt idx="1949" formatCode="General">
                  <c:v>3.5746E-2</c:v>
                </c:pt>
                <c:pt idx="1950" formatCode="General">
                  <c:v>3.5965999999999998E-2</c:v>
                </c:pt>
                <c:pt idx="1951" formatCode="General">
                  <c:v>3.6187999999999998E-2</c:v>
                </c:pt>
                <c:pt idx="1952" formatCode="General">
                  <c:v>3.6402999999999998E-2</c:v>
                </c:pt>
                <c:pt idx="1953" formatCode="General">
                  <c:v>3.6615000000000002E-2</c:v>
                </c:pt>
                <c:pt idx="1954" formatCode="General">
                  <c:v>3.6814E-2</c:v>
                </c:pt>
                <c:pt idx="1955" formatCode="General">
                  <c:v>3.7012000000000003E-2</c:v>
                </c:pt>
                <c:pt idx="1956" formatCode="General">
                  <c:v>3.7212000000000002E-2</c:v>
                </c:pt>
                <c:pt idx="1957" formatCode="General">
                  <c:v>3.7407000000000003E-2</c:v>
                </c:pt>
                <c:pt idx="1958" formatCode="General">
                  <c:v>3.7601000000000002E-2</c:v>
                </c:pt>
                <c:pt idx="1959" formatCode="General">
                  <c:v>3.7783999999999998E-2</c:v>
                </c:pt>
                <c:pt idx="1960" formatCode="General">
                  <c:v>3.7975000000000002E-2</c:v>
                </c:pt>
                <c:pt idx="1961" formatCode="General">
                  <c:v>3.8150000000000003E-2</c:v>
                </c:pt>
                <c:pt idx="1962" formatCode="General">
                  <c:v>3.8325999999999999E-2</c:v>
                </c:pt>
                <c:pt idx="1963" formatCode="General">
                  <c:v>3.8490000000000003E-2</c:v>
                </c:pt>
                <c:pt idx="1964" formatCode="General">
                  <c:v>3.8653E-2</c:v>
                </c:pt>
                <c:pt idx="1965" formatCode="General">
                  <c:v>3.8804999999999999E-2</c:v>
                </c:pt>
                <c:pt idx="1966" formatCode="General">
                  <c:v>3.8948000000000003E-2</c:v>
                </c:pt>
                <c:pt idx="1967" formatCode="General">
                  <c:v>3.9098000000000001E-2</c:v>
                </c:pt>
                <c:pt idx="1968" formatCode="General">
                  <c:v>3.9251000000000001E-2</c:v>
                </c:pt>
                <c:pt idx="1969" formatCode="General">
                  <c:v>3.9405999999999997E-2</c:v>
                </c:pt>
                <c:pt idx="1970" formatCode="General">
                  <c:v>3.9549000000000001E-2</c:v>
                </c:pt>
                <c:pt idx="1971" formatCode="General">
                  <c:v>3.968E-2</c:v>
                </c:pt>
                <c:pt idx="1972" formatCode="General">
                  <c:v>3.9808000000000003E-2</c:v>
                </c:pt>
                <c:pt idx="1973" formatCode="General">
                  <c:v>3.9921999999999999E-2</c:v>
                </c:pt>
                <c:pt idx="1974" formatCode="General">
                  <c:v>4.0032999999999999E-2</c:v>
                </c:pt>
                <c:pt idx="1975" formatCode="General">
                  <c:v>4.0131E-2</c:v>
                </c:pt>
                <c:pt idx="1976" formatCode="General">
                  <c:v>4.0225999999999998E-2</c:v>
                </c:pt>
                <c:pt idx="1977" formatCode="General">
                  <c:v>4.0313000000000002E-2</c:v>
                </c:pt>
                <c:pt idx="1978" formatCode="General">
                  <c:v>4.0384999999999997E-2</c:v>
                </c:pt>
                <c:pt idx="1979" formatCode="General">
                  <c:v>4.0453000000000003E-2</c:v>
                </c:pt>
                <c:pt idx="1980" formatCode="General">
                  <c:v>4.0516000000000003E-2</c:v>
                </c:pt>
                <c:pt idx="1981" formatCode="General">
                  <c:v>4.0583000000000001E-2</c:v>
                </c:pt>
                <c:pt idx="1982" formatCode="General">
                  <c:v>4.0646000000000002E-2</c:v>
                </c:pt>
                <c:pt idx="1983" formatCode="General">
                  <c:v>4.0697999999999998E-2</c:v>
                </c:pt>
                <c:pt idx="1984" formatCode="General">
                  <c:v>4.0738000000000003E-2</c:v>
                </c:pt>
                <c:pt idx="1985" formatCode="General">
                  <c:v>4.0771000000000002E-2</c:v>
                </c:pt>
                <c:pt idx="1986" formatCode="General">
                  <c:v>4.0799000000000002E-2</c:v>
                </c:pt>
                <c:pt idx="1987" formatCode="General">
                  <c:v>4.0826000000000001E-2</c:v>
                </c:pt>
                <c:pt idx="1988" formatCode="General">
                  <c:v>4.0839E-2</c:v>
                </c:pt>
                <c:pt idx="1989" formatCode="General">
                  <c:v>4.0841000000000002E-2</c:v>
                </c:pt>
                <c:pt idx="1990" formatCode="General">
                  <c:v>4.0826000000000001E-2</c:v>
                </c:pt>
                <c:pt idx="1991" formatCode="General">
                  <c:v>4.0815999999999998E-2</c:v>
                </c:pt>
                <c:pt idx="1992" formatCode="General">
                  <c:v>4.0804E-2</c:v>
                </c:pt>
                <c:pt idx="1993" formatCode="General">
                  <c:v>4.0791000000000001E-2</c:v>
                </c:pt>
                <c:pt idx="1994" formatCode="General">
                  <c:v>4.0751999999999997E-2</c:v>
                </c:pt>
                <c:pt idx="1995" formatCode="General">
                  <c:v>4.0698999999999999E-2</c:v>
                </c:pt>
                <c:pt idx="1996" formatCode="General">
                  <c:v>4.0642999999999999E-2</c:v>
                </c:pt>
                <c:pt idx="1997" formatCode="General">
                  <c:v>4.0593999999999998E-2</c:v>
                </c:pt>
                <c:pt idx="1998" formatCode="General">
                  <c:v>4.0542000000000002E-2</c:v>
                </c:pt>
                <c:pt idx="1999" formatCode="General">
                  <c:v>4.0466000000000002E-2</c:v>
                </c:pt>
                <c:pt idx="2000" formatCode="General">
                  <c:v>4.0370999999999997E-2</c:v>
                </c:pt>
                <c:pt idx="2001" formatCode="General">
                  <c:v>4.0265000000000002E-2</c:v>
                </c:pt>
                <c:pt idx="2002" formatCode="General">
                  <c:v>4.0154000000000002E-2</c:v>
                </c:pt>
                <c:pt idx="2003" formatCode="General">
                  <c:v>4.0038999999999998E-2</c:v>
                </c:pt>
                <c:pt idx="2004" formatCode="General">
                  <c:v>3.9913999999999998E-2</c:v>
                </c:pt>
                <c:pt idx="2005" formatCode="General">
                  <c:v>3.9785000000000001E-2</c:v>
                </c:pt>
                <c:pt idx="2006" formatCode="General">
                  <c:v>3.9648000000000003E-2</c:v>
                </c:pt>
                <c:pt idx="2007" formatCode="General">
                  <c:v>3.9503000000000003E-2</c:v>
                </c:pt>
                <c:pt idx="2008" formatCode="General">
                  <c:v>3.934E-2</c:v>
                </c:pt>
                <c:pt idx="2009" formatCode="General">
                  <c:v>3.9165999999999999E-2</c:v>
                </c:pt>
                <c:pt idx="2010" formatCode="General">
                  <c:v>3.8982999999999997E-2</c:v>
                </c:pt>
                <c:pt idx="2011" formatCode="General">
                  <c:v>3.8802999999999997E-2</c:v>
                </c:pt>
                <c:pt idx="2012" formatCode="General">
                  <c:v>3.8619000000000001E-2</c:v>
                </c:pt>
                <c:pt idx="2013" formatCode="General">
                  <c:v>3.8431E-2</c:v>
                </c:pt>
                <c:pt idx="2014" formatCode="General">
                  <c:v>3.8227999999999998E-2</c:v>
                </c:pt>
                <c:pt idx="2015" formatCode="General">
                  <c:v>3.8018999999999997E-2</c:v>
                </c:pt>
                <c:pt idx="2016" formatCode="General">
                  <c:v>3.7809000000000002E-2</c:v>
                </c:pt>
                <c:pt idx="2017" formatCode="General">
                  <c:v>3.7589999999999998E-2</c:v>
                </c:pt>
                <c:pt idx="2018" formatCode="General">
                  <c:v>3.7359999999999997E-2</c:v>
                </c:pt>
                <c:pt idx="2019" formatCode="General">
                  <c:v>3.7116999999999997E-2</c:v>
                </c:pt>
                <c:pt idx="2020" formatCode="General">
                  <c:v>3.6873000000000003E-2</c:v>
                </c:pt>
                <c:pt idx="2021" formatCode="General">
                  <c:v>3.6621000000000001E-2</c:v>
                </c:pt>
                <c:pt idx="2022" formatCode="General">
                  <c:v>3.6353000000000003E-2</c:v>
                </c:pt>
                <c:pt idx="2023" formatCode="General">
                  <c:v>3.6070999999999999E-2</c:v>
                </c:pt>
                <c:pt idx="2024" formatCode="General">
                  <c:v>3.5786999999999999E-2</c:v>
                </c:pt>
                <c:pt idx="2025" formatCode="General">
                  <c:v>3.5498000000000002E-2</c:v>
                </c:pt>
                <c:pt idx="2026" formatCode="General">
                  <c:v>3.5205E-2</c:v>
                </c:pt>
                <c:pt idx="2027" formatCode="General">
                  <c:v>3.4903000000000003E-2</c:v>
                </c:pt>
                <c:pt idx="2028" formatCode="General">
                  <c:v>3.4597000000000003E-2</c:v>
                </c:pt>
                <c:pt idx="2029" formatCode="General">
                  <c:v>3.4287999999999999E-2</c:v>
                </c:pt>
                <c:pt idx="2030" formatCode="General">
                  <c:v>3.3964000000000001E-2</c:v>
                </c:pt>
                <c:pt idx="2031" formatCode="General">
                  <c:v>3.3633000000000003E-2</c:v>
                </c:pt>
                <c:pt idx="2032" formatCode="General">
                  <c:v>3.3293000000000003E-2</c:v>
                </c:pt>
                <c:pt idx="2033" formatCode="General">
                  <c:v>3.2958000000000001E-2</c:v>
                </c:pt>
                <c:pt idx="2034" formatCode="General">
                  <c:v>3.2621999999999998E-2</c:v>
                </c:pt>
                <c:pt idx="2035" formatCode="General">
                  <c:v>3.2280999999999997E-2</c:v>
                </c:pt>
                <c:pt idx="2036" formatCode="General">
                  <c:v>3.1937E-2</c:v>
                </c:pt>
                <c:pt idx="2037" formatCode="General">
                  <c:v>3.1586999999999997E-2</c:v>
                </c:pt>
                <c:pt idx="2038" formatCode="General">
                  <c:v>3.1231999999999999E-2</c:v>
                </c:pt>
                <c:pt idx="2039" formatCode="General">
                  <c:v>3.0866000000000001E-2</c:v>
                </c:pt>
                <c:pt idx="2040" formatCode="General">
                  <c:v>3.0485000000000002E-2</c:v>
                </c:pt>
                <c:pt idx="2041" formatCode="General">
                  <c:v>3.0098E-2</c:v>
                </c:pt>
                <c:pt idx="2042" formatCode="General">
                  <c:v>2.9713E-2</c:v>
                </c:pt>
                <c:pt idx="2043" formatCode="General">
                  <c:v>2.9336999999999998E-2</c:v>
                </c:pt>
                <c:pt idx="2044" formatCode="General">
                  <c:v>2.8961000000000001E-2</c:v>
                </c:pt>
                <c:pt idx="2045" formatCode="General">
                  <c:v>2.8579E-2</c:v>
                </c:pt>
                <c:pt idx="2046" formatCode="General">
                  <c:v>2.8195000000000001E-2</c:v>
                </c:pt>
                <c:pt idx="2047" formatCode="General">
                  <c:v>2.7816E-2</c:v>
                </c:pt>
                <c:pt idx="2048" formatCode="General">
                  <c:v>2.7442000000000001E-2</c:v>
                </c:pt>
                <c:pt idx="2049" formatCode="General">
                  <c:v>2.7057000000000001E-2</c:v>
                </c:pt>
                <c:pt idx="2050" formatCode="General">
                  <c:v>2.6651999999999999E-2</c:v>
                </c:pt>
                <c:pt idx="2051" formatCode="General">
                  <c:v>2.6231999999999998E-2</c:v>
                </c:pt>
                <c:pt idx="2052" formatCode="General">
                  <c:v>2.5818000000000001E-2</c:v>
                </c:pt>
                <c:pt idx="2053" formatCode="General">
                  <c:v>2.5418E-2</c:v>
                </c:pt>
                <c:pt idx="2054" formatCode="General">
                  <c:v>2.5028999999999999E-2</c:v>
                </c:pt>
                <c:pt idx="2055" formatCode="General">
                  <c:v>2.4638E-2</c:v>
                </c:pt>
                <c:pt idx="2056" formatCode="General">
                  <c:v>2.4254999999999999E-2</c:v>
                </c:pt>
                <c:pt idx="2057" formatCode="General">
                  <c:v>2.3869000000000001E-2</c:v>
                </c:pt>
                <c:pt idx="2058" formatCode="General">
                  <c:v>2.3480999999999998E-2</c:v>
                </c:pt>
                <c:pt idx="2059" formatCode="General">
                  <c:v>2.308E-2</c:v>
                </c:pt>
                <c:pt idx="2060" formatCode="General">
                  <c:v>2.2676999999999999E-2</c:v>
                </c:pt>
                <c:pt idx="2061" formatCode="General">
                  <c:v>2.2287999999999999E-2</c:v>
                </c:pt>
                <c:pt idx="2062" formatCode="General">
                  <c:v>2.1911E-2</c:v>
                </c:pt>
                <c:pt idx="2063" formatCode="General">
                  <c:v>2.1545000000000002E-2</c:v>
                </c:pt>
                <c:pt idx="2064" formatCode="General">
                  <c:v>2.1173000000000001E-2</c:v>
                </c:pt>
                <c:pt idx="2065" formatCode="General">
                  <c:v>2.0798000000000001E-2</c:v>
                </c:pt>
                <c:pt idx="2066" formatCode="General">
                  <c:v>2.0424000000000001E-2</c:v>
                </c:pt>
                <c:pt idx="2067" formatCode="General">
                  <c:v>2.0050999999999999E-2</c:v>
                </c:pt>
                <c:pt idx="2068" formatCode="General">
                  <c:v>1.9682000000000002E-2</c:v>
                </c:pt>
                <c:pt idx="2069" formatCode="General">
                  <c:v>1.9313E-2</c:v>
                </c:pt>
                <c:pt idx="2070" formatCode="General">
                  <c:v>1.8946000000000001E-2</c:v>
                </c:pt>
                <c:pt idx="2071" formatCode="General">
                  <c:v>1.8585000000000001E-2</c:v>
                </c:pt>
                <c:pt idx="2072" formatCode="General">
                  <c:v>1.8221000000000001E-2</c:v>
                </c:pt>
                <c:pt idx="2073" formatCode="General">
                  <c:v>1.787E-2</c:v>
                </c:pt>
                <c:pt idx="2074" formatCode="General">
                  <c:v>1.7520000000000001E-2</c:v>
                </c:pt>
                <c:pt idx="2075" formatCode="General">
                  <c:v>1.7183E-2</c:v>
                </c:pt>
                <c:pt idx="2076" formatCode="General">
                  <c:v>1.6843E-2</c:v>
                </c:pt>
                <c:pt idx="2077" formatCode="General">
                  <c:v>1.6511000000000001E-2</c:v>
                </c:pt>
                <c:pt idx="2078" formatCode="General">
                  <c:v>1.6182999999999999E-2</c:v>
                </c:pt>
                <c:pt idx="2079" formatCode="General">
                  <c:v>1.5862999999999999E-2</c:v>
                </c:pt>
                <c:pt idx="2080" formatCode="General">
                  <c:v>1.5542E-2</c:v>
                </c:pt>
                <c:pt idx="2081" formatCode="General">
                  <c:v>1.5221E-2</c:v>
                </c:pt>
                <c:pt idx="2082" formatCode="General">
                  <c:v>1.4909E-2</c:v>
                </c:pt>
                <c:pt idx="2083" formatCode="General">
                  <c:v>1.4604000000000001E-2</c:v>
                </c:pt>
                <c:pt idx="2084" formatCode="General">
                  <c:v>1.4307E-2</c:v>
                </c:pt>
                <c:pt idx="2085" formatCode="General">
                  <c:v>1.4012E-2</c:v>
                </c:pt>
                <c:pt idx="2086" formatCode="General">
                  <c:v>1.3722E-2</c:v>
                </c:pt>
                <c:pt idx="2087" formatCode="General">
                  <c:v>1.3442000000000001E-2</c:v>
                </c:pt>
                <c:pt idx="2088" formatCode="General">
                  <c:v>1.3164E-2</c:v>
                </c:pt>
                <c:pt idx="2089" formatCode="General">
                  <c:v>1.2893999999999999E-2</c:v>
                </c:pt>
                <c:pt idx="2090" formatCode="General">
                  <c:v>1.2626E-2</c:v>
                </c:pt>
                <c:pt idx="2091" formatCode="General">
                  <c:v>1.2370000000000001E-2</c:v>
                </c:pt>
                <c:pt idx="2092" formatCode="General">
                  <c:v>1.2113000000000001E-2</c:v>
                </c:pt>
                <c:pt idx="2093" formatCode="General">
                  <c:v>1.1864E-2</c:v>
                </c:pt>
                <c:pt idx="2094" formatCode="General">
                  <c:v>1.1610000000000001E-2</c:v>
                </c:pt>
                <c:pt idx="2095" formatCode="General">
                  <c:v>1.1367E-2</c:v>
                </c:pt>
                <c:pt idx="2096" formatCode="General">
                  <c:v>1.1128000000000001E-2</c:v>
                </c:pt>
                <c:pt idx="2097" formatCode="General">
                  <c:v>1.091E-2</c:v>
                </c:pt>
                <c:pt idx="2098" formatCode="General">
                  <c:v>1.0697999999999999E-2</c:v>
                </c:pt>
                <c:pt idx="2099" formatCode="General">
                  <c:v>1.0493000000000001E-2</c:v>
                </c:pt>
                <c:pt idx="2100" formatCode="General">
                  <c:v>1.0286999999999999E-2</c:v>
                </c:pt>
                <c:pt idx="2101" formatCode="General">
                  <c:v>1.0083E-2</c:v>
                </c:pt>
                <c:pt idx="2102" formatCode="General">
                  <c:v>9.8860000000000007E-3</c:v>
                </c:pt>
                <c:pt idx="2103" formatCode="General">
                  <c:v>9.691E-3</c:v>
                </c:pt>
                <c:pt idx="2104" formatCode="General">
                  <c:v>9.5119999999999996E-3</c:v>
                </c:pt>
                <c:pt idx="2105" formatCode="General">
                  <c:v>9.3430000000000006E-3</c:v>
                </c:pt>
                <c:pt idx="2106" formatCode="General">
                  <c:v>9.1789999999999997E-3</c:v>
                </c:pt>
                <c:pt idx="2107" formatCode="General">
                  <c:v>9.0050000000000009E-3</c:v>
                </c:pt>
                <c:pt idx="2108" formatCode="General">
                  <c:v>8.8299999999999993E-3</c:v>
                </c:pt>
                <c:pt idx="2109" formatCode="General">
                  <c:v>8.6619999999999996E-3</c:v>
                </c:pt>
                <c:pt idx="2110" formatCode="General">
                  <c:v>8.5109999999999995E-3</c:v>
                </c:pt>
                <c:pt idx="2111" formatCode="General">
                  <c:v>8.371E-3</c:v>
                </c:pt>
                <c:pt idx="2112" formatCode="General">
                  <c:v>8.2349999999999993E-3</c:v>
                </c:pt>
                <c:pt idx="2113" formatCode="General">
                  <c:v>8.097E-3</c:v>
                </c:pt>
                <c:pt idx="2114" formatCode="General">
                  <c:v>7.9520000000000007E-3</c:v>
                </c:pt>
                <c:pt idx="2115" formatCode="General">
                  <c:v>7.8069999999999997E-3</c:v>
                </c:pt>
                <c:pt idx="2116" formatCode="General">
                  <c:v>7.6689999999999996E-3</c:v>
                </c:pt>
                <c:pt idx="2117" formatCode="General">
                  <c:v>7.541E-3</c:v>
                </c:pt>
                <c:pt idx="2118" formatCode="General">
                  <c:v>7.4219999999999998E-3</c:v>
                </c:pt>
                <c:pt idx="2119" formatCode="General">
                  <c:v>7.3090000000000004E-3</c:v>
                </c:pt>
                <c:pt idx="2120" formatCode="General">
                  <c:v>7.1989999999999997E-3</c:v>
                </c:pt>
                <c:pt idx="2121" formatCode="General">
                  <c:v>7.0910000000000001E-3</c:v>
                </c:pt>
                <c:pt idx="2122" formatCode="General">
                  <c:v>6.9779999999999998E-3</c:v>
                </c:pt>
                <c:pt idx="2123" formatCode="General">
                  <c:v>6.8669999999999998E-3</c:v>
                </c:pt>
                <c:pt idx="2124" formatCode="General">
                  <c:v>6.7650000000000002E-3</c:v>
                </c:pt>
                <c:pt idx="2125" formatCode="General">
                  <c:v>6.6839999999999998E-3</c:v>
                </c:pt>
                <c:pt idx="2126" formatCode="General">
                  <c:v>6.6080000000000002E-3</c:v>
                </c:pt>
                <c:pt idx="2127" formatCode="General">
                  <c:v>6.5230000000000002E-3</c:v>
                </c:pt>
                <c:pt idx="2128" formatCode="General">
                  <c:v>6.4159999999999998E-3</c:v>
                </c:pt>
                <c:pt idx="2129" formatCode="General">
                  <c:v>6.313E-3</c:v>
                </c:pt>
                <c:pt idx="2130" formatCode="General">
                  <c:v>6.228E-3</c:v>
                </c:pt>
                <c:pt idx="2131" formatCode="General">
                  <c:v>6.1609999999999998E-3</c:v>
                </c:pt>
                <c:pt idx="2132" formatCode="General">
                  <c:v>6.0920000000000002E-3</c:v>
                </c:pt>
                <c:pt idx="2133" formatCode="General">
                  <c:v>6.0210000000000003E-3</c:v>
                </c:pt>
                <c:pt idx="2134" formatCode="General">
                  <c:v>5.9430000000000004E-3</c:v>
                </c:pt>
                <c:pt idx="2135" formatCode="General">
                  <c:v>5.8770000000000003E-3</c:v>
                </c:pt>
                <c:pt idx="2136" formatCode="General">
                  <c:v>5.8139999999999997E-3</c:v>
                </c:pt>
                <c:pt idx="2137" formatCode="General">
                  <c:v>5.757E-3</c:v>
                </c:pt>
                <c:pt idx="2138" formatCode="General">
                  <c:v>5.6959999999999997E-3</c:v>
                </c:pt>
                <c:pt idx="2139" formatCode="General">
                  <c:v>5.6340000000000001E-3</c:v>
                </c:pt>
                <c:pt idx="2140" formatCode="General">
                  <c:v>5.5789999999999998E-3</c:v>
                </c:pt>
                <c:pt idx="2141" formatCode="General">
                  <c:v>5.5259999999999997E-3</c:v>
                </c:pt>
                <c:pt idx="2142" formatCode="General">
                  <c:v>5.4819999999999999E-3</c:v>
                </c:pt>
                <c:pt idx="2143" formatCode="General">
                  <c:v>5.437E-3</c:v>
                </c:pt>
                <c:pt idx="2144" formatCode="General">
                  <c:v>5.398E-3</c:v>
                </c:pt>
                <c:pt idx="2145" formatCode="General">
                  <c:v>5.3579999999999999E-3</c:v>
                </c:pt>
                <c:pt idx="2146" formatCode="General">
                  <c:v>5.3270000000000001E-3</c:v>
                </c:pt>
                <c:pt idx="2147" formatCode="General">
                  <c:v>5.3090000000000004E-3</c:v>
                </c:pt>
                <c:pt idx="2148" formatCode="General">
                  <c:v>5.306E-3</c:v>
                </c:pt>
                <c:pt idx="2149" formatCode="General">
                  <c:v>5.3010000000000002E-3</c:v>
                </c:pt>
                <c:pt idx="2150" formatCode="General">
                  <c:v>5.3020000000000003E-3</c:v>
                </c:pt>
                <c:pt idx="2151" formatCode="General">
                  <c:v>5.2950000000000002E-3</c:v>
                </c:pt>
                <c:pt idx="2152" formatCode="General">
                  <c:v>5.2969999999999996E-3</c:v>
                </c:pt>
                <c:pt idx="2153" formatCode="General">
                  <c:v>5.2890000000000003E-3</c:v>
                </c:pt>
                <c:pt idx="2154" formatCode="General">
                  <c:v>5.293E-3</c:v>
                </c:pt>
                <c:pt idx="2155" formatCode="General">
                  <c:v>5.2880000000000002E-3</c:v>
                </c:pt>
                <c:pt idx="2156" formatCode="General">
                  <c:v>5.2900000000000004E-3</c:v>
                </c:pt>
                <c:pt idx="2157" formatCode="General">
                  <c:v>5.2839999999999996E-3</c:v>
                </c:pt>
                <c:pt idx="2158" formatCode="General">
                  <c:v>5.2709999999999996E-3</c:v>
                </c:pt>
                <c:pt idx="2159" formatCode="General">
                  <c:v>5.2430000000000003E-3</c:v>
                </c:pt>
                <c:pt idx="2160" formatCode="General">
                  <c:v>5.1939999999999998E-3</c:v>
                </c:pt>
                <c:pt idx="2161" formatCode="General">
                  <c:v>5.1320000000000003E-3</c:v>
                </c:pt>
                <c:pt idx="2162" formatCode="General">
                  <c:v>5.0600000000000003E-3</c:v>
                </c:pt>
                <c:pt idx="2163" formatCode="General">
                  <c:v>4.993E-3</c:v>
                </c:pt>
                <c:pt idx="2164" formatCode="General">
                  <c:v>4.9280000000000001E-3</c:v>
                </c:pt>
                <c:pt idx="2165" formatCode="General">
                  <c:v>4.8690000000000001E-3</c:v>
                </c:pt>
                <c:pt idx="2166" formatCode="General">
                  <c:v>4.803E-3</c:v>
                </c:pt>
                <c:pt idx="2167" formatCode="General">
                  <c:v>4.7450000000000001E-3</c:v>
                </c:pt>
                <c:pt idx="2168" formatCode="General">
                  <c:v>4.6860000000000001E-3</c:v>
                </c:pt>
                <c:pt idx="2169" formatCode="General">
                  <c:v>4.6499999999999996E-3</c:v>
                </c:pt>
                <c:pt idx="2170" formatCode="General">
                  <c:v>4.6090000000000002E-3</c:v>
                </c:pt>
                <c:pt idx="2171" formatCode="General">
                  <c:v>4.5710000000000004E-3</c:v>
                </c:pt>
                <c:pt idx="2172" formatCode="General">
                  <c:v>4.5230000000000001E-3</c:v>
                </c:pt>
                <c:pt idx="2173" formatCode="General">
                  <c:v>4.4850000000000003E-3</c:v>
                </c:pt>
                <c:pt idx="2174" formatCode="General">
                  <c:v>4.457E-3</c:v>
                </c:pt>
                <c:pt idx="2175" formatCode="General">
                  <c:v>4.4390000000000002E-3</c:v>
                </c:pt>
                <c:pt idx="2176" formatCode="General">
                  <c:v>4.4270000000000004E-3</c:v>
                </c:pt>
                <c:pt idx="2177" formatCode="General">
                  <c:v>4.4149999999999997E-3</c:v>
                </c:pt>
                <c:pt idx="2178" formatCode="General">
                  <c:v>4.4029999999999998E-3</c:v>
                </c:pt>
                <c:pt idx="2179" formatCode="General">
                  <c:v>4.3870000000000003E-3</c:v>
                </c:pt>
                <c:pt idx="2180" formatCode="General">
                  <c:v>4.365E-3</c:v>
                </c:pt>
                <c:pt idx="2181" formatCode="General">
                  <c:v>4.3420000000000004E-3</c:v>
                </c:pt>
                <c:pt idx="2182" formatCode="General">
                  <c:v>4.3160000000000004E-3</c:v>
                </c:pt>
                <c:pt idx="2183" formatCode="General">
                  <c:v>4.2919999999999998E-3</c:v>
                </c:pt>
                <c:pt idx="2184" formatCode="General">
                  <c:v>4.2640000000000004E-3</c:v>
                </c:pt>
                <c:pt idx="2185" formatCode="General">
                  <c:v>4.2370000000000003E-3</c:v>
                </c:pt>
                <c:pt idx="2186" formatCode="General">
                  <c:v>4.2170000000000003E-3</c:v>
                </c:pt>
                <c:pt idx="2187" formatCode="General">
                  <c:v>4.2059999999999997E-3</c:v>
                </c:pt>
                <c:pt idx="2188" formatCode="General">
                  <c:v>4.202E-3</c:v>
                </c:pt>
                <c:pt idx="2189" formatCode="General">
                  <c:v>4.1920000000000004E-3</c:v>
                </c:pt>
                <c:pt idx="2190" formatCode="General">
                  <c:v>4.1720000000000004E-3</c:v>
                </c:pt>
                <c:pt idx="2191" formatCode="General">
                  <c:v>4.1469999999999996E-3</c:v>
                </c:pt>
                <c:pt idx="2192" formatCode="General">
                  <c:v>4.1229999999999999E-3</c:v>
                </c:pt>
                <c:pt idx="2193" formatCode="General">
                  <c:v>4.1050000000000001E-3</c:v>
                </c:pt>
                <c:pt idx="2194" formatCode="General">
                  <c:v>4.0860000000000002E-3</c:v>
                </c:pt>
                <c:pt idx="2195" formatCode="General">
                  <c:v>4.0610000000000004E-3</c:v>
                </c:pt>
                <c:pt idx="2196" formatCode="General">
                  <c:v>4.0390000000000001E-3</c:v>
                </c:pt>
                <c:pt idx="2197" formatCode="General">
                  <c:v>4.0159999999999996E-3</c:v>
                </c:pt>
                <c:pt idx="2198" formatCode="General">
                  <c:v>3.9969999999999997E-3</c:v>
                </c:pt>
                <c:pt idx="2199" formatCode="General">
                  <c:v>3.973E-3</c:v>
                </c:pt>
                <c:pt idx="2200" formatCode="General">
                  <c:v>3.9509999999999997E-3</c:v>
                </c:pt>
                <c:pt idx="2201" formatCode="General">
                  <c:v>3.9329999999999999E-3</c:v>
                </c:pt>
                <c:pt idx="2202" formatCode="General">
                  <c:v>3.9160000000000002E-3</c:v>
                </c:pt>
                <c:pt idx="2203" formatCode="General">
                  <c:v>3.8999999999999998E-3</c:v>
                </c:pt>
                <c:pt idx="2204" formatCode="General">
                  <c:v>3.8809999999999999E-3</c:v>
                </c:pt>
                <c:pt idx="2205" formatCode="General">
                  <c:v>3.8639999999999998E-3</c:v>
                </c:pt>
                <c:pt idx="2206" formatCode="General">
                  <c:v>3.849E-3</c:v>
                </c:pt>
                <c:pt idx="2207" formatCode="General">
                  <c:v>3.8270000000000001E-3</c:v>
                </c:pt>
                <c:pt idx="2208" formatCode="General">
                  <c:v>3.8019999999999998E-3</c:v>
                </c:pt>
                <c:pt idx="2209" formatCode="General">
                  <c:v>3.7699999999999999E-3</c:v>
                </c:pt>
                <c:pt idx="2210" formatCode="General">
                  <c:v>3.7460000000000002E-3</c:v>
                </c:pt>
                <c:pt idx="2211" formatCode="General">
                  <c:v>3.7260000000000001E-3</c:v>
                </c:pt>
                <c:pt idx="2212" formatCode="General">
                  <c:v>3.7090000000000001E-3</c:v>
                </c:pt>
                <c:pt idx="2213" formatCode="General">
                  <c:v>3.6909999999999998E-3</c:v>
                </c:pt>
                <c:pt idx="2214" formatCode="General">
                  <c:v>3.663E-3</c:v>
                </c:pt>
                <c:pt idx="2215" formatCode="General">
                  <c:v>3.6380000000000002E-3</c:v>
                </c:pt>
                <c:pt idx="2216" formatCode="General">
                  <c:v>3.6180000000000001E-3</c:v>
                </c:pt>
                <c:pt idx="2217" formatCode="General">
                  <c:v>3.6089999999999998E-3</c:v>
                </c:pt>
                <c:pt idx="2218" formatCode="General">
                  <c:v>3.604E-3</c:v>
                </c:pt>
                <c:pt idx="2219" formatCode="General">
                  <c:v>3.5929999999999998E-3</c:v>
                </c:pt>
                <c:pt idx="2220" formatCode="General">
                  <c:v>3.581E-3</c:v>
                </c:pt>
                <c:pt idx="2221" formatCode="General">
                  <c:v>3.5630000000000002E-3</c:v>
                </c:pt>
                <c:pt idx="2222" formatCode="General">
                  <c:v>3.5469999999999998E-3</c:v>
                </c:pt>
                <c:pt idx="2223" formatCode="General">
                  <c:v>3.532E-3</c:v>
                </c:pt>
                <c:pt idx="2224" formatCode="General">
                  <c:v>3.519E-3</c:v>
                </c:pt>
                <c:pt idx="2225" formatCode="General">
                  <c:v>3.5119999999999999E-3</c:v>
                </c:pt>
                <c:pt idx="2226" formatCode="General">
                  <c:v>3.5010000000000002E-3</c:v>
                </c:pt>
                <c:pt idx="2227" formatCode="General">
                  <c:v>3.4849999999999998E-3</c:v>
                </c:pt>
                <c:pt idx="2228" formatCode="General">
                  <c:v>3.4610000000000001E-3</c:v>
                </c:pt>
                <c:pt idx="2229" formatCode="General">
                  <c:v>3.441E-3</c:v>
                </c:pt>
                <c:pt idx="2230" formatCode="General">
                  <c:v>3.4320000000000002E-3</c:v>
                </c:pt>
                <c:pt idx="2231" formatCode="General">
                  <c:v>3.4280000000000001E-3</c:v>
                </c:pt>
                <c:pt idx="2232" formatCode="General">
                  <c:v>3.4259999999999998E-3</c:v>
                </c:pt>
                <c:pt idx="2233" formatCode="General">
                  <c:v>3.4190000000000002E-3</c:v>
                </c:pt>
                <c:pt idx="2234" formatCode="General">
                  <c:v>3.418E-3</c:v>
                </c:pt>
                <c:pt idx="2235" formatCode="General">
                  <c:v>3.4220000000000001E-3</c:v>
                </c:pt>
                <c:pt idx="2236" formatCode="General">
                  <c:v>3.431E-3</c:v>
                </c:pt>
                <c:pt idx="2237" formatCode="General">
                  <c:v>3.431E-3</c:v>
                </c:pt>
                <c:pt idx="2238" formatCode="General">
                  <c:v>3.424E-3</c:v>
                </c:pt>
                <c:pt idx="2239" formatCode="General">
                  <c:v>3.4160000000000002E-3</c:v>
                </c:pt>
                <c:pt idx="2240" formatCode="General">
                  <c:v>3.4150000000000001E-3</c:v>
                </c:pt>
                <c:pt idx="2241" formatCode="General">
                  <c:v>3.421E-3</c:v>
                </c:pt>
                <c:pt idx="2242" formatCode="General">
                  <c:v>3.4190000000000002E-3</c:v>
                </c:pt>
                <c:pt idx="2243" formatCode="General">
                  <c:v>3.4129999999999998E-3</c:v>
                </c:pt>
                <c:pt idx="2244" formatCode="General">
                  <c:v>3.398E-3</c:v>
                </c:pt>
                <c:pt idx="2245" formatCode="General">
                  <c:v>3.3909999999999999E-3</c:v>
                </c:pt>
                <c:pt idx="2246" formatCode="General">
                  <c:v>3.3839999999999999E-3</c:v>
                </c:pt>
                <c:pt idx="2247" formatCode="General">
                  <c:v>3.385E-3</c:v>
                </c:pt>
                <c:pt idx="2248" formatCode="General">
                  <c:v>3.3909999999999999E-3</c:v>
                </c:pt>
                <c:pt idx="2249" formatCode="General">
                  <c:v>3.398E-3</c:v>
                </c:pt>
                <c:pt idx="2250" formatCode="General">
                  <c:v>3.4039999999999999E-3</c:v>
                </c:pt>
                <c:pt idx="2251" formatCode="General">
                  <c:v>3.411E-3</c:v>
                </c:pt>
                <c:pt idx="2252" formatCode="General">
                  <c:v>3.4160000000000002E-3</c:v>
                </c:pt>
                <c:pt idx="2253" formatCode="General">
                  <c:v>3.4199999999999999E-3</c:v>
                </c:pt>
                <c:pt idx="2254" formatCode="General">
                  <c:v>3.4160000000000002E-3</c:v>
                </c:pt>
                <c:pt idx="2255" formatCode="General">
                  <c:v>3.418E-3</c:v>
                </c:pt>
                <c:pt idx="2256" formatCode="General">
                  <c:v>3.4220000000000001E-3</c:v>
                </c:pt>
                <c:pt idx="2257" formatCode="General">
                  <c:v>3.4250000000000001E-3</c:v>
                </c:pt>
                <c:pt idx="2258" formatCode="General">
                  <c:v>3.4299999999999999E-3</c:v>
                </c:pt>
                <c:pt idx="2259" formatCode="General">
                  <c:v>3.4329999999999999E-3</c:v>
                </c:pt>
                <c:pt idx="2260" formatCode="General">
                  <c:v>3.444E-3</c:v>
                </c:pt>
                <c:pt idx="2261" formatCode="General">
                  <c:v>3.4480000000000001E-3</c:v>
                </c:pt>
                <c:pt idx="2262" formatCode="General">
                  <c:v>3.454E-3</c:v>
                </c:pt>
                <c:pt idx="2263" formatCode="General">
                  <c:v>3.467E-3</c:v>
                </c:pt>
                <c:pt idx="2264" formatCode="General">
                  <c:v>3.4789999999999999E-3</c:v>
                </c:pt>
                <c:pt idx="2265" formatCode="General">
                  <c:v>3.4979999999999998E-3</c:v>
                </c:pt>
                <c:pt idx="2266" formatCode="General">
                  <c:v>3.5149999999999999E-3</c:v>
                </c:pt>
                <c:pt idx="2267" formatCode="General">
                  <c:v>3.5430000000000001E-3</c:v>
                </c:pt>
                <c:pt idx="2268" formatCode="General">
                  <c:v>3.5690000000000001E-3</c:v>
                </c:pt>
                <c:pt idx="2269" formatCode="General">
                  <c:v>3.5999999999999999E-3</c:v>
                </c:pt>
                <c:pt idx="2270" formatCode="General">
                  <c:v>3.6340000000000001E-3</c:v>
                </c:pt>
                <c:pt idx="2271" formatCode="General">
                  <c:v>3.6709999999999998E-3</c:v>
                </c:pt>
                <c:pt idx="2272" formatCode="General">
                  <c:v>3.702E-3</c:v>
                </c:pt>
                <c:pt idx="2273" formatCode="General">
                  <c:v>3.7299999999999998E-3</c:v>
                </c:pt>
                <c:pt idx="2274" formatCode="General">
                  <c:v>3.7620000000000002E-3</c:v>
                </c:pt>
                <c:pt idx="2275" formatCode="General">
                  <c:v>3.8040000000000001E-3</c:v>
                </c:pt>
                <c:pt idx="2276" formatCode="General">
                  <c:v>3.8500000000000001E-3</c:v>
                </c:pt>
                <c:pt idx="2277" formatCode="General">
                  <c:v>3.888E-3</c:v>
                </c:pt>
                <c:pt idx="2278" formatCode="General">
                  <c:v>3.9179999999999996E-3</c:v>
                </c:pt>
                <c:pt idx="2279" formatCode="General">
                  <c:v>3.9449999999999997E-3</c:v>
                </c:pt>
                <c:pt idx="2280" formatCode="General">
                  <c:v>3.9769999999999996E-3</c:v>
                </c:pt>
                <c:pt idx="2281" formatCode="General">
                  <c:v>4.0090000000000004E-3</c:v>
                </c:pt>
                <c:pt idx="2282" formatCode="General">
                  <c:v>4.0460000000000001E-3</c:v>
                </c:pt>
                <c:pt idx="2283" formatCode="General">
                  <c:v>4.0850000000000001E-3</c:v>
                </c:pt>
                <c:pt idx="2284" formatCode="General">
                  <c:v>4.1289999999999999E-3</c:v>
                </c:pt>
                <c:pt idx="2285" formatCode="General">
                  <c:v>4.1669999999999997E-3</c:v>
                </c:pt>
                <c:pt idx="2286" formatCode="General">
                  <c:v>4.2069999999999998E-3</c:v>
                </c:pt>
                <c:pt idx="2287" formatCode="General">
                  <c:v>4.2399999999999998E-3</c:v>
                </c:pt>
                <c:pt idx="2288" formatCode="General">
                  <c:v>4.2789999999999998E-3</c:v>
                </c:pt>
                <c:pt idx="2289" formatCode="General">
                  <c:v>4.3090000000000003E-3</c:v>
                </c:pt>
                <c:pt idx="2290" formatCode="General">
                  <c:v>4.3410000000000002E-3</c:v>
                </c:pt>
                <c:pt idx="2291" formatCode="General">
                  <c:v>4.3680000000000004E-3</c:v>
                </c:pt>
                <c:pt idx="2292" formatCode="General">
                  <c:v>4.3880000000000004E-3</c:v>
                </c:pt>
                <c:pt idx="2293" formatCode="General">
                  <c:v>4.3969999999999999E-3</c:v>
                </c:pt>
                <c:pt idx="2294" formatCode="General">
                  <c:v>4.3930000000000002E-3</c:v>
                </c:pt>
                <c:pt idx="2295" formatCode="General">
                  <c:v>4.3920000000000001E-3</c:v>
                </c:pt>
                <c:pt idx="2296" formatCode="General">
                  <c:v>4.3949999999999996E-3</c:v>
                </c:pt>
                <c:pt idx="2297" formatCode="General">
                  <c:v>4.4029999999999998E-3</c:v>
                </c:pt>
                <c:pt idx="2298" formatCode="General">
                  <c:v>4.4079999999999996E-3</c:v>
                </c:pt>
                <c:pt idx="2299" formatCode="General">
                  <c:v>4.411E-3</c:v>
                </c:pt>
                <c:pt idx="2300" formatCode="General">
                  <c:v>4.4099999999999999E-3</c:v>
                </c:pt>
                <c:pt idx="2301" formatCode="General">
                  <c:v>4.4079999999999996E-3</c:v>
                </c:pt>
                <c:pt idx="2302" formatCode="General">
                  <c:v>4.4120000000000001E-3</c:v>
                </c:pt>
                <c:pt idx="2303" formatCode="General">
                  <c:v>4.4250000000000001E-3</c:v>
                </c:pt>
                <c:pt idx="2304" formatCode="General">
                  <c:v>4.4400000000000004E-3</c:v>
                </c:pt>
                <c:pt idx="2305" formatCode="General">
                  <c:v>4.4460000000000003E-3</c:v>
                </c:pt>
                <c:pt idx="2306" formatCode="General">
                  <c:v>4.4400000000000004E-3</c:v>
                </c:pt>
                <c:pt idx="2307" formatCode="General">
                  <c:v>4.4330000000000003E-3</c:v>
                </c:pt>
                <c:pt idx="2308" formatCode="General">
                  <c:v>4.4279999999999996E-3</c:v>
                </c:pt>
                <c:pt idx="2309" formatCode="General">
                  <c:v>4.4330000000000003E-3</c:v>
                </c:pt>
                <c:pt idx="2310" formatCode="General">
                  <c:v>4.4359999999999998E-3</c:v>
                </c:pt>
                <c:pt idx="2311" formatCode="General">
                  <c:v>4.4489999999999998E-3</c:v>
                </c:pt>
                <c:pt idx="2312" formatCode="General">
                  <c:v>4.4510000000000001E-3</c:v>
                </c:pt>
                <c:pt idx="2313" formatCode="General">
                  <c:v>4.4609999999999997E-3</c:v>
                </c:pt>
                <c:pt idx="2314" formatCode="General">
                  <c:v>4.47E-3</c:v>
                </c:pt>
                <c:pt idx="2315" formatCode="General">
                  <c:v>4.4929999999999996E-3</c:v>
                </c:pt>
                <c:pt idx="2316" formatCode="General">
                  <c:v>4.5170000000000002E-3</c:v>
                </c:pt>
                <c:pt idx="2317" formatCode="General">
                  <c:v>4.5389999999999996E-3</c:v>
                </c:pt>
                <c:pt idx="2318" formatCode="General">
                  <c:v>4.555E-3</c:v>
                </c:pt>
                <c:pt idx="2319" formatCode="General">
                  <c:v>4.5710000000000004E-3</c:v>
                </c:pt>
                <c:pt idx="2320" formatCode="General">
                  <c:v>4.5909999999999996E-3</c:v>
                </c:pt>
                <c:pt idx="2321" formatCode="General">
                  <c:v>4.6129999999999999E-3</c:v>
                </c:pt>
                <c:pt idx="2322" formatCode="General">
                  <c:v>4.6319999999999998E-3</c:v>
                </c:pt>
                <c:pt idx="2323" formatCode="General">
                  <c:v>4.6430000000000004E-3</c:v>
                </c:pt>
                <c:pt idx="2324" formatCode="General">
                  <c:v>4.6600000000000001E-3</c:v>
                </c:pt>
                <c:pt idx="2325" formatCode="General">
                  <c:v>4.6860000000000001E-3</c:v>
                </c:pt>
                <c:pt idx="2326" formatCode="General">
                  <c:v>4.7299999999999998E-3</c:v>
                </c:pt>
                <c:pt idx="2327" formatCode="General">
                  <c:v>4.7720000000000002E-3</c:v>
                </c:pt>
                <c:pt idx="2328" formatCode="General">
                  <c:v>4.81E-3</c:v>
                </c:pt>
                <c:pt idx="2329" formatCode="General">
                  <c:v>4.8430000000000001E-3</c:v>
                </c:pt>
                <c:pt idx="2330" formatCode="General">
                  <c:v>4.8789999999999997E-3</c:v>
                </c:pt>
                <c:pt idx="2331" formatCode="General">
                  <c:v>4.9189999999999998E-3</c:v>
                </c:pt>
                <c:pt idx="2332" formatCode="General">
                  <c:v>4.9589999999999999E-3</c:v>
                </c:pt>
                <c:pt idx="2333" formatCode="General">
                  <c:v>4.9979999999999998E-3</c:v>
                </c:pt>
                <c:pt idx="2334" formatCode="General">
                  <c:v>5.0390000000000001E-3</c:v>
                </c:pt>
                <c:pt idx="2335" formatCode="General">
                  <c:v>5.071E-3</c:v>
                </c:pt>
                <c:pt idx="2336" formatCode="General">
                  <c:v>5.1120000000000002E-3</c:v>
                </c:pt>
                <c:pt idx="2337" formatCode="General">
                  <c:v>5.1460000000000004E-3</c:v>
                </c:pt>
                <c:pt idx="2338" formatCode="General">
                  <c:v>5.1960000000000001E-3</c:v>
                </c:pt>
                <c:pt idx="2339" formatCode="General">
                  <c:v>5.2350000000000001E-3</c:v>
                </c:pt>
                <c:pt idx="2340" formatCode="General">
                  <c:v>5.2839999999999996E-3</c:v>
                </c:pt>
                <c:pt idx="2341" formatCode="General">
                  <c:v>5.3189999999999999E-3</c:v>
                </c:pt>
                <c:pt idx="2342" formatCode="General">
                  <c:v>5.3550000000000004E-3</c:v>
                </c:pt>
                <c:pt idx="2343" formatCode="General">
                  <c:v>5.3889999999999997E-3</c:v>
                </c:pt>
                <c:pt idx="2344" formatCode="General">
                  <c:v>5.4270000000000004E-3</c:v>
                </c:pt>
                <c:pt idx="2345" formatCode="General">
                  <c:v>5.4739999999999997E-3</c:v>
                </c:pt>
                <c:pt idx="2346" formatCode="General">
                  <c:v>5.5160000000000001E-3</c:v>
                </c:pt>
                <c:pt idx="2347" formatCode="General">
                  <c:v>5.5640000000000004E-3</c:v>
                </c:pt>
                <c:pt idx="2348" formatCode="General">
                  <c:v>5.5989999999999998E-3</c:v>
                </c:pt>
                <c:pt idx="2349" formatCode="General">
                  <c:v>5.6369999999999996E-3</c:v>
                </c:pt>
                <c:pt idx="2350" formatCode="General">
                  <c:v>5.666E-3</c:v>
                </c:pt>
                <c:pt idx="2351" formatCode="General">
                  <c:v>5.7029999999999997E-3</c:v>
                </c:pt>
                <c:pt idx="2352" formatCode="General">
                  <c:v>5.7390000000000002E-3</c:v>
                </c:pt>
                <c:pt idx="2353" formatCode="General">
                  <c:v>5.777E-3</c:v>
                </c:pt>
                <c:pt idx="2354" formatCode="General">
                  <c:v>5.8100000000000001E-3</c:v>
                </c:pt>
                <c:pt idx="2355" formatCode="General">
                  <c:v>5.8479999999999999E-3</c:v>
                </c:pt>
                <c:pt idx="2356" formatCode="General">
                  <c:v>5.8780000000000004E-3</c:v>
                </c:pt>
                <c:pt idx="2357" formatCode="General">
                  <c:v>5.8960000000000002E-3</c:v>
                </c:pt>
                <c:pt idx="2358" formatCode="General">
                  <c:v>5.9090000000000002E-3</c:v>
                </c:pt>
                <c:pt idx="2359" formatCode="General">
                  <c:v>5.9230000000000003E-3</c:v>
                </c:pt>
                <c:pt idx="2360" formatCode="General">
                  <c:v>5.9439999999999996E-3</c:v>
                </c:pt>
                <c:pt idx="2361" formatCode="General">
                  <c:v>5.9490000000000003E-3</c:v>
                </c:pt>
                <c:pt idx="2362" formatCode="General">
                  <c:v>5.9490000000000003E-3</c:v>
                </c:pt>
                <c:pt idx="2363" formatCode="General">
                  <c:v>5.9449999999999998E-3</c:v>
                </c:pt>
                <c:pt idx="2364" formatCode="General">
                  <c:v>5.9430000000000004E-3</c:v>
                </c:pt>
                <c:pt idx="2365" formatCode="General">
                  <c:v>5.9319999999999998E-3</c:v>
                </c:pt>
                <c:pt idx="2366" formatCode="General">
                  <c:v>5.9090000000000002E-3</c:v>
                </c:pt>
                <c:pt idx="2367" formatCode="General">
                  <c:v>5.8849999999999996E-3</c:v>
                </c:pt>
                <c:pt idx="2368" formatCode="General">
                  <c:v>5.8630000000000002E-3</c:v>
                </c:pt>
                <c:pt idx="2369" formatCode="General">
                  <c:v>5.8479999999999999E-3</c:v>
                </c:pt>
                <c:pt idx="2370" formatCode="General">
                  <c:v>5.8240000000000002E-3</c:v>
                </c:pt>
                <c:pt idx="2371" formatCode="General">
                  <c:v>5.7949999999999998E-3</c:v>
                </c:pt>
                <c:pt idx="2372" formatCode="General">
                  <c:v>5.7549999999999997E-3</c:v>
                </c:pt>
                <c:pt idx="2373" formatCode="General">
                  <c:v>5.7200000000000003E-3</c:v>
                </c:pt>
                <c:pt idx="2374" formatCode="General">
                  <c:v>5.6870000000000002E-3</c:v>
                </c:pt>
                <c:pt idx="2375" formatCode="General">
                  <c:v>5.6680000000000003E-3</c:v>
                </c:pt>
                <c:pt idx="2376" formatCode="General">
                  <c:v>5.653E-3</c:v>
                </c:pt>
                <c:pt idx="2377" formatCode="General">
                  <c:v>5.6439999999999997E-3</c:v>
                </c:pt>
                <c:pt idx="2378" formatCode="General">
                  <c:v>5.6259999999999999E-3</c:v>
                </c:pt>
                <c:pt idx="2379" formatCode="General">
                  <c:v>5.6090000000000003E-3</c:v>
                </c:pt>
                <c:pt idx="2380" formatCode="General">
                  <c:v>5.5880000000000001E-3</c:v>
                </c:pt>
                <c:pt idx="2381" formatCode="General">
                  <c:v>5.5830000000000003E-3</c:v>
                </c:pt>
                <c:pt idx="2382" formatCode="General">
                  <c:v>5.5789999999999998E-3</c:v>
                </c:pt>
                <c:pt idx="2383" formatCode="General">
                  <c:v>5.5820000000000002E-3</c:v>
                </c:pt>
                <c:pt idx="2384" formatCode="General">
                  <c:v>5.5649999999999996E-3</c:v>
                </c:pt>
                <c:pt idx="2385" formatCode="General">
                  <c:v>5.5420000000000001E-3</c:v>
                </c:pt>
                <c:pt idx="2386" formatCode="General">
                  <c:v>5.5069999999999997E-3</c:v>
                </c:pt>
                <c:pt idx="2387" formatCode="General">
                  <c:v>5.4660000000000004E-3</c:v>
                </c:pt>
                <c:pt idx="2388" formatCode="General">
                  <c:v>5.4130000000000003E-3</c:v>
                </c:pt>
                <c:pt idx="2389" formatCode="General">
                  <c:v>5.3470000000000002E-3</c:v>
                </c:pt>
                <c:pt idx="2390" formatCode="General">
                  <c:v>5.287E-3</c:v>
                </c:pt>
                <c:pt idx="2391" formatCode="General">
                  <c:v>5.2319999999999997E-3</c:v>
                </c:pt>
                <c:pt idx="2392" formatCode="General">
                  <c:v>5.1780000000000003E-3</c:v>
                </c:pt>
                <c:pt idx="2393" formatCode="General">
                  <c:v>5.1159999999999999E-3</c:v>
                </c:pt>
                <c:pt idx="2394" formatCode="General">
                  <c:v>5.0439999999999999E-3</c:v>
                </c:pt>
                <c:pt idx="2395" formatCode="General">
                  <c:v>4.9839999999999997E-3</c:v>
                </c:pt>
                <c:pt idx="2396" formatCode="General">
                  <c:v>4.9410000000000001E-3</c:v>
                </c:pt>
                <c:pt idx="2397" formatCode="General">
                  <c:v>4.914E-3</c:v>
                </c:pt>
                <c:pt idx="2398" formatCode="General">
                  <c:v>4.8939999999999999E-3</c:v>
                </c:pt>
                <c:pt idx="2399" formatCode="General">
                  <c:v>4.8719999999999996E-3</c:v>
                </c:pt>
                <c:pt idx="2400" formatCode="General">
                  <c:v>4.8539999999999998E-3</c:v>
                </c:pt>
                <c:pt idx="2401" formatCode="General">
                  <c:v>4.8419999999999999E-3</c:v>
                </c:pt>
                <c:pt idx="2402" formatCode="General">
                  <c:v>4.8409999999999998E-3</c:v>
                </c:pt>
                <c:pt idx="2403" formatCode="General">
                  <c:v>4.8529999999999997E-3</c:v>
                </c:pt>
                <c:pt idx="2404" formatCode="General">
                  <c:v>4.8739999999999999E-3</c:v>
                </c:pt>
                <c:pt idx="2405" formatCode="General">
                  <c:v>4.8970000000000003E-3</c:v>
                </c:pt>
                <c:pt idx="2406" formatCode="General">
                  <c:v>4.9160000000000002E-3</c:v>
                </c:pt>
                <c:pt idx="2407" formatCode="General">
                  <c:v>4.9389999999999998E-3</c:v>
                </c:pt>
                <c:pt idx="2408" formatCode="General">
                  <c:v>4.9740000000000001E-3</c:v>
                </c:pt>
                <c:pt idx="2409" formatCode="General">
                  <c:v>5.0210000000000003E-3</c:v>
                </c:pt>
                <c:pt idx="2410" formatCode="General">
                  <c:v>5.0629999999999998E-3</c:v>
                </c:pt>
                <c:pt idx="2411" formatCode="General">
                  <c:v>5.0939999999999996E-3</c:v>
                </c:pt>
                <c:pt idx="2412" formatCode="General">
                  <c:v>5.1200000000000004E-3</c:v>
                </c:pt>
                <c:pt idx="2413" formatCode="General">
                  <c:v>5.1460000000000004E-3</c:v>
                </c:pt>
                <c:pt idx="2414" formatCode="General">
                  <c:v>5.169E-3</c:v>
                </c:pt>
                <c:pt idx="2415" formatCode="General">
                  <c:v>5.1929999999999997E-3</c:v>
                </c:pt>
                <c:pt idx="2416" formatCode="General">
                  <c:v>5.2170000000000003E-3</c:v>
                </c:pt>
                <c:pt idx="2417" formatCode="General">
                  <c:v>5.2550000000000001E-3</c:v>
                </c:pt>
                <c:pt idx="2418" formatCode="General">
                  <c:v>5.2810000000000001E-3</c:v>
                </c:pt>
                <c:pt idx="2419" formatCode="General">
                  <c:v>5.3109999999999997E-3</c:v>
                </c:pt>
                <c:pt idx="2420" formatCode="General">
                  <c:v>5.3270000000000001E-3</c:v>
                </c:pt>
                <c:pt idx="2421" formatCode="General">
                  <c:v>5.3499999999999997E-3</c:v>
                </c:pt>
                <c:pt idx="2422" formatCode="General">
                  <c:v>5.3600000000000002E-3</c:v>
                </c:pt>
                <c:pt idx="2423" formatCode="General">
                  <c:v>5.3579999999999999E-3</c:v>
                </c:pt>
                <c:pt idx="2424" formatCode="General">
                  <c:v>5.3439999999999998E-3</c:v>
                </c:pt>
                <c:pt idx="2425" formatCode="General">
                  <c:v>5.3299999999999997E-3</c:v>
                </c:pt>
                <c:pt idx="2426" formatCode="General">
                  <c:v>5.3220000000000003E-3</c:v>
                </c:pt>
                <c:pt idx="2427" formatCode="General">
                  <c:v>5.3160000000000004E-3</c:v>
                </c:pt>
                <c:pt idx="2428" formatCode="General">
                  <c:v>5.3090000000000004E-3</c:v>
                </c:pt>
                <c:pt idx="2429" formatCode="General">
                  <c:v>5.2900000000000004E-3</c:v>
                </c:pt>
                <c:pt idx="2430" formatCode="General">
                  <c:v>5.2579999999999997E-3</c:v>
                </c:pt>
                <c:pt idx="2431" formatCode="General">
                  <c:v>5.215E-3</c:v>
                </c:pt>
                <c:pt idx="2432" formatCode="General">
                  <c:v>5.1770000000000002E-3</c:v>
                </c:pt>
                <c:pt idx="2433" formatCode="General">
                  <c:v>5.1320000000000003E-3</c:v>
                </c:pt>
                <c:pt idx="2434" formatCode="General">
                  <c:v>5.0920000000000002E-3</c:v>
                </c:pt>
                <c:pt idx="2435" formatCode="General">
                  <c:v>5.0350000000000004E-3</c:v>
                </c:pt>
                <c:pt idx="2436" formatCode="General">
                  <c:v>4.9890000000000004E-3</c:v>
                </c:pt>
                <c:pt idx="2437" formatCode="General">
                  <c:v>4.9360000000000003E-3</c:v>
                </c:pt>
                <c:pt idx="2438" formatCode="General">
                  <c:v>4.8929999999999998E-3</c:v>
                </c:pt>
                <c:pt idx="2439" formatCode="General">
                  <c:v>4.8390000000000004E-3</c:v>
                </c:pt>
                <c:pt idx="2440" formatCode="General">
                  <c:v>4.7840000000000001E-3</c:v>
                </c:pt>
                <c:pt idx="2441" formatCode="General">
                  <c:v>4.7149999999999996E-3</c:v>
                </c:pt>
                <c:pt idx="2442" formatCode="General">
                  <c:v>4.6499999999999996E-3</c:v>
                </c:pt>
                <c:pt idx="2443" formatCode="General">
                  <c:v>4.5859999999999998E-3</c:v>
                </c:pt>
                <c:pt idx="2444" formatCode="General">
                  <c:v>4.5230000000000001E-3</c:v>
                </c:pt>
                <c:pt idx="2445" formatCode="General">
                  <c:v>4.4510000000000001E-3</c:v>
                </c:pt>
                <c:pt idx="2446" formatCode="General">
                  <c:v>4.3730000000000002E-3</c:v>
                </c:pt>
                <c:pt idx="2447" formatCode="General">
                  <c:v>4.2950000000000002E-3</c:v>
                </c:pt>
                <c:pt idx="2448" formatCode="General">
                  <c:v>4.2220000000000001E-3</c:v>
                </c:pt>
                <c:pt idx="2449" formatCode="General">
                  <c:v>4.1539999999999997E-3</c:v>
                </c:pt>
                <c:pt idx="2450" formatCode="General">
                  <c:v>4.091E-3</c:v>
                </c:pt>
                <c:pt idx="2451" formatCode="General">
                  <c:v>4.0340000000000003E-3</c:v>
                </c:pt>
                <c:pt idx="2452" formatCode="General">
                  <c:v>3.9810000000000002E-3</c:v>
                </c:pt>
                <c:pt idx="2453" formatCode="General">
                  <c:v>3.9290000000000002E-3</c:v>
                </c:pt>
                <c:pt idx="2454" formatCode="General">
                  <c:v>3.875E-3</c:v>
                </c:pt>
                <c:pt idx="2455" formatCode="General">
                  <c:v>3.8180000000000002E-3</c:v>
                </c:pt>
                <c:pt idx="2456" formatCode="General">
                  <c:v>3.7680000000000001E-3</c:v>
                </c:pt>
                <c:pt idx="2457" formatCode="General">
                  <c:v>3.7260000000000001E-3</c:v>
                </c:pt>
                <c:pt idx="2458" formatCode="General">
                  <c:v>3.6909999999999998E-3</c:v>
                </c:pt>
                <c:pt idx="2459" formatCode="General">
                  <c:v>3.6619999999999999E-3</c:v>
                </c:pt>
                <c:pt idx="2460" formatCode="General">
                  <c:v>3.6359999999999999E-3</c:v>
                </c:pt>
                <c:pt idx="2461" formatCode="General">
                  <c:v>3.62E-3</c:v>
                </c:pt>
                <c:pt idx="2462" formatCode="General">
                  <c:v>3.6059999999999998E-3</c:v>
                </c:pt>
                <c:pt idx="2463" formatCode="General">
                  <c:v>3.6020000000000002E-3</c:v>
                </c:pt>
                <c:pt idx="2464" formatCode="General">
                  <c:v>3.5990000000000002E-3</c:v>
                </c:pt>
                <c:pt idx="2465" formatCode="General">
                  <c:v>3.6059999999999998E-3</c:v>
                </c:pt>
                <c:pt idx="2466" formatCode="General">
                  <c:v>3.6250000000000002E-3</c:v>
                </c:pt>
                <c:pt idx="2467" formatCode="General">
                  <c:v>3.6570000000000001E-3</c:v>
                </c:pt>
                <c:pt idx="2468" formatCode="General">
                  <c:v>3.6970000000000002E-3</c:v>
                </c:pt>
                <c:pt idx="2469" formatCode="General">
                  <c:v>3.7439999999999999E-3</c:v>
                </c:pt>
                <c:pt idx="2470" formatCode="General">
                  <c:v>3.7959999999999999E-3</c:v>
                </c:pt>
                <c:pt idx="2471" formatCode="General">
                  <c:v>3.852E-3</c:v>
                </c:pt>
                <c:pt idx="2472" formatCode="General">
                  <c:v>3.9160000000000002E-3</c:v>
                </c:pt>
                <c:pt idx="2473" formatCode="General">
                  <c:v>3.9870000000000001E-3</c:v>
                </c:pt>
                <c:pt idx="2474" formatCode="General">
                  <c:v>4.0720000000000001E-3</c:v>
                </c:pt>
                <c:pt idx="2475" formatCode="General">
                  <c:v>4.156E-3</c:v>
                </c:pt>
                <c:pt idx="2476" formatCode="General">
                  <c:v>4.2420000000000001E-3</c:v>
                </c:pt>
                <c:pt idx="2477" formatCode="General">
                  <c:v>4.3210000000000002E-3</c:v>
                </c:pt>
                <c:pt idx="2478" formatCode="General">
                  <c:v>4.3949999999999996E-3</c:v>
                </c:pt>
                <c:pt idx="2479" formatCode="General">
                  <c:v>4.4619999999999998E-3</c:v>
                </c:pt>
                <c:pt idx="2480" formatCode="General">
                  <c:v>4.5180000000000003E-3</c:v>
                </c:pt>
                <c:pt idx="2481" formatCode="General">
                  <c:v>4.5840000000000004E-3</c:v>
                </c:pt>
                <c:pt idx="2482" formatCode="General">
                  <c:v>4.6420000000000003E-3</c:v>
                </c:pt>
                <c:pt idx="2483" formatCode="General">
                  <c:v>4.7019999999999996E-3</c:v>
                </c:pt>
                <c:pt idx="2484" formatCode="General">
                  <c:v>4.7470000000000004E-3</c:v>
                </c:pt>
                <c:pt idx="2485" formatCode="General">
                  <c:v>4.7990000000000003E-3</c:v>
                </c:pt>
                <c:pt idx="2486" formatCode="General">
                  <c:v>4.8520000000000004E-3</c:v>
                </c:pt>
                <c:pt idx="2487" formatCode="General">
                  <c:v>4.901E-3</c:v>
                </c:pt>
                <c:pt idx="2488" formatCode="General">
                  <c:v>4.9379999999999997E-3</c:v>
                </c:pt>
                <c:pt idx="2489" formatCode="General">
                  <c:v>4.9639999999999997E-3</c:v>
                </c:pt>
                <c:pt idx="2490" formatCode="General">
                  <c:v>4.9959999999999996E-3</c:v>
                </c:pt>
                <c:pt idx="2491" formatCode="General">
                  <c:v>5.0280000000000004E-3</c:v>
                </c:pt>
                <c:pt idx="2492" formatCode="General">
                  <c:v>5.0619999999999997E-3</c:v>
                </c:pt>
                <c:pt idx="2493" formatCode="General">
                  <c:v>5.0889999999999998E-3</c:v>
                </c:pt>
                <c:pt idx="2494" formatCode="General">
                  <c:v>5.1209999999999997E-3</c:v>
                </c:pt>
                <c:pt idx="2495" formatCode="General">
                  <c:v>5.1650000000000003E-3</c:v>
                </c:pt>
                <c:pt idx="2496" formatCode="General">
                  <c:v>5.2189999999999997E-3</c:v>
                </c:pt>
                <c:pt idx="2497" formatCode="General">
                  <c:v>5.2719999999999998E-3</c:v>
                </c:pt>
                <c:pt idx="2498" formatCode="General">
                  <c:v>5.3150000000000003E-3</c:v>
                </c:pt>
                <c:pt idx="2499" formatCode="General">
                  <c:v>5.3579999999999999E-3</c:v>
                </c:pt>
                <c:pt idx="2500" formatCode="General">
                  <c:v>5.4039999999999999E-3</c:v>
                </c:pt>
                <c:pt idx="2501" formatCode="General">
                  <c:v>5.4619999999999998E-3</c:v>
                </c:pt>
                <c:pt idx="2502" formatCode="General">
                  <c:v>5.5189999999999996E-3</c:v>
                </c:pt>
                <c:pt idx="2503" formatCode="General">
                  <c:v>5.5770000000000004E-3</c:v>
                </c:pt>
                <c:pt idx="2504" formatCode="General">
                  <c:v>5.6369999999999996E-3</c:v>
                </c:pt>
                <c:pt idx="2505" formatCode="General">
                  <c:v>5.7019999999999996E-3</c:v>
                </c:pt>
                <c:pt idx="2506" formatCode="General">
                  <c:v>5.7689999999999998E-3</c:v>
                </c:pt>
                <c:pt idx="2507" formatCode="General">
                  <c:v>5.8349999999999999E-3</c:v>
                </c:pt>
                <c:pt idx="2508" formatCode="General">
                  <c:v>5.9020000000000001E-3</c:v>
                </c:pt>
                <c:pt idx="2509" formatCode="General">
                  <c:v>5.9709999999999997E-3</c:v>
                </c:pt>
                <c:pt idx="2510" formatCode="General">
                  <c:v>6.0439999999999999E-3</c:v>
                </c:pt>
                <c:pt idx="2511" formatCode="General">
                  <c:v>6.1190000000000003E-3</c:v>
                </c:pt>
                <c:pt idx="2512" formatCode="General">
                  <c:v>6.1910000000000003E-3</c:v>
                </c:pt>
                <c:pt idx="2513" formatCode="General">
                  <c:v>6.2690000000000003E-3</c:v>
                </c:pt>
                <c:pt idx="2514" formatCode="General">
                  <c:v>6.3550000000000004E-3</c:v>
                </c:pt>
                <c:pt idx="2515" formatCode="General">
                  <c:v>6.45E-3</c:v>
                </c:pt>
                <c:pt idx="2516" formatCode="General">
                  <c:v>6.535E-3</c:v>
                </c:pt>
                <c:pt idx="2517" formatCode="General">
                  <c:v>6.6160000000000004E-3</c:v>
                </c:pt>
                <c:pt idx="2518" formatCode="General">
                  <c:v>6.7060000000000002E-3</c:v>
                </c:pt>
                <c:pt idx="2519" formatCode="General">
                  <c:v>6.8139999999999997E-3</c:v>
                </c:pt>
                <c:pt idx="2520" formatCode="General">
                  <c:v>6.9309999999999997E-3</c:v>
                </c:pt>
                <c:pt idx="2521" formatCode="General">
                  <c:v>7.0520000000000001E-3</c:v>
                </c:pt>
                <c:pt idx="2522" formatCode="General">
                  <c:v>7.1760000000000001E-3</c:v>
                </c:pt>
                <c:pt idx="2523" formatCode="General">
                  <c:v>7.3099999999999997E-3</c:v>
                </c:pt>
                <c:pt idx="2524" formatCode="General">
                  <c:v>7.4539999999999997E-3</c:v>
                </c:pt>
                <c:pt idx="2525" formatCode="General">
                  <c:v>7.6179999999999998E-3</c:v>
                </c:pt>
                <c:pt idx="2526" formatCode="General">
                  <c:v>7.803E-3</c:v>
                </c:pt>
                <c:pt idx="2527" formatCode="General">
                  <c:v>8.0079999999999995E-3</c:v>
                </c:pt>
                <c:pt idx="2528" formatCode="General">
                  <c:v>8.2100000000000003E-3</c:v>
                </c:pt>
                <c:pt idx="2529" formatCode="General">
                  <c:v>8.3979999999999992E-3</c:v>
                </c:pt>
                <c:pt idx="2530" formatCode="General">
                  <c:v>8.5699999999999995E-3</c:v>
                </c:pt>
                <c:pt idx="2531" formatCode="General">
                  <c:v>8.7390000000000002E-3</c:v>
                </c:pt>
                <c:pt idx="2532" formatCode="General">
                  <c:v>8.907E-3</c:v>
                </c:pt>
                <c:pt idx="2533" formatCode="General">
                  <c:v>9.0670000000000004E-3</c:v>
                </c:pt>
                <c:pt idx="2534" formatCode="General">
                  <c:v>9.2049999999999996E-3</c:v>
                </c:pt>
                <c:pt idx="2535" formatCode="General">
                  <c:v>9.3259999999999992E-3</c:v>
                </c:pt>
                <c:pt idx="2536" formatCode="General">
                  <c:v>9.4319999999999994E-3</c:v>
                </c:pt>
                <c:pt idx="2537" formatCode="General">
                  <c:v>9.5209999999999999E-3</c:v>
                </c:pt>
                <c:pt idx="2538" formatCode="General">
                  <c:v>9.5849999999999998E-3</c:v>
                </c:pt>
                <c:pt idx="2539" formatCode="General">
                  <c:v>9.6159999999999995E-3</c:v>
                </c:pt>
                <c:pt idx="2540" formatCode="General">
                  <c:v>9.6229999999999996E-3</c:v>
                </c:pt>
                <c:pt idx="2541" formatCode="General">
                  <c:v>9.6089999999999995E-3</c:v>
                </c:pt>
                <c:pt idx="2542" formatCode="General">
                  <c:v>9.5759999999999994E-3</c:v>
                </c:pt>
                <c:pt idx="2543" formatCode="General">
                  <c:v>9.5209999999999999E-3</c:v>
                </c:pt>
                <c:pt idx="2544" formatCode="General">
                  <c:v>9.4400000000000005E-3</c:v>
                </c:pt>
                <c:pt idx="2545" formatCode="General">
                  <c:v>9.3449999999999991E-3</c:v>
                </c:pt>
                <c:pt idx="2546" formatCode="General">
                  <c:v>9.2449999999999997E-3</c:v>
                </c:pt>
                <c:pt idx="2547" formatCode="General">
                  <c:v>9.1439999999999994E-3</c:v>
                </c:pt>
                <c:pt idx="2548" formatCode="General">
                  <c:v>9.0360000000000006E-3</c:v>
                </c:pt>
                <c:pt idx="2549" formatCode="General">
                  <c:v>8.9259999999999999E-3</c:v>
                </c:pt>
                <c:pt idx="2550" formatCode="General">
                  <c:v>8.8149999999999999E-3</c:v>
                </c:pt>
                <c:pt idx="2551" formatCode="General">
                  <c:v>8.7069999999999995E-3</c:v>
                </c:pt>
                <c:pt idx="2552" formatCode="General">
                  <c:v>8.5970000000000005E-3</c:v>
                </c:pt>
                <c:pt idx="2553" formatCode="General">
                  <c:v>8.4860000000000005E-3</c:v>
                </c:pt>
                <c:pt idx="2554" formatCode="General">
                  <c:v>8.3730000000000002E-3</c:v>
                </c:pt>
                <c:pt idx="2555" formatCode="General">
                  <c:v>8.2710000000000006E-3</c:v>
                </c:pt>
                <c:pt idx="2556" formatCode="General">
                  <c:v>8.175E-3</c:v>
                </c:pt>
                <c:pt idx="2557" formatCode="General">
                  <c:v>8.0820000000000006E-3</c:v>
                </c:pt>
                <c:pt idx="2558" formatCode="General">
                  <c:v>7.979E-3</c:v>
                </c:pt>
                <c:pt idx="2559" formatCode="General">
                  <c:v>7.8720000000000005E-3</c:v>
                </c:pt>
                <c:pt idx="2560" formatCode="General">
                  <c:v>7.7669999999999996E-3</c:v>
                </c:pt>
                <c:pt idx="2561" formatCode="General">
                  <c:v>7.6660000000000001E-3</c:v>
                </c:pt>
                <c:pt idx="2562" formatCode="General">
                  <c:v>7.5690000000000002E-3</c:v>
                </c:pt>
                <c:pt idx="2563" formatCode="General">
                  <c:v>7.4790000000000004E-3</c:v>
                </c:pt>
                <c:pt idx="2564" formatCode="General">
                  <c:v>7.3959999999999998E-3</c:v>
                </c:pt>
                <c:pt idx="2565" formatCode="General">
                  <c:v>7.3140000000000002E-3</c:v>
                </c:pt>
                <c:pt idx="2566" formatCode="General">
                  <c:v>7.2249999999999997E-3</c:v>
                </c:pt>
                <c:pt idx="2567" formatCode="General">
                  <c:v>7.1370000000000001E-3</c:v>
                </c:pt>
                <c:pt idx="2568" formatCode="General">
                  <c:v>7.0569999999999999E-3</c:v>
                </c:pt>
                <c:pt idx="2569" formatCode="General">
                  <c:v>6.9930000000000001E-3</c:v>
                </c:pt>
                <c:pt idx="2570" formatCode="General">
                  <c:v>6.9329999999999999E-3</c:v>
                </c:pt>
                <c:pt idx="2571" formatCode="General">
                  <c:v>6.8820000000000001E-3</c:v>
                </c:pt>
                <c:pt idx="2572" formatCode="General">
                  <c:v>6.8269999999999997E-3</c:v>
                </c:pt>
                <c:pt idx="2573" formatCode="General">
                  <c:v>6.777E-3</c:v>
                </c:pt>
                <c:pt idx="2574" formatCode="General">
                  <c:v>6.7320000000000001E-3</c:v>
                </c:pt>
                <c:pt idx="2575" formatCode="General">
                  <c:v>6.6950000000000004E-3</c:v>
                </c:pt>
                <c:pt idx="2576" formatCode="General">
                  <c:v>6.6660000000000001E-3</c:v>
                </c:pt>
                <c:pt idx="2577" formatCode="General">
                  <c:v>6.6389999999999999E-3</c:v>
                </c:pt>
                <c:pt idx="2578" formatCode="General">
                  <c:v>6.6160000000000004E-3</c:v>
                </c:pt>
                <c:pt idx="2579" formatCode="General">
                  <c:v>6.5880000000000001E-3</c:v>
                </c:pt>
                <c:pt idx="2580" formatCode="General">
                  <c:v>6.5570000000000003E-3</c:v>
                </c:pt>
                <c:pt idx="2581" formatCode="General">
                  <c:v>6.522E-3</c:v>
                </c:pt>
                <c:pt idx="2582" formatCode="General">
                  <c:v>6.4840000000000002E-3</c:v>
                </c:pt>
                <c:pt idx="2583" formatCode="General">
                  <c:v>6.4450000000000002E-3</c:v>
                </c:pt>
                <c:pt idx="2584" formatCode="General">
                  <c:v>6.3990000000000002E-3</c:v>
                </c:pt>
                <c:pt idx="2585" formatCode="General">
                  <c:v>6.3550000000000004E-3</c:v>
                </c:pt>
                <c:pt idx="2586" formatCode="General">
                  <c:v>6.3160000000000004E-3</c:v>
                </c:pt>
                <c:pt idx="2587" formatCode="General">
                  <c:v>6.2899999999999996E-3</c:v>
                </c:pt>
                <c:pt idx="2588" formatCode="General">
                  <c:v>6.2709999999999997E-3</c:v>
                </c:pt>
                <c:pt idx="2589" formatCode="General">
                  <c:v>6.2560000000000003E-3</c:v>
                </c:pt>
                <c:pt idx="2590" formatCode="General">
                  <c:v>6.2389999999999998E-3</c:v>
                </c:pt>
                <c:pt idx="2591" formatCode="General">
                  <c:v>6.2300000000000003E-3</c:v>
                </c:pt>
                <c:pt idx="2592" formatCode="General">
                  <c:v>6.2220000000000001E-3</c:v>
                </c:pt>
                <c:pt idx="2593" formatCode="General">
                  <c:v>6.2240000000000004E-3</c:v>
                </c:pt>
                <c:pt idx="2594" formatCode="General">
                  <c:v>6.228E-3</c:v>
                </c:pt>
                <c:pt idx="2595" formatCode="General">
                  <c:v>6.2440000000000004E-3</c:v>
                </c:pt>
                <c:pt idx="2596" formatCode="General">
                  <c:v>6.2630000000000003E-3</c:v>
                </c:pt>
                <c:pt idx="2597" formatCode="General">
                  <c:v>6.2849999999999998E-3</c:v>
                </c:pt>
                <c:pt idx="2598" formatCode="General">
                  <c:v>6.3090000000000004E-3</c:v>
                </c:pt>
                <c:pt idx="2599" formatCode="General">
                  <c:v>6.3499999999999997E-3</c:v>
                </c:pt>
                <c:pt idx="2600" formatCode="General">
                  <c:v>6.4050000000000001E-3</c:v>
                </c:pt>
                <c:pt idx="2601" formatCode="General">
                  <c:v>6.4749999999999999E-3</c:v>
                </c:pt>
                <c:pt idx="2602" formatCode="General">
                  <c:v>6.5459999999999997E-3</c:v>
                </c:pt>
                <c:pt idx="2603" formatCode="General">
                  <c:v>6.6210000000000001E-3</c:v>
                </c:pt>
                <c:pt idx="2604" formatCode="General">
                  <c:v>6.7019999999999996E-3</c:v>
                </c:pt>
                <c:pt idx="2605" formatCode="General">
                  <c:v>6.7910000000000002E-3</c:v>
                </c:pt>
                <c:pt idx="2606" formatCode="General">
                  <c:v>6.8970000000000004E-3</c:v>
                </c:pt>
                <c:pt idx="2607" formatCode="General">
                  <c:v>7.0029999999999997E-3</c:v>
                </c:pt>
                <c:pt idx="2608" formatCode="General">
                  <c:v>7.1240000000000001E-3</c:v>
                </c:pt>
                <c:pt idx="2609" formatCode="General">
                  <c:v>7.241E-3</c:v>
                </c:pt>
                <c:pt idx="2610" formatCode="General">
                  <c:v>7.3740000000000003E-3</c:v>
                </c:pt>
                <c:pt idx="2611" formatCode="General">
                  <c:v>7.5129999999999997E-3</c:v>
                </c:pt>
                <c:pt idx="2612" formatCode="General">
                  <c:v>7.6769999999999998E-3</c:v>
                </c:pt>
                <c:pt idx="2613" formatCode="General">
                  <c:v>7.8469999999999998E-3</c:v>
                </c:pt>
                <c:pt idx="2614" formatCode="General">
                  <c:v>8.0319999999999992E-3</c:v>
                </c:pt>
                <c:pt idx="2615" formatCode="General">
                  <c:v>8.2249999999999997E-3</c:v>
                </c:pt>
                <c:pt idx="2616" formatCode="General">
                  <c:v>8.4320000000000003E-3</c:v>
                </c:pt>
                <c:pt idx="2617" formatCode="General">
                  <c:v>8.6440000000000006E-3</c:v>
                </c:pt>
                <c:pt idx="2618" formatCode="General">
                  <c:v>8.8540000000000008E-3</c:v>
                </c:pt>
                <c:pt idx="2619" formatCode="General">
                  <c:v>9.0709999999999992E-3</c:v>
                </c:pt>
                <c:pt idx="2620" formatCode="General">
                  <c:v>9.2910000000000006E-3</c:v>
                </c:pt>
                <c:pt idx="2621" formatCode="General">
                  <c:v>9.5200000000000007E-3</c:v>
                </c:pt>
                <c:pt idx="2622" formatCode="General">
                  <c:v>9.7529999999999995E-3</c:v>
                </c:pt>
                <c:pt idx="2623" formatCode="General">
                  <c:v>9.9950000000000004E-3</c:v>
                </c:pt>
                <c:pt idx="2624" formatCode="General">
                  <c:v>1.0246999999999999E-2</c:v>
                </c:pt>
                <c:pt idx="2625" formatCode="General">
                  <c:v>1.0517E-2</c:v>
                </c:pt>
                <c:pt idx="2626" formatCode="General">
                  <c:v>1.0803E-2</c:v>
                </c:pt>
                <c:pt idx="2627" formatCode="General">
                  <c:v>1.1115999999999999E-2</c:v>
                </c:pt>
                <c:pt idx="2628" formatCode="General">
                  <c:v>1.1455E-2</c:v>
                </c:pt>
                <c:pt idx="2629" formatCode="General">
                  <c:v>1.1828E-2</c:v>
                </c:pt>
                <c:pt idx="2630" formatCode="General">
                  <c:v>1.225E-2</c:v>
                </c:pt>
                <c:pt idx="2631" formatCode="General">
                  <c:v>1.2723999999999999E-2</c:v>
                </c:pt>
                <c:pt idx="2632" formatCode="General">
                  <c:v>1.3273999999999999E-2</c:v>
                </c:pt>
                <c:pt idx="2633" formatCode="General">
                  <c:v>1.3891000000000001E-2</c:v>
                </c:pt>
                <c:pt idx="2634" formatCode="General">
                  <c:v>1.4586E-2</c:v>
                </c:pt>
                <c:pt idx="2635" formatCode="General">
                  <c:v>1.5343000000000001E-2</c:v>
                </c:pt>
                <c:pt idx="2636" formatCode="General">
                  <c:v>1.6175999999999999E-2</c:v>
                </c:pt>
                <c:pt idx="2637" formatCode="General">
                  <c:v>1.7090999999999999E-2</c:v>
                </c:pt>
                <c:pt idx="2638" formatCode="General">
                  <c:v>1.8093999999999999E-2</c:v>
                </c:pt>
                <c:pt idx="2639" formatCode="General">
                  <c:v>1.9185000000000001E-2</c:v>
                </c:pt>
                <c:pt idx="2640" formatCode="General">
                  <c:v>2.0351000000000001E-2</c:v>
                </c:pt>
                <c:pt idx="2641" formatCode="General">
                  <c:v>2.1597000000000002E-2</c:v>
                </c:pt>
                <c:pt idx="2642" formatCode="General">
                  <c:v>2.2914E-2</c:v>
                </c:pt>
                <c:pt idx="2643" formatCode="General">
                  <c:v>2.4336E-2</c:v>
                </c:pt>
                <c:pt idx="2644" formatCode="General">
                  <c:v>2.5887E-2</c:v>
                </c:pt>
                <c:pt idx="2645" formatCode="General">
                  <c:v>2.7623000000000002E-2</c:v>
                </c:pt>
                <c:pt idx="2646" formatCode="General">
                  <c:v>2.9583999999999999E-2</c:v>
                </c:pt>
                <c:pt idx="2647" formatCode="General">
                  <c:v>3.1842000000000002E-2</c:v>
                </c:pt>
                <c:pt idx="2648" formatCode="General">
                  <c:v>3.4514999999999997E-2</c:v>
                </c:pt>
                <c:pt idx="2649" formatCode="General">
                  <c:v>3.7740000000000003E-2</c:v>
                </c:pt>
                <c:pt idx="2650" formatCode="General">
                  <c:v>4.1702000000000003E-2</c:v>
                </c:pt>
                <c:pt idx="2651" formatCode="General">
                  <c:v>4.6563E-2</c:v>
                </c:pt>
                <c:pt idx="2652" formatCode="General">
                  <c:v>5.2510000000000001E-2</c:v>
                </c:pt>
                <c:pt idx="2653" formatCode="General">
                  <c:v>5.969E-2</c:v>
                </c:pt>
                <c:pt idx="2654" formatCode="General">
                  <c:v>6.8237999999999993E-2</c:v>
                </c:pt>
                <c:pt idx="2655" formatCode="General">
                  <c:v>7.8223000000000001E-2</c:v>
                </c:pt>
                <c:pt idx="2656" formatCode="General">
                  <c:v>8.9643E-2</c:v>
                </c:pt>
                <c:pt idx="2657" formatCode="General">
                  <c:v>0.10238700000000001</c:v>
                </c:pt>
                <c:pt idx="2658" formatCode="General">
                  <c:v>0.116235</c:v>
                </c:pt>
                <c:pt idx="2659" formatCode="General">
                  <c:v>0.13086700000000001</c:v>
                </c:pt>
                <c:pt idx="2660" formatCode="General">
                  <c:v>0.145868</c:v>
                </c:pt>
                <c:pt idx="2661" formatCode="General">
                  <c:v>0.160769</c:v>
                </c:pt>
                <c:pt idx="2662" formatCode="General">
                  <c:v>0.17507800000000001</c:v>
                </c:pt>
                <c:pt idx="2663" formatCode="General">
                  <c:v>0.188306</c:v>
                </c:pt>
                <c:pt idx="2664" formatCode="General">
                  <c:v>0.20000999999999999</c:v>
                </c:pt>
                <c:pt idx="2665" formatCode="General">
                  <c:v>0.20982700000000001</c:v>
                </c:pt>
                <c:pt idx="2666" formatCode="General">
                  <c:v>0.217503</c:v>
                </c:pt>
                <c:pt idx="2667" formatCode="General">
                  <c:v>0.22287499999999999</c:v>
                </c:pt>
                <c:pt idx="2668" formatCode="General">
                  <c:v>0.22589400000000001</c:v>
                </c:pt>
                <c:pt idx="2669" formatCode="General">
                  <c:v>0.22658900000000001</c:v>
                </c:pt>
                <c:pt idx="2670" formatCode="General">
                  <c:v>0.225109</c:v>
                </c:pt>
                <c:pt idx="2671" formatCode="General">
                  <c:v>0.22162899999999999</c:v>
                </c:pt>
                <c:pt idx="2672" formatCode="General">
                  <c:v>0.21640499999999999</c:v>
                </c:pt>
                <c:pt idx="2673" formatCode="General">
                  <c:v>0.209672</c:v>
                </c:pt>
                <c:pt idx="2674" formatCode="General">
                  <c:v>0.20172200000000001</c:v>
                </c:pt>
                <c:pt idx="2675" formatCode="General">
                  <c:v>0.19280700000000001</c:v>
                </c:pt>
                <c:pt idx="2676" formatCode="General">
                  <c:v>0.18318999999999999</c:v>
                </c:pt>
                <c:pt idx="2677" formatCode="General">
                  <c:v>0.17308699999999999</c:v>
                </c:pt>
                <c:pt idx="2678" formatCode="General">
                  <c:v>0.16272</c:v>
                </c:pt>
                <c:pt idx="2679" formatCode="General">
                  <c:v>0.152281</c:v>
                </c:pt>
                <c:pt idx="2680" formatCode="General">
                  <c:v>0.14193700000000001</c:v>
                </c:pt>
                <c:pt idx="2681" formatCode="General">
                  <c:v>0.131827</c:v>
                </c:pt>
                <c:pt idx="2682" formatCode="General">
                  <c:v>0.122054</c:v>
                </c:pt>
                <c:pt idx="2683" formatCode="General">
                  <c:v>0.112689</c:v>
                </c:pt>
                <c:pt idx="2684" formatCode="General">
                  <c:v>0.10377599999999999</c:v>
                </c:pt>
                <c:pt idx="2685" formatCode="General">
                  <c:v>9.5351000000000005E-2</c:v>
                </c:pt>
                <c:pt idx="2686" formatCode="General">
                  <c:v>8.7448999999999999E-2</c:v>
                </c:pt>
                <c:pt idx="2687" formatCode="General">
                  <c:v>8.0092999999999998E-2</c:v>
                </c:pt>
                <c:pt idx="2688" formatCode="General">
                  <c:v>7.3277999999999996E-2</c:v>
                </c:pt>
                <c:pt idx="2689" formatCode="General">
                  <c:v>6.6992999999999997E-2</c:v>
                </c:pt>
                <c:pt idx="2690" formatCode="General">
                  <c:v>6.1224000000000001E-2</c:v>
                </c:pt>
                <c:pt idx="2691" formatCode="General">
                  <c:v>5.5961999999999998E-2</c:v>
                </c:pt>
                <c:pt idx="2692" formatCode="General">
                  <c:v>5.1188999999999998E-2</c:v>
                </c:pt>
                <c:pt idx="2693" formatCode="General">
                  <c:v>4.6876000000000001E-2</c:v>
                </c:pt>
                <c:pt idx="2694" formatCode="General">
                  <c:v>4.2998000000000001E-2</c:v>
                </c:pt>
                <c:pt idx="2695" formatCode="General">
                  <c:v>3.9514000000000001E-2</c:v>
                </c:pt>
                <c:pt idx="2696" formatCode="General">
                  <c:v>3.6394999999999997E-2</c:v>
                </c:pt>
                <c:pt idx="2697" formatCode="General">
                  <c:v>3.3592999999999998E-2</c:v>
                </c:pt>
                <c:pt idx="2698" formatCode="General">
                  <c:v>3.1092000000000002E-2</c:v>
                </c:pt>
                <c:pt idx="2699" formatCode="General">
                  <c:v>2.886E-2</c:v>
                </c:pt>
                <c:pt idx="2700" formatCode="General">
                  <c:v>2.6887999999999999E-2</c:v>
                </c:pt>
                <c:pt idx="2701" formatCode="General">
                  <c:v>2.5139000000000002E-2</c:v>
                </c:pt>
                <c:pt idx="2702" formatCode="General">
                  <c:v>2.3605999999999999E-2</c:v>
                </c:pt>
                <c:pt idx="2703" formatCode="General">
                  <c:v>2.2262000000000001E-2</c:v>
                </c:pt>
                <c:pt idx="2704" formatCode="General">
                  <c:v>2.1086000000000001E-2</c:v>
                </c:pt>
                <c:pt idx="2705" formatCode="General">
                  <c:v>2.0042000000000001E-2</c:v>
                </c:pt>
                <c:pt idx="2706" formatCode="General">
                  <c:v>1.9112000000000001E-2</c:v>
                </c:pt>
                <c:pt idx="2707" formatCode="General">
                  <c:v>1.8279E-2</c:v>
                </c:pt>
                <c:pt idx="2708" formatCode="General">
                  <c:v>1.7541999999999999E-2</c:v>
                </c:pt>
                <c:pt idx="2709" formatCode="General">
                  <c:v>1.6882999999999999E-2</c:v>
                </c:pt>
                <c:pt idx="2710" formatCode="General">
                  <c:v>1.6292999999999998E-2</c:v>
                </c:pt>
                <c:pt idx="2711" formatCode="General">
                  <c:v>1.5755000000000002E-2</c:v>
                </c:pt>
                <c:pt idx="2712" formatCode="General">
                  <c:v>1.5258000000000001E-2</c:v>
                </c:pt>
                <c:pt idx="2713" formatCode="General">
                  <c:v>1.4795000000000001E-2</c:v>
                </c:pt>
                <c:pt idx="2714" formatCode="General">
                  <c:v>1.4355E-2</c:v>
                </c:pt>
                <c:pt idx="2715" formatCode="General">
                  <c:v>1.3937E-2</c:v>
                </c:pt>
                <c:pt idx="2716" formatCode="General">
                  <c:v>1.3547999999999999E-2</c:v>
                </c:pt>
                <c:pt idx="2717" formatCode="General">
                  <c:v>1.3181E-2</c:v>
                </c:pt>
                <c:pt idx="2718" formatCode="General">
                  <c:v>1.2832E-2</c:v>
                </c:pt>
                <c:pt idx="2719" formatCode="General">
                  <c:v>1.2491E-2</c:v>
                </c:pt>
                <c:pt idx="2720" formatCode="General">
                  <c:v>1.2166E-2</c:v>
                </c:pt>
                <c:pt idx="2721" formatCode="General">
                  <c:v>1.1852E-2</c:v>
                </c:pt>
                <c:pt idx="2722" formatCode="General">
                  <c:v>1.1549E-2</c:v>
                </c:pt>
                <c:pt idx="2723" formatCode="General">
                  <c:v>1.1254999999999999E-2</c:v>
                </c:pt>
                <c:pt idx="2724" formatCode="General">
                  <c:v>1.0973999999999999E-2</c:v>
                </c:pt>
                <c:pt idx="2725" formatCode="General">
                  <c:v>1.0708000000000001E-2</c:v>
                </c:pt>
                <c:pt idx="2726" formatCode="General">
                  <c:v>1.0451E-2</c:v>
                </c:pt>
                <c:pt idx="2727" formatCode="General">
                  <c:v>1.0205000000000001E-2</c:v>
                </c:pt>
                <c:pt idx="2728" formatCode="General">
                  <c:v>9.9670000000000002E-3</c:v>
                </c:pt>
                <c:pt idx="2729" formatCode="General">
                  <c:v>9.7380000000000001E-3</c:v>
                </c:pt>
                <c:pt idx="2730" formatCode="General">
                  <c:v>9.5130000000000006E-3</c:v>
                </c:pt>
                <c:pt idx="2731" formatCode="General">
                  <c:v>9.2940000000000002E-3</c:v>
                </c:pt>
                <c:pt idx="2732" formatCode="General">
                  <c:v>9.0860000000000003E-3</c:v>
                </c:pt>
                <c:pt idx="2733" formatCode="General">
                  <c:v>8.8950000000000001E-3</c:v>
                </c:pt>
                <c:pt idx="2734" formatCode="General">
                  <c:v>8.7100000000000007E-3</c:v>
                </c:pt>
                <c:pt idx="2735" formatCode="General">
                  <c:v>8.5330000000000007E-3</c:v>
                </c:pt>
                <c:pt idx="2736" formatCode="General">
                  <c:v>8.3440000000000007E-3</c:v>
                </c:pt>
                <c:pt idx="2737" formatCode="General">
                  <c:v>8.1639999999999994E-3</c:v>
                </c:pt>
                <c:pt idx="2738" formatCode="General">
                  <c:v>7.9810000000000002E-3</c:v>
                </c:pt>
                <c:pt idx="2739" formatCode="General">
                  <c:v>7.809E-3</c:v>
                </c:pt>
                <c:pt idx="2740" formatCode="General">
                  <c:v>7.6429999999999996E-3</c:v>
                </c:pt>
                <c:pt idx="2741" formatCode="General">
                  <c:v>7.4830000000000001E-3</c:v>
                </c:pt>
                <c:pt idx="2742" formatCode="General">
                  <c:v>7.3379999999999999E-3</c:v>
                </c:pt>
                <c:pt idx="2743" formatCode="General">
                  <c:v>7.2009999999999999E-3</c:v>
                </c:pt>
                <c:pt idx="2744" formatCode="General">
                  <c:v>7.0780000000000001E-3</c:v>
                </c:pt>
                <c:pt idx="2745" formatCode="General">
                  <c:v>6.9569999999999996E-3</c:v>
                </c:pt>
                <c:pt idx="2746" formatCode="General">
                  <c:v>6.842E-3</c:v>
                </c:pt>
                <c:pt idx="2747" formatCode="General">
                  <c:v>6.7289999999999997E-3</c:v>
                </c:pt>
                <c:pt idx="2748" formatCode="General">
                  <c:v>6.6259999999999999E-3</c:v>
                </c:pt>
                <c:pt idx="2749" formatCode="General">
                  <c:v>6.535E-3</c:v>
                </c:pt>
                <c:pt idx="2750" formatCode="General">
                  <c:v>6.4510000000000001E-3</c:v>
                </c:pt>
                <c:pt idx="2751" formatCode="General">
                  <c:v>6.3769999999999999E-3</c:v>
                </c:pt>
                <c:pt idx="2752" formatCode="General">
                  <c:v>6.3039999999999997E-3</c:v>
                </c:pt>
                <c:pt idx="2753" formatCode="General">
                  <c:v>6.2500000000000003E-3</c:v>
                </c:pt>
                <c:pt idx="2754" formatCode="General">
                  <c:v>6.2040000000000003E-3</c:v>
                </c:pt>
                <c:pt idx="2755" formatCode="General">
                  <c:v>6.1700000000000001E-3</c:v>
                </c:pt>
                <c:pt idx="2756" formatCode="General">
                  <c:v>6.1419999999999999E-3</c:v>
                </c:pt>
                <c:pt idx="2757" formatCode="General">
                  <c:v>6.123E-3</c:v>
                </c:pt>
                <c:pt idx="2758" formatCode="General">
                  <c:v>6.1120000000000002E-3</c:v>
                </c:pt>
                <c:pt idx="2759" formatCode="General">
                  <c:v>6.0990000000000003E-3</c:v>
                </c:pt>
                <c:pt idx="2760" formatCode="General">
                  <c:v>6.0990000000000003E-3</c:v>
                </c:pt>
                <c:pt idx="2761" formatCode="General">
                  <c:v>6.1060000000000003E-3</c:v>
                </c:pt>
                <c:pt idx="2762" formatCode="General">
                  <c:v>6.1159999999999999E-3</c:v>
                </c:pt>
                <c:pt idx="2763" formatCode="General">
                  <c:v>6.1149999999999998E-3</c:v>
                </c:pt>
                <c:pt idx="2764" formatCode="General">
                  <c:v>6.1060000000000003E-3</c:v>
                </c:pt>
                <c:pt idx="2765" formatCode="General">
                  <c:v>6.1029999999999999E-3</c:v>
                </c:pt>
                <c:pt idx="2766" formatCode="General">
                  <c:v>6.1089999999999998E-3</c:v>
                </c:pt>
                <c:pt idx="2767" formatCode="General">
                  <c:v>6.117E-3</c:v>
                </c:pt>
                <c:pt idx="2768" formatCode="General">
                  <c:v>6.1180000000000002E-3</c:v>
                </c:pt>
                <c:pt idx="2769" formatCode="General">
                  <c:v>6.1040000000000001E-3</c:v>
                </c:pt>
                <c:pt idx="2770" formatCode="General">
                  <c:v>6.0899999999999999E-3</c:v>
                </c:pt>
                <c:pt idx="2771" formatCode="General">
                  <c:v>6.0769999999999999E-3</c:v>
                </c:pt>
                <c:pt idx="2772" formatCode="General">
                  <c:v>6.0720000000000001E-3</c:v>
                </c:pt>
                <c:pt idx="2773" formatCode="General">
                  <c:v>6.0600000000000003E-3</c:v>
                </c:pt>
                <c:pt idx="2774" formatCode="General">
                  <c:v>6.0410000000000004E-3</c:v>
                </c:pt>
                <c:pt idx="2775" formatCode="General">
                  <c:v>6.0159999999999996E-3</c:v>
                </c:pt>
                <c:pt idx="2776" formatCode="General">
                  <c:v>5.9880000000000003E-3</c:v>
                </c:pt>
                <c:pt idx="2777" formatCode="General">
                  <c:v>5.96E-3</c:v>
                </c:pt>
                <c:pt idx="2778" formatCode="General">
                  <c:v>5.9329999999999999E-3</c:v>
                </c:pt>
                <c:pt idx="2779" formatCode="General">
                  <c:v>5.9049999999999997E-3</c:v>
                </c:pt>
                <c:pt idx="2780" formatCode="General">
                  <c:v>5.8820000000000001E-3</c:v>
                </c:pt>
                <c:pt idx="2781" formatCode="General">
                  <c:v>5.8529999999999997E-3</c:v>
                </c:pt>
                <c:pt idx="2782" formatCode="General">
                  <c:v>5.8199999999999997E-3</c:v>
                </c:pt>
                <c:pt idx="2783" formatCode="General">
                  <c:v>5.7759999999999999E-3</c:v>
                </c:pt>
                <c:pt idx="2784" formatCode="General">
                  <c:v>5.7239999999999999E-3</c:v>
                </c:pt>
                <c:pt idx="2785" formatCode="General">
                  <c:v>5.6699999999999997E-3</c:v>
                </c:pt>
                <c:pt idx="2786" formatCode="General">
                  <c:v>5.6160000000000003E-3</c:v>
                </c:pt>
                <c:pt idx="2787" formatCode="General">
                  <c:v>5.5659999999999998E-3</c:v>
                </c:pt>
                <c:pt idx="2788" formatCode="General">
                  <c:v>5.5170000000000002E-3</c:v>
                </c:pt>
                <c:pt idx="2789" formatCode="General">
                  <c:v>5.4689999999999999E-3</c:v>
                </c:pt>
                <c:pt idx="2790" formatCode="General">
                  <c:v>5.4200000000000003E-3</c:v>
                </c:pt>
                <c:pt idx="2791" formatCode="General">
                  <c:v>5.3709999999999999E-3</c:v>
                </c:pt>
                <c:pt idx="2792" formatCode="General">
                  <c:v>5.3290000000000004E-3</c:v>
                </c:pt>
                <c:pt idx="2793" formatCode="General">
                  <c:v>5.2909999999999997E-3</c:v>
                </c:pt>
                <c:pt idx="2794" formatCode="General">
                  <c:v>5.2630000000000003E-3</c:v>
                </c:pt>
                <c:pt idx="2795" formatCode="General">
                  <c:v>5.228E-3</c:v>
                </c:pt>
                <c:pt idx="2796" formatCode="General">
                  <c:v>5.1960000000000001E-3</c:v>
                </c:pt>
                <c:pt idx="2797" formatCode="General">
                  <c:v>5.1539999999999997E-3</c:v>
                </c:pt>
                <c:pt idx="2798" formatCode="General">
                  <c:v>5.1180000000000002E-3</c:v>
                </c:pt>
                <c:pt idx="2799" formatCode="General">
                  <c:v>5.0829999999999998E-3</c:v>
                </c:pt>
                <c:pt idx="2800" formatCode="General">
                  <c:v>5.058E-3</c:v>
                </c:pt>
                <c:pt idx="2801" formatCode="General">
                  <c:v>5.0410000000000003E-3</c:v>
                </c:pt>
                <c:pt idx="2802" formatCode="General">
                  <c:v>5.0200000000000002E-3</c:v>
                </c:pt>
                <c:pt idx="2803" formatCode="General">
                  <c:v>4.999E-3</c:v>
                </c:pt>
                <c:pt idx="2804" formatCode="General">
                  <c:v>4.9680000000000002E-3</c:v>
                </c:pt>
                <c:pt idx="2805" formatCode="General">
                  <c:v>4.9399999999999999E-3</c:v>
                </c:pt>
                <c:pt idx="2806" formatCode="General">
                  <c:v>4.9129999999999998E-3</c:v>
                </c:pt>
                <c:pt idx="2807" formatCode="General">
                  <c:v>4.8869999999999999E-3</c:v>
                </c:pt>
                <c:pt idx="2808" formatCode="General">
                  <c:v>4.8640000000000003E-3</c:v>
                </c:pt>
                <c:pt idx="2809" formatCode="General">
                  <c:v>4.8430000000000001E-3</c:v>
                </c:pt>
                <c:pt idx="2810" formatCode="General">
                  <c:v>4.8250000000000003E-3</c:v>
                </c:pt>
                <c:pt idx="2811" formatCode="General">
                  <c:v>4.8089999999999999E-3</c:v>
                </c:pt>
                <c:pt idx="2812" formatCode="General">
                  <c:v>4.7980000000000002E-3</c:v>
                </c:pt>
                <c:pt idx="2813" formatCode="General">
                  <c:v>4.7889999999999999E-3</c:v>
                </c:pt>
                <c:pt idx="2814" formatCode="General">
                  <c:v>4.7860000000000003E-3</c:v>
                </c:pt>
                <c:pt idx="2815" formatCode="General">
                  <c:v>4.7720000000000002E-3</c:v>
                </c:pt>
                <c:pt idx="2816" formatCode="General">
                  <c:v>4.7619999999999997E-3</c:v>
                </c:pt>
                <c:pt idx="2817" formatCode="General">
                  <c:v>4.7400000000000003E-3</c:v>
                </c:pt>
                <c:pt idx="2818" formatCode="General">
                  <c:v>4.731E-3</c:v>
                </c:pt>
                <c:pt idx="2819" formatCode="General">
                  <c:v>4.7140000000000003E-3</c:v>
                </c:pt>
                <c:pt idx="2820" formatCode="General">
                  <c:v>4.7039999999999998E-3</c:v>
                </c:pt>
                <c:pt idx="2821" formatCode="General">
                  <c:v>4.6829999999999997E-3</c:v>
                </c:pt>
                <c:pt idx="2822" formatCode="General">
                  <c:v>4.6699999999999997E-3</c:v>
                </c:pt>
                <c:pt idx="2823" formatCode="General">
                  <c:v>4.6639999999999997E-3</c:v>
                </c:pt>
                <c:pt idx="2824" formatCode="General">
                  <c:v>4.6690000000000004E-3</c:v>
                </c:pt>
                <c:pt idx="2825" formatCode="General">
                  <c:v>4.6709999999999998E-3</c:v>
                </c:pt>
                <c:pt idx="2826" formatCode="General">
                  <c:v>4.6680000000000003E-3</c:v>
                </c:pt>
                <c:pt idx="2827" formatCode="General">
                  <c:v>4.6480000000000002E-3</c:v>
                </c:pt>
                <c:pt idx="2828" formatCode="General">
                  <c:v>4.633E-3</c:v>
                </c:pt>
                <c:pt idx="2829" formatCode="General">
                  <c:v>4.6109999999999996E-3</c:v>
                </c:pt>
                <c:pt idx="2830" formatCode="General">
                  <c:v>4.6020000000000002E-3</c:v>
                </c:pt>
                <c:pt idx="2831" formatCode="General">
                  <c:v>4.5869999999999999E-3</c:v>
                </c:pt>
                <c:pt idx="2832" formatCode="General">
                  <c:v>4.5830000000000003E-3</c:v>
                </c:pt>
                <c:pt idx="2833" formatCode="General">
                  <c:v>4.5770000000000003E-3</c:v>
                </c:pt>
                <c:pt idx="2834" formatCode="General">
                  <c:v>4.5789999999999997E-3</c:v>
                </c:pt>
                <c:pt idx="2835" formatCode="General">
                  <c:v>4.581E-3</c:v>
                </c:pt>
                <c:pt idx="2836" formatCode="General">
                  <c:v>4.5849999999999997E-3</c:v>
                </c:pt>
                <c:pt idx="2837" formatCode="General">
                  <c:v>4.5779999999999996E-3</c:v>
                </c:pt>
                <c:pt idx="2838" formatCode="General">
                  <c:v>4.5640000000000003E-3</c:v>
                </c:pt>
                <c:pt idx="2839" formatCode="General">
                  <c:v>4.5469999999999998E-3</c:v>
                </c:pt>
                <c:pt idx="2840" formatCode="General">
                  <c:v>4.5339999999999998E-3</c:v>
                </c:pt>
                <c:pt idx="2841" formatCode="General">
                  <c:v>4.5199999999999997E-3</c:v>
                </c:pt>
                <c:pt idx="2842" formatCode="General">
                  <c:v>4.4999999999999997E-3</c:v>
                </c:pt>
                <c:pt idx="2843" formatCode="General">
                  <c:v>4.4840000000000001E-3</c:v>
                </c:pt>
                <c:pt idx="2844" formatCode="General">
                  <c:v>4.4770000000000001E-3</c:v>
                </c:pt>
                <c:pt idx="2845" formatCode="General">
                  <c:v>4.4799999999999996E-3</c:v>
                </c:pt>
                <c:pt idx="2846" formatCode="General">
                  <c:v>4.4749999999999998E-3</c:v>
                </c:pt>
                <c:pt idx="2847" formatCode="General">
                  <c:v>4.4530000000000004E-3</c:v>
                </c:pt>
                <c:pt idx="2848" formatCode="General">
                  <c:v>4.4270000000000004E-3</c:v>
                </c:pt>
                <c:pt idx="2849" formatCode="General">
                  <c:v>4.4060000000000002E-3</c:v>
                </c:pt>
                <c:pt idx="2850" formatCode="General">
                  <c:v>4.3909999999999999E-3</c:v>
                </c:pt>
                <c:pt idx="2851" formatCode="General">
                  <c:v>4.3730000000000002E-3</c:v>
                </c:pt>
                <c:pt idx="2852" formatCode="General">
                  <c:v>4.352E-3</c:v>
                </c:pt>
                <c:pt idx="2853" formatCode="General">
                  <c:v>4.3359999999999996E-3</c:v>
                </c:pt>
                <c:pt idx="2854" formatCode="General">
                  <c:v>4.3229999999999996E-3</c:v>
                </c:pt>
                <c:pt idx="2855" formatCode="General">
                  <c:v>4.313E-3</c:v>
                </c:pt>
                <c:pt idx="2856" formatCode="General">
                  <c:v>4.3010000000000001E-3</c:v>
                </c:pt>
                <c:pt idx="2857" formatCode="General">
                  <c:v>4.2849999999999997E-3</c:v>
                </c:pt>
                <c:pt idx="2858" formatCode="General">
                  <c:v>4.261E-3</c:v>
                </c:pt>
                <c:pt idx="2859" formatCode="General">
                  <c:v>4.2389999999999997E-3</c:v>
                </c:pt>
                <c:pt idx="2860" formatCode="General">
                  <c:v>4.2259999999999997E-3</c:v>
                </c:pt>
                <c:pt idx="2861" formatCode="General">
                  <c:v>4.2230000000000002E-3</c:v>
                </c:pt>
                <c:pt idx="2862" formatCode="General">
                  <c:v>4.2199999999999998E-3</c:v>
                </c:pt>
                <c:pt idx="2863" formatCode="General">
                  <c:v>4.2199999999999998E-3</c:v>
                </c:pt>
                <c:pt idx="2864" formatCode="General">
                  <c:v>4.2139999999999999E-3</c:v>
                </c:pt>
                <c:pt idx="2865" formatCode="General">
                  <c:v>4.2059999999999997E-3</c:v>
                </c:pt>
                <c:pt idx="2866" formatCode="General">
                  <c:v>4.189E-3</c:v>
                </c:pt>
                <c:pt idx="2867" formatCode="General">
                  <c:v>4.1669999999999997E-3</c:v>
                </c:pt>
                <c:pt idx="2868" formatCode="General">
                  <c:v>4.143E-3</c:v>
                </c:pt>
                <c:pt idx="2869" formatCode="General">
                  <c:v>4.1279999999999997E-3</c:v>
                </c:pt>
                <c:pt idx="2870" formatCode="General">
                  <c:v>4.1209999999999997E-3</c:v>
                </c:pt>
                <c:pt idx="2871" formatCode="General">
                  <c:v>4.1269999999999996E-3</c:v>
                </c:pt>
                <c:pt idx="2872" formatCode="General">
                  <c:v>4.1240000000000001E-3</c:v>
                </c:pt>
                <c:pt idx="2873" formatCode="General">
                  <c:v>4.1139999999999996E-3</c:v>
                </c:pt>
                <c:pt idx="2874" formatCode="General">
                  <c:v>4.0990000000000002E-3</c:v>
                </c:pt>
                <c:pt idx="2875" formatCode="General">
                  <c:v>4.0969999999999999E-3</c:v>
                </c:pt>
                <c:pt idx="2876" formatCode="General">
                  <c:v>4.0990000000000002E-3</c:v>
                </c:pt>
                <c:pt idx="2877" formatCode="General">
                  <c:v>4.0930000000000003E-3</c:v>
                </c:pt>
                <c:pt idx="2878" formatCode="General">
                  <c:v>4.0740000000000004E-3</c:v>
                </c:pt>
                <c:pt idx="2879" formatCode="General">
                  <c:v>4.0499999999999998E-3</c:v>
                </c:pt>
                <c:pt idx="2880" formatCode="General">
                  <c:v>4.0369999999999998E-3</c:v>
                </c:pt>
                <c:pt idx="2881" formatCode="General">
                  <c:v>4.0369999999999998E-3</c:v>
                </c:pt>
                <c:pt idx="2882" formatCode="General">
                  <c:v>4.0549999999999996E-3</c:v>
                </c:pt>
                <c:pt idx="2883" formatCode="General">
                  <c:v>4.0740000000000004E-3</c:v>
                </c:pt>
                <c:pt idx="2884" formatCode="General">
                  <c:v>4.0940000000000004E-3</c:v>
                </c:pt>
                <c:pt idx="2885" formatCode="General">
                  <c:v>4.0990000000000002E-3</c:v>
                </c:pt>
                <c:pt idx="2886" formatCode="General">
                  <c:v>4.1089999999999998E-3</c:v>
                </c:pt>
                <c:pt idx="2887" formatCode="General">
                  <c:v>4.1110000000000001E-3</c:v>
                </c:pt>
                <c:pt idx="2888" formatCode="General">
                  <c:v>4.1260000000000003E-3</c:v>
                </c:pt>
                <c:pt idx="2889" formatCode="General">
                  <c:v>4.1390000000000003E-3</c:v>
                </c:pt>
                <c:pt idx="2890" formatCode="General">
                  <c:v>4.1619999999999999E-3</c:v>
                </c:pt>
                <c:pt idx="2891" formatCode="General">
                  <c:v>4.182E-3</c:v>
                </c:pt>
                <c:pt idx="2892" formatCode="General">
                  <c:v>4.2040000000000003E-3</c:v>
                </c:pt>
                <c:pt idx="2893" formatCode="General">
                  <c:v>4.2310000000000004E-3</c:v>
                </c:pt>
                <c:pt idx="2894" formatCode="General">
                  <c:v>4.2589999999999998E-3</c:v>
                </c:pt>
                <c:pt idx="2895" formatCode="General">
                  <c:v>4.2830000000000003E-3</c:v>
                </c:pt>
                <c:pt idx="2896" formatCode="General">
                  <c:v>4.3010000000000001E-3</c:v>
                </c:pt>
                <c:pt idx="2897" formatCode="General">
                  <c:v>4.3229999999999996E-3</c:v>
                </c:pt>
                <c:pt idx="2898" formatCode="General">
                  <c:v>4.3540000000000002E-3</c:v>
                </c:pt>
                <c:pt idx="2899" formatCode="General">
                  <c:v>4.3899999999999998E-3</c:v>
                </c:pt>
                <c:pt idx="2900" formatCode="General">
                  <c:v>4.4200000000000003E-3</c:v>
                </c:pt>
                <c:pt idx="2901" formatCode="General">
                  <c:v>4.4510000000000001E-3</c:v>
                </c:pt>
                <c:pt idx="2902" formatCode="General">
                  <c:v>4.4759999999999999E-3</c:v>
                </c:pt>
                <c:pt idx="2903" formatCode="General">
                  <c:v>4.5059999999999996E-3</c:v>
                </c:pt>
                <c:pt idx="2904" formatCode="General">
                  <c:v>4.5310000000000003E-3</c:v>
                </c:pt>
                <c:pt idx="2905" formatCode="General">
                  <c:v>4.5620000000000001E-3</c:v>
                </c:pt>
                <c:pt idx="2906" formatCode="General">
                  <c:v>4.5890000000000002E-3</c:v>
                </c:pt>
                <c:pt idx="2907" formatCode="General">
                  <c:v>4.6179999999999997E-3</c:v>
                </c:pt>
                <c:pt idx="2908" formatCode="General">
                  <c:v>4.6420000000000003E-3</c:v>
                </c:pt>
                <c:pt idx="2909" formatCode="General">
                  <c:v>4.6709999999999998E-3</c:v>
                </c:pt>
                <c:pt idx="2910" formatCode="General">
                  <c:v>4.6990000000000001E-3</c:v>
                </c:pt>
                <c:pt idx="2911" formatCode="General">
                  <c:v>4.7210000000000004E-3</c:v>
                </c:pt>
                <c:pt idx="2912" formatCode="General">
                  <c:v>4.731E-3</c:v>
                </c:pt>
                <c:pt idx="2913" formatCode="General">
                  <c:v>4.7369999999999999E-3</c:v>
                </c:pt>
                <c:pt idx="2914" formatCode="General">
                  <c:v>4.7460000000000002E-3</c:v>
                </c:pt>
                <c:pt idx="2915" formatCode="General">
                  <c:v>4.7530000000000003E-3</c:v>
                </c:pt>
                <c:pt idx="2916" formatCode="General">
                  <c:v>4.7609999999999996E-3</c:v>
                </c:pt>
                <c:pt idx="2917" formatCode="General">
                  <c:v>4.7590000000000002E-3</c:v>
                </c:pt>
                <c:pt idx="2918" formatCode="General">
                  <c:v>4.7670000000000004E-3</c:v>
                </c:pt>
                <c:pt idx="2919" formatCode="General">
                  <c:v>4.7710000000000001E-3</c:v>
                </c:pt>
                <c:pt idx="2920" formatCode="General">
                  <c:v>4.7879999999999997E-3</c:v>
                </c:pt>
                <c:pt idx="2921" formatCode="General">
                  <c:v>4.7980000000000002E-3</c:v>
                </c:pt>
                <c:pt idx="2922" formatCode="General">
                  <c:v>4.8079999999999998E-3</c:v>
                </c:pt>
                <c:pt idx="2923" formatCode="General">
                  <c:v>4.8060000000000004E-3</c:v>
                </c:pt>
                <c:pt idx="2924" formatCode="General">
                  <c:v>4.7959999999999999E-3</c:v>
                </c:pt>
                <c:pt idx="2925" formatCode="General">
                  <c:v>4.7860000000000003E-3</c:v>
                </c:pt>
                <c:pt idx="2926" formatCode="General">
                  <c:v>4.7819999999999998E-3</c:v>
                </c:pt>
                <c:pt idx="2927" formatCode="General">
                  <c:v>4.7860000000000003E-3</c:v>
                </c:pt>
                <c:pt idx="2928" formatCode="General">
                  <c:v>4.7939999999999997E-3</c:v>
                </c:pt>
                <c:pt idx="2929" formatCode="General">
                  <c:v>4.8009999999999997E-3</c:v>
                </c:pt>
                <c:pt idx="2930" formatCode="General">
                  <c:v>4.8060000000000004E-3</c:v>
                </c:pt>
                <c:pt idx="2931" formatCode="General">
                  <c:v>4.8050000000000002E-3</c:v>
                </c:pt>
                <c:pt idx="2932" formatCode="General">
                  <c:v>4.7990000000000003E-3</c:v>
                </c:pt>
                <c:pt idx="2933" formatCode="General">
                  <c:v>4.79E-3</c:v>
                </c:pt>
                <c:pt idx="2934" formatCode="General">
                  <c:v>4.7749999999999997E-3</c:v>
                </c:pt>
                <c:pt idx="2935" formatCode="General">
                  <c:v>4.7580000000000001E-3</c:v>
                </c:pt>
                <c:pt idx="2936" formatCode="General">
                  <c:v>4.7429999999999998E-3</c:v>
                </c:pt>
                <c:pt idx="2937" formatCode="General">
                  <c:v>4.7429999999999998E-3</c:v>
                </c:pt>
                <c:pt idx="2938" formatCode="General">
                  <c:v>4.7460000000000002E-3</c:v>
                </c:pt>
                <c:pt idx="2939" formatCode="General">
                  <c:v>4.751E-3</c:v>
                </c:pt>
                <c:pt idx="2940" formatCode="General">
                  <c:v>4.7390000000000002E-3</c:v>
                </c:pt>
                <c:pt idx="2941" formatCode="General">
                  <c:v>4.7270000000000003E-3</c:v>
                </c:pt>
                <c:pt idx="2942" formatCode="General">
                  <c:v>4.7080000000000004E-3</c:v>
                </c:pt>
                <c:pt idx="2943" formatCode="General">
                  <c:v>4.7039999999999998E-3</c:v>
                </c:pt>
                <c:pt idx="2944" formatCode="General">
                  <c:v>4.6979999999999999E-3</c:v>
                </c:pt>
                <c:pt idx="2945" formatCode="General">
                  <c:v>4.6969999999999998E-3</c:v>
                </c:pt>
                <c:pt idx="2946" formatCode="General">
                  <c:v>4.6870000000000002E-3</c:v>
                </c:pt>
                <c:pt idx="2947" formatCode="General">
                  <c:v>4.679E-3</c:v>
                </c:pt>
                <c:pt idx="2948" formatCode="General">
                  <c:v>4.6670000000000001E-3</c:v>
                </c:pt>
                <c:pt idx="2949" formatCode="General">
                  <c:v>4.6560000000000004E-3</c:v>
                </c:pt>
                <c:pt idx="2950" formatCode="General">
                  <c:v>4.646E-3</c:v>
                </c:pt>
                <c:pt idx="2951" formatCode="General">
                  <c:v>4.64E-3</c:v>
                </c:pt>
                <c:pt idx="2952" formatCode="General">
                  <c:v>4.6319999999999998E-3</c:v>
                </c:pt>
                <c:pt idx="2953" formatCode="General">
                  <c:v>4.6210000000000001E-3</c:v>
                </c:pt>
                <c:pt idx="2954" formatCode="General">
                  <c:v>4.6189999999999998E-3</c:v>
                </c:pt>
                <c:pt idx="2955" formatCode="General">
                  <c:v>4.6259999999999999E-3</c:v>
                </c:pt>
                <c:pt idx="2956" formatCode="General">
                  <c:v>4.6369999999999996E-3</c:v>
                </c:pt>
                <c:pt idx="2957" formatCode="General">
                  <c:v>4.6360000000000004E-3</c:v>
                </c:pt>
                <c:pt idx="2958" formatCode="General">
                  <c:v>4.627E-3</c:v>
                </c:pt>
                <c:pt idx="2959" formatCode="General">
                  <c:v>4.6119999999999998E-3</c:v>
                </c:pt>
                <c:pt idx="2960" formatCode="General">
                  <c:v>4.5979999999999997E-3</c:v>
                </c:pt>
                <c:pt idx="2961" formatCode="General">
                  <c:v>4.5950000000000001E-3</c:v>
                </c:pt>
                <c:pt idx="2962" formatCode="General">
                  <c:v>4.5909999999999996E-3</c:v>
                </c:pt>
                <c:pt idx="2963" formatCode="General">
                  <c:v>4.5929999999999999E-3</c:v>
                </c:pt>
                <c:pt idx="2964" formatCode="General">
                  <c:v>4.5849999999999997E-3</c:v>
                </c:pt>
                <c:pt idx="2965" formatCode="General">
                  <c:v>4.5869999999999999E-3</c:v>
                </c:pt>
                <c:pt idx="2966" formatCode="General">
                  <c:v>4.5830000000000003E-3</c:v>
                </c:pt>
                <c:pt idx="2967" formatCode="General">
                  <c:v>4.5779999999999996E-3</c:v>
                </c:pt>
                <c:pt idx="2968" formatCode="General">
                  <c:v>4.568E-3</c:v>
                </c:pt>
                <c:pt idx="2969" formatCode="General">
                  <c:v>4.5599999999999998E-3</c:v>
                </c:pt>
                <c:pt idx="2970" formatCode="General">
                  <c:v>4.5589999999999997E-3</c:v>
                </c:pt>
                <c:pt idx="2971" formatCode="General">
                  <c:v>4.561E-3</c:v>
                </c:pt>
                <c:pt idx="2972" formatCode="General">
                  <c:v>4.5560000000000002E-3</c:v>
                </c:pt>
                <c:pt idx="2973" formatCode="General">
                  <c:v>4.5430000000000002E-3</c:v>
                </c:pt>
                <c:pt idx="2974" formatCode="General">
                  <c:v>4.5279999999999999E-3</c:v>
                </c:pt>
                <c:pt idx="2975" formatCode="General">
                  <c:v>4.516E-3</c:v>
                </c:pt>
                <c:pt idx="2976" formatCode="General">
                  <c:v>4.5139999999999998E-3</c:v>
                </c:pt>
                <c:pt idx="2977" formatCode="General">
                  <c:v>4.5110000000000003E-3</c:v>
                </c:pt>
                <c:pt idx="2978" formatCode="General">
                  <c:v>4.5069999999999997E-3</c:v>
                </c:pt>
                <c:pt idx="2979" formatCode="General">
                  <c:v>4.4980000000000003E-3</c:v>
                </c:pt>
                <c:pt idx="2980" formatCode="General">
                  <c:v>4.4860000000000004E-3</c:v>
                </c:pt>
                <c:pt idx="2981" formatCode="General">
                  <c:v>4.4780000000000002E-3</c:v>
                </c:pt>
                <c:pt idx="2982" formatCode="General">
                  <c:v>4.4640000000000001E-3</c:v>
                </c:pt>
                <c:pt idx="2983" formatCode="General">
                  <c:v>4.4530000000000004E-3</c:v>
                </c:pt>
                <c:pt idx="2984" formatCode="General">
                  <c:v>4.4400000000000004E-3</c:v>
                </c:pt>
                <c:pt idx="2985" formatCode="General">
                  <c:v>4.4260000000000002E-3</c:v>
                </c:pt>
                <c:pt idx="2986" formatCode="General">
                  <c:v>4.4169999999999999E-3</c:v>
                </c:pt>
                <c:pt idx="2987" formatCode="General">
                  <c:v>4.398E-3</c:v>
                </c:pt>
                <c:pt idx="2988" formatCode="General">
                  <c:v>4.3860000000000001E-3</c:v>
                </c:pt>
                <c:pt idx="2989" formatCode="General">
                  <c:v>4.3670000000000002E-3</c:v>
                </c:pt>
                <c:pt idx="2990" formatCode="General">
                  <c:v>4.3579999999999999E-3</c:v>
                </c:pt>
                <c:pt idx="2991" formatCode="General">
                  <c:v>4.339E-3</c:v>
                </c:pt>
                <c:pt idx="2992" formatCode="General">
                  <c:v>4.3220000000000003E-3</c:v>
                </c:pt>
                <c:pt idx="2993" formatCode="General">
                  <c:v>4.2979999999999997E-3</c:v>
                </c:pt>
                <c:pt idx="2994" formatCode="General">
                  <c:v>4.2880000000000001E-3</c:v>
                </c:pt>
                <c:pt idx="2995" formatCode="General">
                  <c:v>4.2810000000000001E-3</c:v>
                </c:pt>
                <c:pt idx="2996" formatCode="General">
                  <c:v>4.2779999999999997E-3</c:v>
                </c:pt>
                <c:pt idx="2997" formatCode="General">
                  <c:v>4.2659999999999998E-3</c:v>
                </c:pt>
                <c:pt idx="2998" formatCode="General">
                  <c:v>4.2529999999999998E-3</c:v>
                </c:pt>
                <c:pt idx="2999" formatCode="General">
                  <c:v>4.2370000000000003E-3</c:v>
                </c:pt>
                <c:pt idx="3000" formatCode="General">
                  <c:v>4.2269999999999999E-3</c:v>
                </c:pt>
                <c:pt idx="3001" formatCode="General">
                  <c:v>4.2300000000000003E-3</c:v>
                </c:pt>
                <c:pt idx="3002" formatCode="General">
                  <c:v>4.235E-3</c:v>
                </c:pt>
                <c:pt idx="3003" formatCode="General">
                  <c:v>4.2360000000000002E-3</c:v>
                </c:pt>
                <c:pt idx="3004" formatCode="General">
                  <c:v>4.2230000000000002E-3</c:v>
                </c:pt>
                <c:pt idx="3005" formatCode="General">
                  <c:v>4.2199999999999998E-3</c:v>
                </c:pt>
                <c:pt idx="3006" formatCode="General">
                  <c:v>4.2249999999999996E-3</c:v>
                </c:pt>
                <c:pt idx="3007" formatCode="General">
                  <c:v>4.2440000000000004E-3</c:v>
                </c:pt>
                <c:pt idx="3008" formatCode="General">
                  <c:v>4.2550000000000001E-3</c:v>
                </c:pt>
                <c:pt idx="3009" formatCode="General">
                  <c:v>4.2690000000000002E-3</c:v>
                </c:pt>
                <c:pt idx="3010" formatCode="General">
                  <c:v>4.2859999999999999E-3</c:v>
                </c:pt>
                <c:pt idx="3011" formatCode="General">
                  <c:v>4.3150000000000003E-3</c:v>
                </c:pt>
                <c:pt idx="3012" formatCode="General">
                  <c:v>4.3420000000000004E-3</c:v>
                </c:pt>
                <c:pt idx="3013" formatCode="General">
                  <c:v>4.3699999999999998E-3</c:v>
                </c:pt>
                <c:pt idx="3014" formatCode="General">
                  <c:v>4.398E-3</c:v>
                </c:pt>
                <c:pt idx="3015" formatCode="General">
                  <c:v>4.4299999999999999E-3</c:v>
                </c:pt>
                <c:pt idx="3016" formatCode="General">
                  <c:v>4.4520000000000002E-3</c:v>
                </c:pt>
                <c:pt idx="3017" formatCode="General">
                  <c:v>4.4730000000000004E-3</c:v>
                </c:pt>
                <c:pt idx="3018" formatCode="General">
                  <c:v>4.496E-3</c:v>
                </c:pt>
                <c:pt idx="3019" formatCode="General">
                  <c:v>4.5310000000000003E-3</c:v>
                </c:pt>
                <c:pt idx="3020" formatCode="General">
                  <c:v>4.5580000000000004E-3</c:v>
                </c:pt>
                <c:pt idx="3021" formatCode="General">
                  <c:v>4.5849999999999997E-3</c:v>
                </c:pt>
                <c:pt idx="3022" formatCode="General">
                  <c:v>4.607E-3</c:v>
                </c:pt>
                <c:pt idx="3023" formatCode="General">
                  <c:v>4.6350000000000002E-3</c:v>
                </c:pt>
                <c:pt idx="3024" formatCode="General">
                  <c:v>4.6499999999999996E-3</c:v>
                </c:pt>
                <c:pt idx="3025" formatCode="General">
                  <c:v>4.6540000000000002E-3</c:v>
                </c:pt>
                <c:pt idx="3026" formatCode="General">
                  <c:v>4.6470000000000001E-3</c:v>
                </c:pt>
                <c:pt idx="3027" formatCode="General">
                  <c:v>4.64E-3</c:v>
                </c:pt>
                <c:pt idx="3028" formatCode="General">
                  <c:v>4.6280000000000002E-3</c:v>
                </c:pt>
                <c:pt idx="3029" formatCode="General">
                  <c:v>4.6090000000000002E-3</c:v>
                </c:pt>
                <c:pt idx="3030" formatCode="General">
                  <c:v>4.5849999999999997E-3</c:v>
                </c:pt>
                <c:pt idx="3031" formatCode="General">
                  <c:v>4.561E-3</c:v>
                </c:pt>
                <c:pt idx="3032" formatCode="General">
                  <c:v>4.5360000000000001E-3</c:v>
                </c:pt>
                <c:pt idx="3033" formatCode="General">
                  <c:v>4.4970000000000001E-3</c:v>
                </c:pt>
                <c:pt idx="3034" formatCode="General">
                  <c:v>4.4530000000000004E-3</c:v>
                </c:pt>
                <c:pt idx="3035" formatCode="General">
                  <c:v>4.4039999999999999E-3</c:v>
                </c:pt>
                <c:pt idx="3036" formatCode="General">
                  <c:v>4.3699999999999998E-3</c:v>
                </c:pt>
                <c:pt idx="3037" formatCode="General">
                  <c:v>4.326E-3</c:v>
                </c:pt>
                <c:pt idx="3038" formatCode="General">
                  <c:v>4.2810000000000001E-3</c:v>
                </c:pt>
                <c:pt idx="3039" formatCode="General">
                  <c:v>4.2160000000000001E-3</c:v>
                </c:pt>
                <c:pt idx="3040" formatCode="General">
                  <c:v>4.1640000000000002E-3</c:v>
                </c:pt>
                <c:pt idx="3041" formatCode="General">
                  <c:v>4.1050000000000001E-3</c:v>
                </c:pt>
                <c:pt idx="3042" formatCode="General">
                  <c:v>4.0559999999999997E-3</c:v>
                </c:pt>
                <c:pt idx="3043" formatCode="General">
                  <c:v>3.999E-3</c:v>
                </c:pt>
                <c:pt idx="3044" formatCode="General">
                  <c:v>3.9370000000000004E-3</c:v>
                </c:pt>
                <c:pt idx="3045" formatCode="General">
                  <c:v>3.8670000000000002E-3</c:v>
                </c:pt>
                <c:pt idx="3046" formatCode="General">
                  <c:v>3.7919999999999998E-3</c:v>
                </c:pt>
                <c:pt idx="3047" formatCode="General">
                  <c:v>3.7190000000000001E-3</c:v>
                </c:pt>
                <c:pt idx="3048" formatCode="General">
                  <c:v>3.6480000000000002E-3</c:v>
                </c:pt>
                <c:pt idx="3049" formatCode="General">
                  <c:v>3.5829999999999998E-3</c:v>
                </c:pt>
                <c:pt idx="3050" formatCode="General">
                  <c:v>3.5300000000000002E-3</c:v>
                </c:pt>
                <c:pt idx="3051" formatCode="General">
                  <c:v>3.4780000000000002E-3</c:v>
                </c:pt>
                <c:pt idx="3052" formatCode="General">
                  <c:v>3.4229999999999998E-3</c:v>
                </c:pt>
                <c:pt idx="3053" formatCode="General">
                  <c:v>3.349E-3</c:v>
                </c:pt>
                <c:pt idx="3054" formatCode="General">
                  <c:v>3.2799999999999999E-3</c:v>
                </c:pt>
                <c:pt idx="3055" formatCode="General">
                  <c:v>3.212E-3</c:v>
                </c:pt>
                <c:pt idx="3056" formatCode="General">
                  <c:v>3.1679999999999998E-3</c:v>
                </c:pt>
                <c:pt idx="3057" formatCode="General">
                  <c:v>3.117E-3</c:v>
                </c:pt>
                <c:pt idx="3058" formatCode="General">
                  <c:v>3.0690000000000001E-3</c:v>
                </c:pt>
                <c:pt idx="3059" formatCode="General">
                  <c:v>3.0170000000000002E-3</c:v>
                </c:pt>
                <c:pt idx="3060" formatCode="General">
                  <c:v>2.9729999999999999E-3</c:v>
                </c:pt>
                <c:pt idx="3061" formatCode="General">
                  <c:v>2.934E-3</c:v>
                </c:pt>
                <c:pt idx="3062" formatCode="General">
                  <c:v>2.8939999999999999E-3</c:v>
                </c:pt>
                <c:pt idx="3063" formatCode="General">
                  <c:v>2.8549999999999999E-3</c:v>
                </c:pt>
                <c:pt idx="3064" formatCode="General">
                  <c:v>2.8159999999999999E-3</c:v>
                </c:pt>
                <c:pt idx="3065" formatCode="General">
                  <c:v>2.7820000000000002E-3</c:v>
                </c:pt>
                <c:pt idx="3066" formatCode="General">
                  <c:v>2.7469999999999999E-3</c:v>
                </c:pt>
                <c:pt idx="3067" formatCode="General">
                  <c:v>2.712E-3</c:v>
                </c:pt>
                <c:pt idx="3068" formatCode="General">
                  <c:v>2.6719999999999999E-3</c:v>
                </c:pt>
                <c:pt idx="3069" formatCode="General">
                  <c:v>2.6389999999999999E-3</c:v>
                </c:pt>
                <c:pt idx="3070" formatCode="General">
                  <c:v>2.6129999999999999E-3</c:v>
                </c:pt>
                <c:pt idx="3071" formatCode="General">
                  <c:v>2.5990000000000002E-3</c:v>
                </c:pt>
                <c:pt idx="3072" formatCode="General">
                  <c:v>2.578E-3</c:v>
                </c:pt>
                <c:pt idx="3073" formatCode="General">
                  <c:v>2.5560000000000001E-3</c:v>
                </c:pt>
                <c:pt idx="3074" formatCode="General">
                  <c:v>2.526E-3</c:v>
                </c:pt>
                <c:pt idx="3075" formatCode="General">
                  <c:v>2.506E-3</c:v>
                </c:pt>
                <c:pt idx="3076" formatCode="General">
                  <c:v>2.4819999999999998E-3</c:v>
                </c:pt>
                <c:pt idx="3077" formatCode="General">
                  <c:v>2.4610000000000001E-3</c:v>
                </c:pt>
                <c:pt idx="3078" formatCode="General">
                  <c:v>2.434E-3</c:v>
                </c:pt>
                <c:pt idx="3079" formatCode="General">
                  <c:v>2.4160000000000002E-3</c:v>
                </c:pt>
                <c:pt idx="3080" formatCode="General">
                  <c:v>2.3960000000000001E-3</c:v>
                </c:pt>
                <c:pt idx="3081" formatCode="General">
                  <c:v>2.3830000000000001E-3</c:v>
                </c:pt>
                <c:pt idx="3082" formatCode="General">
                  <c:v>2.369E-3</c:v>
                </c:pt>
                <c:pt idx="3083" formatCode="General">
                  <c:v>2.3700000000000001E-3</c:v>
                </c:pt>
                <c:pt idx="3084" formatCode="General">
                  <c:v>2.3679999999999999E-3</c:v>
                </c:pt>
                <c:pt idx="3085" formatCode="General">
                  <c:v>2.3670000000000002E-3</c:v>
                </c:pt>
                <c:pt idx="3086" formatCode="General">
                  <c:v>2.3609999999999998E-3</c:v>
                </c:pt>
                <c:pt idx="3087" formatCode="General">
                  <c:v>2.3530000000000001E-3</c:v>
                </c:pt>
                <c:pt idx="3088" formatCode="General">
                  <c:v>2.3449999999999999E-3</c:v>
                </c:pt>
                <c:pt idx="3089" formatCode="General">
                  <c:v>2.336E-3</c:v>
                </c:pt>
                <c:pt idx="3090" formatCode="General">
                  <c:v>2.3240000000000001E-3</c:v>
                </c:pt>
                <c:pt idx="3091" formatCode="General">
                  <c:v>2.3140000000000001E-3</c:v>
                </c:pt>
                <c:pt idx="3092" formatCode="General">
                  <c:v>2.3E-3</c:v>
                </c:pt>
                <c:pt idx="3093" formatCode="General">
                  <c:v>2.287E-3</c:v>
                </c:pt>
                <c:pt idx="3094" formatCode="General">
                  <c:v>2.2799999999999999E-3</c:v>
                </c:pt>
                <c:pt idx="3095" formatCode="General">
                  <c:v>2.2780000000000001E-3</c:v>
                </c:pt>
                <c:pt idx="3096" formatCode="General">
                  <c:v>2.2829999999999999E-3</c:v>
                </c:pt>
                <c:pt idx="3097" formatCode="General">
                  <c:v>2.2829999999999999E-3</c:v>
                </c:pt>
                <c:pt idx="3098" formatCode="General">
                  <c:v>2.2769999999999999E-3</c:v>
                </c:pt>
                <c:pt idx="3099" formatCode="General">
                  <c:v>2.2690000000000002E-3</c:v>
                </c:pt>
                <c:pt idx="3100" formatCode="General">
                  <c:v>2.2599999999999999E-3</c:v>
                </c:pt>
                <c:pt idx="3101" formatCode="General">
                  <c:v>2.258E-3</c:v>
                </c:pt>
                <c:pt idx="3102" formatCode="General">
                  <c:v>2.2499999999999998E-3</c:v>
                </c:pt>
                <c:pt idx="3103" formatCode="General">
                  <c:v>2.2390000000000001E-3</c:v>
                </c:pt>
                <c:pt idx="3104" formatCode="General">
                  <c:v>2.222E-3</c:v>
                </c:pt>
                <c:pt idx="3105" formatCode="General">
                  <c:v>2.2230000000000001E-3</c:v>
                </c:pt>
                <c:pt idx="3106" formatCode="General">
                  <c:v>2.235E-3</c:v>
                </c:pt>
                <c:pt idx="3107" formatCode="General">
                  <c:v>2.2569999999999999E-3</c:v>
                </c:pt>
                <c:pt idx="3108" formatCode="General">
                  <c:v>2.264E-3</c:v>
                </c:pt>
                <c:pt idx="3109" formatCode="General">
                  <c:v>2.264E-3</c:v>
                </c:pt>
                <c:pt idx="3110" formatCode="General">
                  <c:v>2.258E-3</c:v>
                </c:pt>
                <c:pt idx="3111" formatCode="General">
                  <c:v>2.2569999999999999E-3</c:v>
                </c:pt>
                <c:pt idx="3112" formatCode="General">
                  <c:v>2.2569999999999999E-3</c:v>
                </c:pt>
                <c:pt idx="3113" formatCode="General">
                  <c:v>2.2620000000000001E-3</c:v>
                </c:pt>
                <c:pt idx="3114" formatCode="General">
                  <c:v>2.2669999999999999E-3</c:v>
                </c:pt>
                <c:pt idx="3115" formatCode="General">
                  <c:v>2.2759999999999998E-3</c:v>
                </c:pt>
                <c:pt idx="3116" formatCode="General">
                  <c:v>2.287E-3</c:v>
                </c:pt>
                <c:pt idx="3117" formatCode="General">
                  <c:v>2.2899999999999999E-3</c:v>
                </c:pt>
                <c:pt idx="3118" formatCode="General">
                  <c:v>2.2910000000000001E-3</c:v>
                </c:pt>
                <c:pt idx="3119" formatCode="General">
                  <c:v>2.284E-3</c:v>
                </c:pt>
                <c:pt idx="3120" formatCode="General">
                  <c:v>2.2829999999999999E-3</c:v>
                </c:pt>
                <c:pt idx="3121" formatCode="General">
                  <c:v>2.2780000000000001E-3</c:v>
                </c:pt>
                <c:pt idx="3122" formatCode="General">
                  <c:v>2.2699999999999999E-3</c:v>
                </c:pt>
                <c:pt idx="3123" formatCode="General">
                  <c:v>2.261E-3</c:v>
                </c:pt>
                <c:pt idx="3124" formatCode="General">
                  <c:v>2.2529999999999998E-3</c:v>
                </c:pt>
                <c:pt idx="3125" formatCode="General">
                  <c:v>2.2490000000000001E-3</c:v>
                </c:pt>
                <c:pt idx="3126" formatCode="General">
                  <c:v>2.2339999999999999E-3</c:v>
                </c:pt>
                <c:pt idx="3127" formatCode="General">
                  <c:v>2.2169999999999998E-3</c:v>
                </c:pt>
                <c:pt idx="3128" formatCode="General">
                  <c:v>2.2000000000000001E-3</c:v>
                </c:pt>
                <c:pt idx="3129" formatCode="General">
                  <c:v>2.1949999999999999E-3</c:v>
                </c:pt>
                <c:pt idx="3130" formatCode="General">
                  <c:v>2.1949999999999999E-3</c:v>
                </c:pt>
                <c:pt idx="3131" formatCode="General">
                  <c:v>2.2009999999999998E-3</c:v>
                </c:pt>
                <c:pt idx="3132" formatCode="General">
                  <c:v>2.2009999999999998E-3</c:v>
                </c:pt>
                <c:pt idx="3133" formatCode="General">
                  <c:v>2.1949999999999999E-3</c:v>
                </c:pt>
                <c:pt idx="3134" formatCode="General">
                  <c:v>2.1789999999999999E-3</c:v>
                </c:pt>
                <c:pt idx="3135" formatCode="General">
                  <c:v>2.166E-3</c:v>
                </c:pt>
                <c:pt idx="3136" formatCode="General">
                  <c:v>2.1559999999999999E-3</c:v>
                </c:pt>
                <c:pt idx="3137" formatCode="General">
                  <c:v>2.15E-3</c:v>
                </c:pt>
                <c:pt idx="3138" formatCode="General">
                  <c:v>2.1480000000000002E-3</c:v>
                </c:pt>
                <c:pt idx="3139" formatCode="General">
                  <c:v>2.1489999999999999E-3</c:v>
                </c:pt>
                <c:pt idx="3140" formatCode="General">
                  <c:v>2.1540000000000001E-3</c:v>
                </c:pt>
                <c:pt idx="3141" formatCode="General">
                  <c:v>2.15E-3</c:v>
                </c:pt>
                <c:pt idx="3142" formatCode="General">
                  <c:v>2.1389999999999998E-3</c:v>
                </c:pt>
                <c:pt idx="3143" formatCode="General">
                  <c:v>2.114E-3</c:v>
                </c:pt>
                <c:pt idx="3144" formatCode="General">
                  <c:v>2.0939999999999999E-3</c:v>
                </c:pt>
                <c:pt idx="3145" formatCode="General">
                  <c:v>2.0830000000000002E-3</c:v>
                </c:pt>
                <c:pt idx="3146" formatCode="General">
                  <c:v>2.0899999999999998E-3</c:v>
                </c:pt>
                <c:pt idx="3147" formatCode="General">
                  <c:v>2.0969999999999999E-3</c:v>
                </c:pt>
                <c:pt idx="3148" formatCode="General">
                  <c:v>2.1059999999999998E-3</c:v>
                </c:pt>
                <c:pt idx="3149" formatCode="General">
                  <c:v>2.1080000000000001E-3</c:v>
                </c:pt>
                <c:pt idx="3150" formatCode="General">
                  <c:v>2.1159999999999998E-3</c:v>
                </c:pt>
                <c:pt idx="3151" formatCode="General">
                  <c:v>2.117E-3</c:v>
                </c:pt>
                <c:pt idx="3152" formatCode="General">
                  <c:v>2.1199999999999999E-3</c:v>
                </c:pt>
                <c:pt idx="3153" formatCode="General">
                  <c:v>2.1189999999999998E-3</c:v>
                </c:pt>
                <c:pt idx="3154" formatCode="General">
                  <c:v>2.1250000000000002E-3</c:v>
                </c:pt>
                <c:pt idx="3155" formatCode="General">
                  <c:v>2.1259999999999999E-3</c:v>
                </c:pt>
                <c:pt idx="3156" formatCode="General">
                  <c:v>2.127E-3</c:v>
                </c:pt>
                <c:pt idx="3157" formatCode="General">
                  <c:v>2.127E-3</c:v>
                </c:pt>
                <c:pt idx="3158" formatCode="General">
                  <c:v>2.134E-3</c:v>
                </c:pt>
                <c:pt idx="3159" formatCode="General">
                  <c:v>2.1450000000000002E-3</c:v>
                </c:pt>
                <c:pt idx="3160" formatCode="General">
                  <c:v>2.16E-3</c:v>
                </c:pt>
                <c:pt idx="3161" formatCode="General">
                  <c:v>2.1740000000000002E-3</c:v>
                </c:pt>
                <c:pt idx="3162" formatCode="General">
                  <c:v>2.186E-3</c:v>
                </c:pt>
                <c:pt idx="3163" formatCode="General">
                  <c:v>2.1940000000000002E-3</c:v>
                </c:pt>
                <c:pt idx="3164" formatCode="General">
                  <c:v>2.2030000000000001E-3</c:v>
                </c:pt>
                <c:pt idx="3165" formatCode="General">
                  <c:v>2.2049999999999999E-3</c:v>
                </c:pt>
                <c:pt idx="3166" formatCode="General">
                  <c:v>2.2100000000000002E-3</c:v>
                </c:pt>
                <c:pt idx="3167" formatCode="General">
                  <c:v>2.2039999999999998E-3</c:v>
                </c:pt>
                <c:pt idx="3168" formatCode="General">
                  <c:v>2.2039999999999998E-3</c:v>
                </c:pt>
                <c:pt idx="3169" formatCode="General">
                  <c:v>2.2000000000000001E-3</c:v>
                </c:pt>
                <c:pt idx="3170" formatCode="General">
                  <c:v>2.2000000000000001E-3</c:v>
                </c:pt>
                <c:pt idx="3171" formatCode="General">
                  <c:v>2.189E-3</c:v>
                </c:pt>
                <c:pt idx="3172" formatCode="General">
                  <c:v>2.1770000000000001E-3</c:v>
                </c:pt>
                <c:pt idx="3173" formatCode="General">
                  <c:v>2.1570000000000001E-3</c:v>
                </c:pt>
                <c:pt idx="3174" formatCode="General">
                  <c:v>2.1549999999999998E-3</c:v>
                </c:pt>
                <c:pt idx="3175" formatCode="General">
                  <c:v>2.1519999999999998E-3</c:v>
                </c:pt>
                <c:pt idx="3176" formatCode="General">
                  <c:v>2.1540000000000001E-3</c:v>
                </c:pt>
                <c:pt idx="3177" formatCode="General">
                  <c:v>2.1329999999999999E-3</c:v>
                </c:pt>
                <c:pt idx="3178" formatCode="General">
                  <c:v>2.1059999999999998E-3</c:v>
                </c:pt>
                <c:pt idx="3179" formatCode="General">
                  <c:v>2.0869999999999999E-3</c:v>
                </c:pt>
                <c:pt idx="3180" formatCode="General">
                  <c:v>2.0799999999999998E-3</c:v>
                </c:pt>
                <c:pt idx="3181" formatCode="General">
                  <c:v>2.0790000000000001E-3</c:v>
                </c:pt>
                <c:pt idx="3182" formatCode="General">
                  <c:v>2.0709999999999999E-3</c:v>
                </c:pt>
                <c:pt idx="3183" formatCode="General">
                  <c:v>2.062E-3</c:v>
                </c:pt>
                <c:pt idx="3184" formatCode="General">
                  <c:v>2.052E-3</c:v>
                </c:pt>
                <c:pt idx="3185" formatCode="General">
                  <c:v>2.0439999999999998E-3</c:v>
                </c:pt>
                <c:pt idx="3186" formatCode="General">
                  <c:v>2.0349999999999999E-3</c:v>
                </c:pt>
                <c:pt idx="3187" formatCode="General">
                  <c:v>2.0240000000000002E-3</c:v>
                </c:pt>
                <c:pt idx="3188" formatCode="General">
                  <c:v>2.019E-3</c:v>
                </c:pt>
                <c:pt idx="3189" formatCode="General">
                  <c:v>2.0070000000000001E-3</c:v>
                </c:pt>
                <c:pt idx="3190" formatCode="General">
                  <c:v>2.0079999999999998E-3</c:v>
                </c:pt>
                <c:pt idx="3191" formatCode="General">
                  <c:v>1.9989999999999999E-3</c:v>
                </c:pt>
                <c:pt idx="3192" formatCode="General">
                  <c:v>1.9949999999999998E-3</c:v>
                </c:pt>
                <c:pt idx="3193" formatCode="General">
                  <c:v>1.9759999999999999E-3</c:v>
                </c:pt>
                <c:pt idx="3194" formatCode="General">
                  <c:v>1.964E-3</c:v>
                </c:pt>
                <c:pt idx="3195" formatCode="General">
                  <c:v>1.9550000000000001E-3</c:v>
                </c:pt>
                <c:pt idx="3196" formatCode="General">
                  <c:v>1.9550000000000001E-3</c:v>
                </c:pt>
                <c:pt idx="3197" formatCode="General">
                  <c:v>1.954E-3</c:v>
                </c:pt>
                <c:pt idx="3198" formatCode="General">
                  <c:v>1.9449999999999999E-3</c:v>
                </c:pt>
                <c:pt idx="3199" formatCode="General">
                  <c:v>1.936E-3</c:v>
                </c:pt>
                <c:pt idx="3200" formatCode="General">
                  <c:v>1.928E-3</c:v>
                </c:pt>
                <c:pt idx="3201" formatCode="General">
                  <c:v>1.9269999999999999E-3</c:v>
                </c:pt>
                <c:pt idx="3202" formatCode="General">
                  <c:v>1.921E-3</c:v>
                </c:pt>
                <c:pt idx="3203" formatCode="General">
                  <c:v>1.913E-3</c:v>
                </c:pt>
                <c:pt idx="3204" formatCode="General">
                  <c:v>1.9009999999999999E-3</c:v>
                </c:pt>
                <c:pt idx="3205" formatCode="General">
                  <c:v>1.8860000000000001E-3</c:v>
                </c:pt>
                <c:pt idx="3206" formatCode="General">
                  <c:v>1.874E-3</c:v>
                </c:pt>
                <c:pt idx="3207" formatCode="General">
                  <c:v>1.8580000000000001E-3</c:v>
                </c:pt>
                <c:pt idx="3208" formatCode="General">
                  <c:v>1.848E-3</c:v>
                </c:pt>
                <c:pt idx="3209" formatCode="General">
                  <c:v>1.83E-3</c:v>
                </c:pt>
                <c:pt idx="3210" formatCode="General">
                  <c:v>1.823E-3</c:v>
                </c:pt>
                <c:pt idx="3211" formatCode="General">
                  <c:v>1.817E-3</c:v>
                </c:pt>
                <c:pt idx="3212" formatCode="General">
                  <c:v>1.8209999999999999E-3</c:v>
                </c:pt>
                <c:pt idx="3213" formatCode="General">
                  <c:v>1.825E-3</c:v>
                </c:pt>
                <c:pt idx="3214" formatCode="General">
                  <c:v>1.8339999999999999E-3</c:v>
                </c:pt>
                <c:pt idx="3215" formatCode="General">
                  <c:v>1.8519999999999999E-3</c:v>
                </c:pt>
                <c:pt idx="3216" formatCode="General">
                  <c:v>1.8710000000000001E-3</c:v>
                </c:pt>
                <c:pt idx="3217" formatCode="General">
                  <c:v>1.877E-3</c:v>
                </c:pt>
                <c:pt idx="3218" formatCode="General">
                  <c:v>1.874E-3</c:v>
                </c:pt>
                <c:pt idx="3219" formatCode="General">
                  <c:v>1.867E-3</c:v>
                </c:pt>
                <c:pt idx="3220" formatCode="General">
                  <c:v>1.872E-3</c:v>
                </c:pt>
                <c:pt idx="3221" formatCode="General">
                  <c:v>1.8829999999999999E-3</c:v>
                </c:pt>
                <c:pt idx="3222" formatCode="General">
                  <c:v>1.8959999999999999E-3</c:v>
                </c:pt>
                <c:pt idx="3223" formatCode="General">
                  <c:v>1.9059999999999999E-3</c:v>
                </c:pt>
                <c:pt idx="3224" formatCode="General">
                  <c:v>1.915E-3</c:v>
                </c:pt>
                <c:pt idx="3225" formatCode="General">
                  <c:v>1.9250000000000001E-3</c:v>
                </c:pt>
                <c:pt idx="3226" formatCode="General">
                  <c:v>1.9369999999999999E-3</c:v>
                </c:pt>
                <c:pt idx="3227" formatCode="General">
                  <c:v>1.9469999999999999E-3</c:v>
                </c:pt>
                <c:pt idx="3228" formatCode="General">
                  <c:v>1.9469999999999999E-3</c:v>
                </c:pt>
                <c:pt idx="3229" formatCode="General">
                  <c:v>1.9400000000000001E-3</c:v>
                </c:pt>
                <c:pt idx="3230" formatCode="General">
                  <c:v>1.933E-3</c:v>
                </c:pt>
                <c:pt idx="3231" formatCode="General">
                  <c:v>1.928E-3</c:v>
                </c:pt>
                <c:pt idx="3232" formatCode="General">
                  <c:v>1.9239999999999999E-3</c:v>
                </c:pt>
                <c:pt idx="3233" formatCode="General">
                  <c:v>1.92E-3</c:v>
                </c:pt>
                <c:pt idx="3234" formatCode="General">
                  <c:v>1.92E-3</c:v>
                </c:pt>
                <c:pt idx="3235" formatCode="General">
                  <c:v>1.9289999999999999E-3</c:v>
                </c:pt>
                <c:pt idx="3236" formatCode="General">
                  <c:v>1.9269999999999999E-3</c:v>
                </c:pt>
                <c:pt idx="3237" formatCode="General">
                  <c:v>1.92E-3</c:v>
                </c:pt>
                <c:pt idx="3238" formatCode="General">
                  <c:v>1.903E-3</c:v>
                </c:pt>
                <c:pt idx="3239" formatCode="General">
                  <c:v>1.8979999999999999E-3</c:v>
                </c:pt>
                <c:pt idx="3240" formatCode="General">
                  <c:v>1.887E-3</c:v>
                </c:pt>
                <c:pt idx="3241" formatCode="General">
                  <c:v>1.8680000000000001E-3</c:v>
                </c:pt>
                <c:pt idx="3242" formatCode="General">
                  <c:v>1.836E-3</c:v>
                </c:pt>
                <c:pt idx="3243" formatCode="General">
                  <c:v>1.818E-3</c:v>
                </c:pt>
                <c:pt idx="3244" formatCode="General">
                  <c:v>1.812E-3</c:v>
                </c:pt>
                <c:pt idx="3245" formatCode="General">
                  <c:v>1.818E-3</c:v>
                </c:pt>
                <c:pt idx="3246" formatCode="General">
                  <c:v>1.8140000000000001E-3</c:v>
                </c:pt>
                <c:pt idx="3247" formatCode="General">
                  <c:v>1.8060000000000001E-3</c:v>
                </c:pt>
                <c:pt idx="3248" formatCode="General">
                  <c:v>1.7979999999999999E-3</c:v>
                </c:pt>
                <c:pt idx="3249" formatCode="General">
                  <c:v>1.797E-3</c:v>
                </c:pt>
                <c:pt idx="3250" formatCode="General">
                  <c:v>1.7979999999999999E-3</c:v>
                </c:pt>
                <c:pt idx="3251" formatCode="General">
                  <c:v>1.802E-3</c:v>
                </c:pt>
                <c:pt idx="3252" formatCode="General">
                  <c:v>1.7960000000000001E-3</c:v>
                </c:pt>
                <c:pt idx="3253" formatCode="General">
                  <c:v>1.781E-3</c:v>
                </c:pt>
                <c:pt idx="3254" formatCode="General">
                  <c:v>1.755E-3</c:v>
                </c:pt>
                <c:pt idx="3255" formatCode="General">
                  <c:v>1.738E-3</c:v>
                </c:pt>
                <c:pt idx="3256" formatCode="General">
                  <c:v>1.7329999999999999E-3</c:v>
                </c:pt>
                <c:pt idx="3257" formatCode="General">
                  <c:v>1.7309999999999999E-3</c:v>
                </c:pt>
                <c:pt idx="3258" formatCode="General">
                  <c:v>1.7279999999999999E-3</c:v>
                </c:pt>
                <c:pt idx="3259" formatCode="General">
                  <c:v>1.712E-3</c:v>
                </c:pt>
                <c:pt idx="3260" formatCode="General">
                  <c:v>1.6999999999999999E-3</c:v>
                </c:pt>
                <c:pt idx="3261" formatCode="General">
                  <c:v>1.6919999999999999E-3</c:v>
                </c:pt>
                <c:pt idx="3262" formatCode="General">
                  <c:v>1.6980000000000001E-3</c:v>
                </c:pt>
                <c:pt idx="3263" formatCode="General">
                  <c:v>1.7099999999999999E-3</c:v>
                </c:pt>
                <c:pt idx="3264" formatCode="General">
                  <c:v>1.719E-3</c:v>
                </c:pt>
                <c:pt idx="3265" formatCode="General">
                  <c:v>1.717E-3</c:v>
                </c:pt>
                <c:pt idx="3266" formatCode="General">
                  <c:v>1.7110000000000001E-3</c:v>
                </c:pt>
                <c:pt idx="3267" formatCode="General">
                  <c:v>1.707E-3</c:v>
                </c:pt>
                <c:pt idx="3268" formatCode="General">
                  <c:v>1.709E-3</c:v>
                </c:pt>
                <c:pt idx="3269" formatCode="General">
                  <c:v>1.7060000000000001E-3</c:v>
                </c:pt>
                <c:pt idx="3270" formatCode="General">
                  <c:v>1.6980000000000001E-3</c:v>
                </c:pt>
                <c:pt idx="3271" formatCode="General">
                  <c:v>1.683E-3</c:v>
                </c:pt>
                <c:pt idx="3272" formatCode="General">
                  <c:v>1.663E-3</c:v>
                </c:pt>
                <c:pt idx="3273" formatCode="General">
                  <c:v>1.645E-3</c:v>
                </c:pt>
                <c:pt idx="3274" formatCode="General">
                  <c:v>1.639E-3</c:v>
                </c:pt>
                <c:pt idx="3275" formatCode="General">
                  <c:v>1.6429999999999999E-3</c:v>
                </c:pt>
                <c:pt idx="3276" formatCode="General">
                  <c:v>1.6509999999999999E-3</c:v>
                </c:pt>
                <c:pt idx="3277" formatCode="General">
                  <c:v>1.6479999999999999E-3</c:v>
                </c:pt>
                <c:pt idx="3278" formatCode="General">
                  <c:v>1.6479999999999999E-3</c:v>
                </c:pt>
                <c:pt idx="3279" formatCode="General">
                  <c:v>1.6440000000000001E-3</c:v>
                </c:pt>
                <c:pt idx="3280" formatCode="General">
                  <c:v>1.6429999999999999E-3</c:v>
                </c:pt>
                <c:pt idx="3281" formatCode="General">
                  <c:v>1.64E-3</c:v>
                </c:pt>
                <c:pt idx="3282" formatCode="General">
                  <c:v>1.6329999999999999E-3</c:v>
                </c:pt>
                <c:pt idx="3283" formatCode="General">
                  <c:v>1.6299999999999999E-3</c:v>
                </c:pt>
                <c:pt idx="3284" formatCode="General">
                  <c:v>1.619E-3</c:v>
                </c:pt>
                <c:pt idx="3285" formatCode="General">
                  <c:v>1.614E-3</c:v>
                </c:pt>
                <c:pt idx="3286" formatCode="General">
                  <c:v>1.6130000000000001E-3</c:v>
                </c:pt>
                <c:pt idx="3287" formatCode="General">
                  <c:v>1.614E-3</c:v>
                </c:pt>
                <c:pt idx="3288" formatCode="General">
                  <c:v>1.611E-3</c:v>
                </c:pt>
                <c:pt idx="3289" formatCode="General">
                  <c:v>1.6019999999999999E-3</c:v>
                </c:pt>
                <c:pt idx="3290" formatCode="General">
                  <c:v>1.606E-3</c:v>
                </c:pt>
                <c:pt idx="3291" formatCode="General">
                  <c:v>1.6149999999999999E-3</c:v>
                </c:pt>
                <c:pt idx="3292" formatCode="General">
                  <c:v>1.634E-3</c:v>
                </c:pt>
                <c:pt idx="3293" formatCode="General">
                  <c:v>1.6479999999999999E-3</c:v>
                </c:pt>
                <c:pt idx="3294" formatCode="General">
                  <c:v>1.6590000000000001E-3</c:v>
                </c:pt>
                <c:pt idx="3295" formatCode="General">
                  <c:v>1.658E-3</c:v>
                </c:pt>
                <c:pt idx="3296" formatCode="General">
                  <c:v>1.647E-3</c:v>
                </c:pt>
                <c:pt idx="3297" formatCode="General">
                  <c:v>1.635E-3</c:v>
                </c:pt>
                <c:pt idx="3298" formatCode="General">
                  <c:v>1.6280000000000001E-3</c:v>
                </c:pt>
                <c:pt idx="3299" formatCode="General">
                  <c:v>1.6310000000000001E-3</c:v>
                </c:pt>
                <c:pt idx="3300" formatCode="General">
                  <c:v>1.637E-3</c:v>
                </c:pt>
                <c:pt idx="3301" formatCode="General">
                  <c:v>1.645E-3</c:v>
                </c:pt>
                <c:pt idx="3302" formatCode="General">
                  <c:v>1.647E-3</c:v>
                </c:pt>
                <c:pt idx="3303" formatCode="General">
                  <c:v>1.6479999999999999E-3</c:v>
                </c:pt>
                <c:pt idx="3304" formatCode="General">
                  <c:v>1.65E-3</c:v>
                </c:pt>
                <c:pt idx="3305" formatCode="General">
                  <c:v>1.6639999999999999E-3</c:v>
                </c:pt>
                <c:pt idx="3306" formatCode="General">
                  <c:v>1.676E-3</c:v>
                </c:pt>
                <c:pt idx="3307" formatCode="General">
                  <c:v>1.681E-3</c:v>
                </c:pt>
                <c:pt idx="3308" formatCode="General">
                  <c:v>1.6750000000000001E-3</c:v>
                </c:pt>
                <c:pt idx="3309" formatCode="General">
                  <c:v>1.673E-3</c:v>
                </c:pt>
                <c:pt idx="3310" formatCode="General">
                  <c:v>1.6770000000000001E-3</c:v>
                </c:pt>
                <c:pt idx="3311" formatCode="General">
                  <c:v>1.686E-3</c:v>
                </c:pt>
                <c:pt idx="3312" formatCode="General">
                  <c:v>1.688E-3</c:v>
                </c:pt>
                <c:pt idx="3313" formatCode="General">
                  <c:v>1.688E-3</c:v>
                </c:pt>
                <c:pt idx="3314" formatCode="General">
                  <c:v>1.686E-3</c:v>
                </c:pt>
                <c:pt idx="3315" formatCode="General">
                  <c:v>1.689E-3</c:v>
                </c:pt>
                <c:pt idx="3316" formatCode="General">
                  <c:v>1.6919999999999999E-3</c:v>
                </c:pt>
                <c:pt idx="3317" formatCode="General">
                  <c:v>1.6919999999999999E-3</c:v>
                </c:pt>
                <c:pt idx="3318" formatCode="General">
                  <c:v>1.694E-3</c:v>
                </c:pt>
                <c:pt idx="3319" formatCode="General">
                  <c:v>1.694E-3</c:v>
                </c:pt>
                <c:pt idx="3320" formatCode="General">
                  <c:v>1.694E-3</c:v>
                </c:pt>
                <c:pt idx="3321" formatCode="General">
                  <c:v>1.688E-3</c:v>
                </c:pt>
                <c:pt idx="3322" formatCode="General">
                  <c:v>1.689E-3</c:v>
                </c:pt>
                <c:pt idx="3323" formatCode="General">
                  <c:v>1.6919999999999999E-3</c:v>
                </c:pt>
                <c:pt idx="3324" formatCode="General">
                  <c:v>1.696E-3</c:v>
                </c:pt>
                <c:pt idx="3325" formatCode="General">
                  <c:v>1.6969999999999999E-3</c:v>
                </c:pt>
                <c:pt idx="3326" formatCode="General">
                  <c:v>1.6919999999999999E-3</c:v>
                </c:pt>
                <c:pt idx="3327" formatCode="General">
                  <c:v>1.6930000000000001E-3</c:v>
                </c:pt>
                <c:pt idx="3328" formatCode="General">
                  <c:v>1.686E-3</c:v>
                </c:pt>
                <c:pt idx="3329" formatCode="General">
                  <c:v>1.681E-3</c:v>
                </c:pt>
                <c:pt idx="3330" formatCode="General">
                  <c:v>1.663E-3</c:v>
                </c:pt>
                <c:pt idx="3331" formatCode="General">
                  <c:v>1.647E-3</c:v>
                </c:pt>
                <c:pt idx="3332" formatCode="General">
                  <c:v>1.634E-3</c:v>
                </c:pt>
                <c:pt idx="3333" formatCode="General">
                  <c:v>1.6329999999999999E-3</c:v>
                </c:pt>
                <c:pt idx="3334" formatCode="General">
                  <c:v>1.6260000000000001E-3</c:v>
                </c:pt>
                <c:pt idx="3335" formatCode="General">
                  <c:v>1.619E-3</c:v>
                </c:pt>
                <c:pt idx="3336" formatCode="General">
                  <c:v>1.6119999999999999E-3</c:v>
                </c:pt>
                <c:pt idx="3337" formatCode="General">
                  <c:v>1.6230000000000001E-3</c:v>
                </c:pt>
                <c:pt idx="3338" formatCode="General">
                  <c:v>1.6310000000000001E-3</c:v>
                </c:pt>
                <c:pt idx="3339" formatCode="General">
                  <c:v>1.637E-3</c:v>
                </c:pt>
                <c:pt idx="3340" formatCode="General">
                  <c:v>1.624E-3</c:v>
                </c:pt>
                <c:pt idx="3341" formatCode="General">
                  <c:v>1.6080000000000001E-3</c:v>
                </c:pt>
                <c:pt idx="3342" formatCode="General">
                  <c:v>1.5889999999999999E-3</c:v>
                </c:pt>
                <c:pt idx="3343" formatCode="General">
                  <c:v>1.5790000000000001E-3</c:v>
                </c:pt>
                <c:pt idx="3344" formatCode="General">
                  <c:v>1.575E-3</c:v>
                </c:pt>
                <c:pt idx="3345" formatCode="General">
                  <c:v>1.572E-3</c:v>
                </c:pt>
                <c:pt idx="3346" formatCode="General">
                  <c:v>1.5740000000000001E-3</c:v>
                </c:pt>
                <c:pt idx="3347" formatCode="General">
                  <c:v>1.5759999999999999E-3</c:v>
                </c:pt>
                <c:pt idx="3348" formatCode="General">
                  <c:v>1.578E-3</c:v>
                </c:pt>
                <c:pt idx="3349" formatCode="General">
                  <c:v>1.578E-3</c:v>
                </c:pt>
                <c:pt idx="3350" formatCode="General">
                  <c:v>1.572E-3</c:v>
                </c:pt>
                <c:pt idx="3351" formatCode="General">
                  <c:v>1.562E-3</c:v>
                </c:pt>
                <c:pt idx="3352" formatCode="General">
                  <c:v>1.5499999999999999E-3</c:v>
                </c:pt>
                <c:pt idx="3353" formatCode="General">
                  <c:v>1.5410000000000001E-3</c:v>
                </c:pt>
                <c:pt idx="3354" formatCode="General">
                  <c:v>1.529E-3</c:v>
                </c:pt>
                <c:pt idx="3355" formatCode="General">
                  <c:v>1.5139999999999999E-3</c:v>
                </c:pt>
                <c:pt idx="3356" formatCode="General">
                  <c:v>1.5020000000000001E-3</c:v>
                </c:pt>
                <c:pt idx="3357" formatCode="General">
                  <c:v>1.495E-3</c:v>
                </c:pt>
                <c:pt idx="3358" formatCode="General">
                  <c:v>1.5E-3</c:v>
                </c:pt>
                <c:pt idx="3359" formatCode="General">
                  <c:v>1.5020000000000001E-3</c:v>
                </c:pt>
                <c:pt idx="3360" formatCode="General">
                  <c:v>1.508E-3</c:v>
                </c:pt>
                <c:pt idx="3361" formatCode="General">
                  <c:v>1.5039999999999999E-3</c:v>
                </c:pt>
                <c:pt idx="3362" formatCode="General">
                  <c:v>1.5039999999999999E-3</c:v>
                </c:pt>
                <c:pt idx="3363" formatCode="General">
                  <c:v>1.498E-3</c:v>
                </c:pt>
                <c:pt idx="3364" formatCode="General">
                  <c:v>1.503E-3</c:v>
                </c:pt>
                <c:pt idx="3365" formatCode="General">
                  <c:v>1.5089999999999999E-3</c:v>
                </c:pt>
                <c:pt idx="3366" formatCode="General">
                  <c:v>1.516E-3</c:v>
                </c:pt>
                <c:pt idx="3367" formatCode="General">
                  <c:v>1.5169999999999999E-3</c:v>
                </c:pt>
                <c:pt idx="3368" formatCode="General">
                  <c:v>1.513E-3</c:v>
                </c:pt>
                <c:pt idx="3369" formatCode="General">
                  <c:v>1.503E-3</c:v>
                </c:pt>
                <c:pt idx="3370" formatCode="General">
                  <c:v>1.5039999999999999E-3</c:v>
                </c:pt>
                <c:pt idx="3371" formatCode="General">
                  <c:v>1.5070000000000001E-3</c:v>
                </c:pt>
                <c:pt idx="3372" formatCode="General">
                  <c:v>1.516E-3</c:v>
                </c:pt>
                <c:pt idx="3373" formatCode="General">
                  <c:v>1.5120000000000001E-3</c:v>
                </c:pt>
                <c:pt idx="3374" formatCode="General">
                  <c:v>1.5070000000000001E-3</c:v>
                </c:pt>
                <c:pt idx="3375" formatCode="General">
                  <c:v>1.498E-3</c:v>
                </c:pt>
                <c:pt idx="3376" formatCode="General">
                  <c:v>1.4940000000000001E-3</c:v>
                </c:pt>
                <c:pt idx="3377" formatCode="General">
                  <c:v>1.49E-3</c:v>
                </c:pt>
                <c:pt idx="3378" formatCode="General">
                  <c:v>1.487E-3</c:v>
                </c:pt>
                <c:pt idx="3379" formatCode="General">
                  <c:v>1.485E-3</c:v>
                </c:pt>
                <c:pt idx="3380" formatCode="General">
                  <c:v>1.4909999999999999E-3</c:v>
                </c:pt>
                <c:pt idx="3381" formatCode="General">
                  <c:v>1.4989999999999999E-3</c:v>
                </c:pt>
                <c:pt idx="3382" formatCode="General">
                  <c:v>1.5089999999999999E-3</c:v>
                </c:pt>
                <c:pt idx="3383" formatCode="General">
                  <c:v>1.5150000000000001E-3</c:v>
                </c:pt>
                <c:pt idx="3384" formatCode="General">
                  <c:v>1.5219999999999999E-3</c:v>
                </c:pt>
                <c:pt idx="3385" formatCode="General">
                  <c:v>1.531E-3</c:v>
                </c:pt>
                <c:pt idx="3386" formatCode="General">
                  <c:v>1.536E-3</c:v>
                </c:pt>
                <c:pt idx="3387" formatCode="General">
                  <c:v>1.5330000000000001E-3</c:v>
                </c:pt>
                <c:pt idx="3388" formatCode="General">
                  <c:v>1.5269999999999999E-3</c:v>
                </c:pt>
                <c:pt idx="3389" formatCode="General">
                  <c:v>1.5280000000000001E-3</c:v>
                </c:pt>
                <c:pt idx="3390" formatCode="General">
                  <c:v>1.5460000000000001E-3</c:v>
                </c:pt>
                <c:pt idx="3391" formatCode="General">
                  <c:v>1.5640000000000001E-3</c:v>
                </c:pt>
                <c:pt idx="3392" formatCode="General">
                  <c:v>1.572E-3</c:v>
                </c:pt>
                <c:pt idx="3393" formatCode="General">
                  <c:v>1.572E-3</c:v>
                </c:pt>
                <c:pt idx="3394" formatCode="General">
                  <c:v>1.57E-3</c:v>
                </c:pt>
                <c:pt idx="3395" formatCode="General">
                  <c:v>1.5759999999999999E-3</c:v>
                </c:pt>
                <c:pt idx="3396" formatCode="General">
                  <c:v>1.5790000000000001E-3</c:v>
                </c:pt>
                <c:pt idx="3397" formatCode="General">
                  <c:v>1.588E-3</c:v>
                </c:pt>
                <c:pt idx="3398" formatCode="General">
                  <c:v>1.598E-3</c:v>
                </c:pt>
                <c:pt idx="3399" formatCode="General">
                  <c:v>1.614E-3</c:v>
                </c:pt>
                <c:pt idx="3400" formatCode="General">
                  <c:v>1.6230000000000001E-3</c:v>
                </c:pt>
                <c:pt idx="3401" formatCode="General">
                  <c:v>1.6329999999999999E-3</c:v>
                </c:pt>
                <c:pt idx="3402" formatCode="General">
                  <c:v>1.645E-3</c:v>
                </c:pt>
                <c:pt idx="3403" formatCode="General">
                  <c:v>1.6620000000000001E-3</c:v>
                </c:pt>
                <c:pt idx="3404" formatCode="General">
                  <c:v>1.678E-3</c:v>
                </c:pt>
                <c:pt idx="3405" formatCode="General">
                  <c:v>1.6969999999999999E-3</c:v>
                </c:pt>
                <c:pt idx="3406" formatCode="General">
                  <c:v>1.712E-3</c:v>
                </c:pt>
                <c:pt idx="3407" formatCode="General">
                  <c:v>1.725E-3</c:v>
                </c:pt>
                <c:pt idx="3408" formatCode="General">
                  <c:v>1.7240000000000001E-3</c:v>
                </c:pt>
                <c:pt idx="3409" formatCode="General">
                  <c:v>1.72E-3</c:v>
                </c:pt>
                <c:pt idx="3410" formatCode="General">
                  <c:v>1.7160000000000001E-3</c:v>
                </c:pt>
                <c:pt idx="3411" formatCode="General">
                  <c:v>1.7279999999999999E-3</c:v>
                </c:pt>
                <c:pt idx="3412" formatCode="General">
                  <c:v>1.7409999999999999E-3</c:v>
                </c:pt>
                <c:pt idx="3413" formatCode="General">
                  <c:v>1.7520000000000001E-3</c:v>
                </c:pt>
                <c:pt idx="3414" formatCode="General">
                  <c:v>1.756E-3</c:v>
                </c:pt>
                <c:pt idx="3415" formatCode="General">
                  <c:v>1.7600000000000001E-3</c:v>
                </c:pt>
                <c:pt idx="3416" formatCode="General">
                  <c:v>1.7619999999999999E-3</c:v>
                </c:pt>
                <c:pt idx="3417" formatCode="General">
                  <c:v>1.7600000000000001E-3</c:v>
                </c:pt>
                <c:pt idx="3418" formatCode="General">
                  <c:v>1.7589999999999999E-3</c:v>
                </c:pt>
                <c:pt idx="3419" formatCode="General">
                  <c:v>1.769E-3</c:v>
                </c:pt>
                <c:pt idx="3420" formatCode="General">
                  <c:v>1.7830000000000001E-3</c:v>
                </c:pt>
                <c:pt idx="3421" formatCode="General">
                  <c:v>1.802E-3</c:v>
                </c:pt>
                <c:pt idx="3422" formatCode="General">
                  <c:v>1.805E-3</c:v>
                </c:pt>
                <c:pt idx="3423" formatCode="General">
                  <c:v>1.8079999999999999E-3</c:v>
                </c:pt>
                <c:pt idx="3424" formatCode="General">
                  <c:v>1.7949999999999999E-3</c:v>
                </c:pt>
                <c:pt idx="3425" formatCode="General">
                  <c:v>1.7979999999999999E-3</c:v>
                </c:pt>
                <c:pt idx="3426" formatCode="General">
                  <c:v>1.8E-3</c:v>
                </c:pt>
                <c:pt idx="3427" formatCode="General">
                  <c:v>1.812E-3</c:v>
                </c:pt>
                <c:pt idx="3428" formatCode="General">
                  <c:v>1.815E-3</c:v>
                </c:pt>
                <c:pt idx="3429" formatCode="General">
                  <c:v>1.82E-3</c:v>
                </c:pt>
                <c:pt idx="3430" formatCode="General">
                  <c:v>1.828E-3</c:v>
                </c:pt>
                <c:pt idx="3431" formatCode="General">
                  <c:v>1.8389999999999999E-3</c:v>
                </c:pt>
                <c:pt idx="3432" formatCode="General">
                  <c:v>1.8550000000000001E-3</c:v>
                </c:pt>
                <c:pt idx="3433" formatCode="General">
                  <c:v>1.8600000000000001E-3</c:v>
                </c:pt>
                <c:pt idx="3434" formatCode="General">
                  <c:v>1.861E-3</c:v>
                </c:pt>
                <c:pt idx="3435" formatCode="General">
                  <c:v>1.8569999999999999E-3</c:v>
                </c:pt>
                <c:pt idx="3436" formatCode="General">
                  <c:v>1.864E-3</c:v>
                </c:pt>
                <c:pt idx="3437" formatCode="General">
                  <c:v>1.8779999999999999E-3</c:v>
                </c:pt>
                <c:pt idx="3438" formatCode="General">
                  <c:v>1.9009999999999999E-3</c:v>
                </c:pt>
                <c:pt idx="3439" formatCode="General">
                  <c:v>1.915E-3</c:v>
                </c:pt>
                <c:pt idx="3440" formatCode="General">
                  <c:v>1.923E-3</c:v>
                </c:pt>
                <c:pt idx="3441" formatCode="General">
                  <c:v>1.926E-3</c:v>
                </c:pt>
                <c:pt idx="3442" formatCode="General">
                  <c:v>1.933E-3</c:v>
                </c:pt>
                <c:pt idx="3443" formatCode="General">
                  <c:v>1.941E-3</c:v>
                </c:pt>
                <c:pt idx="3444" formatCode="General">
                  <c:v>1.9469999999999999E-3</c:v>
                </c:pt>
                <c:pt idx="3445" formatCode="General">
                  <c:v>1.9530000000000001E-3</c:v>
                </c:pt>
                <c:pt idx="3446" formatCode="General">
                  <c:v>1.9659999999999999E-3</c:v>
                </c:pt>
                <c:pt idx="3447" formatCode="General">
                  <c:v>1.98E-3</c:v>
                </c:pt>
                <c:pt idx="3448" formatCode="General">
                  <c:v>1.9949999999999998E-3</c:v>
                </c:pt>
                <c:pt idx="3449" formatCode="General">
                  <c:v>2E-3</c:v>
                </c:pt>
                <c:pt idx="3450" formatCode="General">
                  <c:v>2.0089999999999999E-3</c:v>
                </c:pt>
                <c:pt idx="3451" formatCode="General">
                  <c:v>2.0170000000000001E-3</c:v>
                </c:pt>
                <c:pt idx="3452" formatCode="General">
                  <c:v>2.0209999999999998E-3</c:v>
                </c:pt>
                <c:pt idx="3453" formatCode="General">
                  <c:v>2.0179999999999998E-3</c:v>
                </c:pt>
                <c:pt idx="3454" formatCode="General">
                  <c:v>2.0140000000000002E-3</c:v>
                </c:pt>
                <c:pt idx="3455" formatCode="General">
                  <c:v>2.016E-3</c:v>
                </c:pt>
                <c:pt idx="3456" formatCode="General">
                  <c:v>2.0240000000000002E-3</c:v>
                </c:pt>
                <c:pt idx="3457" formatCode="General">
                  <c:v>2.0270000000000002E-3</c:v>
                </c:pt>
                <c:pt idx="3458" formatCode="General">
                  <c:v>2.0249999999999999E-3</c:v>
                </c:pt>
                <c:pt idx="3459" formatCode="General">
                  <c:v>2.0179999999999998E-3</c:v>
                </c:pt>
                <c:pt idx="3460" formatCode="General">
                  <c:v>2.0040000000000001E-3</c:v>
                </c:pt>
                <c:pt idx="3461" formatCode="General">
                  <c:v>1.99E-3</c:v>
                </c:pt>
                <c:pt idx="3462" formatCode="General">
                  <c:v>1.98E-3</c:v>
                </c:pt>
                <c:pt idx="3463" formatCode="General">
                  <c:v>1.98E-3</c:v>
                </c:pt>
                <c:pt idx="3464" formatCode="General">
                  <c:v>1.9810000000000001E-3</c:v>
                </c:pt>
                <c:pt idx="3465" formatCode="General">
                  <c:v>1.9849999999999998E-3</c:v>
                </c:pt>
                <c:pt idx="3466" formatCode="General">
                  <c:v>1.99E-3</c:v>
                </c:pt>
                <c:pt idx="3467" formatCode="General">
                  <c:v>1.9910000000000001E-3</c:v>
                </c:pt>
                <c:pt idx="3468" formatCode="General">
                  <c:v>1.9889999999999999E-3</c:v>
                </c:pt>
                <c:pt idx="3469" formatCode="General">
                  <c:v>1.9789999999999999E-3</c:v>
                </c:pt>
                <c:pt idx="3470" formatCode="General">
                  <c:v>1.9689999999999998E-3</c:v>
                </c:pt>
                <c:pt idx="3471" formatCode="General">
                  <c:v>1.952E-3</c:v>
                </c:pt>
                <c:pt idx="3472" formatCode="General">
                  <c:v>1.946E-3</c:v>
                </c:pt>
                <c:pt idx="3473" formatCode="General">
                  <c:v>1.941E-3</c:v>
                </c:pt>
                <c:pt idx="3474" formatCode="General">
                  <c:v>1.9400000000000001E-3</c:v>
                </c:pt>
                <c:pt idx="3475" formatCode="General">
                  <c:v>1.9269999999999999E-3</c:v>
                </c:pt>
                <c:pt idx="3476" formatCode="General">
                  <c:v>1.9120000000000001E-3</c:v>
                </c:pt>
                <c:pt idx="3477" formatCode="General">
                  <c:v>1.9040000000000001E-3</c:v>
                </c:pt>
                <c:pt idx="3478" formatCode="General">
                  <c:v>1.905E-3</c:v>
                </c:pt>
                <c:pt idx="3479" formatCode="General">
                  <c:v>1.9090000000000001E-3</c:v>
                </c:pt>
                <c:pt idx="3480" formatCode="General">
                  <c:v>1.903E-3</c:v>
                </c:pt>
                <c:pt idx="3481" formatCode="General">
                  <c:v>1.897E-3</c:v>
                </c:pt>
                <c:pt idx="3482" formatCode="General">
                  <c:v>1.8879999999999999E-3</c:v>
                </c:pt>
                <c:pt idx="3483" formatCode="General">
                  <c:v>1.8829999999999999E-3</c:v>
                </c:pt>
                <c:pt idx="3484" formatCode="General">
                  <c:v>1.8749999999999999E-3</c:v>
                </c:pt>
                <c:pt idx="3485" formatCode="General">
                  <c:v>1.8680000000000001E-3</c:v>
                </c:pt>
                <c:pt idx="3486" formatCode="General">
                  <c:v>1.864E-3</c:v>
                </c:pt>
                <c:pt idx="3487" formatCode="General">
                  <c:v>1.8569999999999999E-3</c:v>
                </c:pt>
                <c:pt idx="3488" formatCode="General">
                  <c:v>1.846E-3</c:v>
                </c:pt>
                <c:pt idx="3489" formatCode="General">
                  <c:v>1.8320000000000001E-3</c:v>
                </c:pt>
                <c:pt idx="3490" formatCode="General">
                  <c:v>1.8270000000000001E-3</c:v>
                </c:pt>
                <c:pt idx="3491" formatCode="General">
                  <c:v>1.823E-3</c:v>
                </c:pt>
                <c:pt idx="3492" formatCode="General">
                  <c:v>1.823E-3</c:v>
                </c:pt>
                <c:pt idx="3493" formatCode="General">
                  <c:v>1.817E-3</c:v>
                </c:pt>
                <c:pt idx="3494" formatCode="General">
                  <c:v>1.818E-3</c:v>
                </c:pt>
                <c:pt idx="3495" formatCode="General">
                  <c:v>1.823E-3</c:v>
                </c:pt>
                <c:pt idx="3496" formatCode="General">
                  <c:v>1.8289999999999999E-3</c:v>
                </c:pt>
                <c:pt idx="3497" formatCode="General">
                  <c:v>1.825E-3</c:v>
                </c:pt>
                <c:pt idx="3498" formatCode="General">
                  <c:v>1.807E-3</c:v>
                </c:pt>
                <c:pt idx="3499" formatCode="General">
                  <c:v>1.786E-3</c:v>
                </c:pt>
                <c:pt idx="3500" formatCode="General">
                  <c:v>1.7780000000000001E-3</c:v>
                </c:pt>
                <c:pt idx="3501" formatCode="General">
                  <c:v>1.776E-3</c:v>
                </c:pt>
                <c:pt idx="3502" formatCode="General">
                  <c:v>1.781E-3</c:v>
                </c:pt>
                <c:pt idx="3503" formatCode="General">
                  <c:v>1.7830000000000001E-3</c:v>
                </c:pt>
                <c:pt idx="3504" formatCode="General">
                  <c:v>1.781E-3</c:v>
                </c:pt>
                <c:pt idx="3505" formatCode="General">
                  <c:v>1.774E-3</c:v>
                </c:pt>
                <c:pt idx="3506" formatCode="General">
                  <c:v>1.7619999999999999E-3</c:v>
                </c:pt>
                <c:pt idx="3507" formatCode="General">
                  <c:v>1.763E-3</c:v>
                </c:pt>
                <c:pt idx="3508" formatCode="General">
                  <c:v>1.7589999999999999E-3</c:v>
                </c:pt>
                <c:pt idx="3509" formatCode="General">
                  <c:v>1.7589999999999999E-3</c:v>
                </c:pt>
                <c:pt idx="3510" formatCode="General">
                  <c:v>1.7489999999999999E-3</c:v>
                </c:pt>
                <c:pt idx="3511" formatCode="General">
                  <c:v>1.75E-3</c:v>
                </c:pt>
                <c:pt idx="3512" formatCode="General">
                  <c:v>1.745E-3</c:v>
                </c:pt>
                <c:pt idx="3513" formatCode="General">
                  <c:v>1.7359999999999999E-3</c:v>
                </c:pt>
                <c:pt idx="3514" formatCode="General">
                  <c:v>1.7229999999999999E-3</c:v>
                </c:pt>
                <c:pt idx="3515" formatCode="General">
                  <c:v>1.719E-3</c:v>
                </c:pt>
                <c:pt idx="3516" formatCode="General">
                  <c:v>1.7260000000000001E-3</c:v>
                </c:pt>
                <c:pt idx="3517" formatCode="General">
                  <c:v>1.727E-3</c:v>
                </c:pt>
                <c:pt idx="3518" formatCode="General">
                  <c:v>1.717E-3</c:v>
                </c:pt>
                <c:pt idx="3519" formatCode="General">
                  <c:v>1.701E-3</c:v>
                </c:pt>
                <c:pt idx="3520" formatCode="General">
                  <c:v>1.691E-3</c:v>
                </c:pt>
                <c:pt idx="3521" formatCode="General">
                  <c:v>1.689E-3</c:v>
                </c:pt>
                <c:pt idx="3522" formatCode="General">
                  <c:v>1.6819999999999999E-3</c:v>
                </c:pt>
                <c:pt idx="3523" formatCode="General">
                  <c:v>1.6750000000000001E-3</c:v>
                </c:pt>
                <c:pt idx="3524" formatCode="General">
                  <c:v>1.671E-3</c:v>
                </c:pt>
                <c:pt idx="3525" formatCode="General">
                  <c:v>1.6689999999999999E-3</c:v>
                </c:pt>
                <c:pt idx="3526" formatCode="General">
                  <c:v>1.668E-3</c:v>
                </c:pt>
                <c:pt idx="3527" formatCode="General">
                  <c:v>1.6609999999999999E-3</c:v>
                </c:pt>
                <c:pt idx="3528" formatCode="General">
                  <c:v>1.6609999999999999E-3</c:v>
                </c:pt>
                <c:pt idx="3529" formatCode="General">
                  <c:v>1.66E-3</c:v>
                </c:pt>
                <c:pt idx="3530" formatCode="General">
                  <c:v>1.663E-3</c:v>
                </c:pt>
                <c:pt idx="3531" formatCode="General">
                  <c:v>1.658E-3</c:v>
                </c:pt>
                <c:pt idx="3532" formatCode="General">
                  <c:v>1.6459999999999999E-3</c:v>
                </c:pt>
                <c:pt idx="3533" formatCode="General">
                  <c:v>1.6360000000000001E-3</c:v>
                </c:pt>
                <c:pt idx="3534" formatCode="General">
                  <c:v>1.627E-3</c:v>
                </c:pt>
                <c:pt idx="3535" formatCode="General">
                  <c:v>1.627E-3</c:v>
                </c:pt>
                <c:pt idx="3536" formatCode="General">
                  <c:v>1.624E-3</c:v>
                </c:pt>
                <c:pt idx="3537" formatCode="General">
                  <c:v>1.6180000000000001E-3</c:v>
                </c:pt>
                <c:pt idx="3538" formatCode="General">
                  <c:v>1.6100000000000001E-3</c:v>
                </c:pt>
                <c:pt idx="3539" formatCode="General">
                  <c:v>1.6069999999999999E-3</c:v>
                </c:pt>
                <c:pt idx="3540" formatCode="General">
                  <c:v>1.611E-3</c:v>
                </c:pt>
                <c:pt idx="3541" formatCode="General">
                  <c:v>1.6149999999999999E-3</c:v>
                </c:pt>
                <c:pt idx="3542" formatCode="General">
                  <c:v>1.616E-3</c:v>
                </c:pt>
                <c:pt idx="3543" formatCode="General">
                  <c:v>1.616E-3</c:v>
                </c:pt>
                <c:pt idx="3544" formatCode="General">
                  <c:v>1.6249999999999999E-3</c:v>
                </c:pt>
                <c:pt idx="3545" formatCode="General">
                  <c:v>1.6310000000000001E-3</c:v>
                </c:pt>
                <c:pt idx="3546" formatCode="General">
                  <c:v>1.634E-3</c:v>
                </c:pt>
                <c:pt idx="3547" formatCode="General">
                  <c:v>1.6310000000000001E-3</c:v>
                </c:pt>
                <c:pt idx="3548" formatCode="General">
                  <c:v>1.6299999999999999E-3</c:v>
                </c:pt>
                <c:pt idx="3549" formatCode="General">
                  <c:v>1.6260000000000001E-3</c:v>
                </c:pt>
                <c:pt idx="3550" formatCode="General">
                  <c:v>1.6169999999999999E-3</c:v>
                </c:pt>
                <c:pt idx="3551" formatCode="General">
                  <c:v>1.611E-3</c:v>
                </c:pt>
                <c:pt idx="3552" formatCode="General">
                  <c:v>1.603E-3</c:v>
                </c:pt>
                <c:pt idx="3553" formatCode="General">
                  <c:v>1.6000000000000001E-3</c:v>
                </c:pt>
                <c:pt idx="3554" formatCode="General">
                  <c:v>1.596E-3</c:v>
                </c:pt>
                <c:pt idx="3555" formatCode="General">
                  <c:v>1.5989999999999999E-3</c:v>
                </c:pt>
                <c:pt idx="3556" formatCode="General">
                  <c:v>1.5969999999999999E-3</c:v>
                </c:pt>
                <c:pt idx="3557" formatCode="General">
                  <c:v>1.5820000000000001E-3</c:v>
                </c:pt>
                <c:pt idx="3558" formatCode="General">
                  <c:v>1.567E-3</c:v>
                </c:pt>
                <c:pt idx="3559" formatCode="General">
                  <c:v>1.565E-3</c:v>
                </c:pt>
                <c:pt idx="3560" formatCode="General">
                  <c:v>1.5790000000000001E-3</c:v>
                </c:pt>
                <c:pt idx="3561" formatCode="General">
                  <c:v>1.593E-3</c:v>
                </c:pt>
                <c:pt idx="3562" formatCode="General">
                  <c:v>1.5889999999999999E-3</c:v>
                </c:pt>
                <c:pt idx="3563" formatCode="General">
                  <c:v>1.5759999999999999E-3</c:v>
                </c:pt>
                <c:pt idx="3564" formatCode="General">
                  <c:v>1.562E-3</c:v>
                </c:pt>
                <c:pt idx="3565" formatCode="General">
                  <c:v>1.5690000000000001E-3</c:v>
                </c:pt>
                <c:pt idx="3566" formatCode="General">
                  <c:v>1.5790000000000001E-3</c:v>
                </c:pt>
                <c:pt idx="3567" formatCode="General">
                  <c:v>1.5889999999999999E-3</c:v>
                </c:pt>
                <c:pt idx="3568" formatCode="General">
                  <c:v>1.583E-3</c:v>
                </c:pt>
                <c:pt idx="3569" formatCode="General">
                  <c:v>1.5790000000000001E-3</c:v>
                </c:pt>
                <c:pt idx="3570" formatCode="General">
                  <c:v>1.5740000000000001E-3</c:v>
                </c:pt>
                <c:pt idx="3571" formatCode="General">
                  <c:v>1.575E-3</c:v>
                </c:pt>
                <c:pt idx="3572" formatCode="General">
                  <c:v>1.57E-3</c:v>
                </c:pt>
                <c:pt idx="3573" formatCode="General">
                  <c:v>1.5640000000000001E-3</c:v>
                </c:pt>
                <c:pt idx="3574" formatCode="General">
                  <c:v>1.5590000000000001E-3</c:v>
                </c:pt>
                <c:pt idx="3575" formatCode="General">
                  <c:v>1.5610000000000001E-3</c:v>
                </c:pt>
                <c:pt idx="3576" formatCode="General">
                  <c:v>1.5659999999999999E-3</c:v>
                </c:pt>
                <c:pt idx="3577" formatCode="General">
                  <c:v>1.5610000000000001E-3</c:v>
                </c:pt>
                <c:pt idx="3578" formatCode="General">
                  <c:v>1.5510000000000001E-3</c:v>
                </c:pt>
                <c:pt idx="3579" formatCode="General">
                  <c:v>1.536E-3</c:v>
                </c:pt>
                <c:pt idx="3580" formatCode="General">
                  <c:v>1.5399999999999999E-3</c:v>
                </c:pt>
                <c:pt idx="3581" formatCode="General">
                  <c:v>1.547E-3</c:v>
                </c:pt>
                <c:pt idx="3582" formatCode="General">
                  <c:v>1.5579999999999999E-3</c:v>
                </c:pt>
                <c:pt idx="3583" formatCode="General">
                  <c:v>1.5479999999999999E-3</c:v>
                </c:pt>
                <c:pt idx="3584" formatCode="General">
                  <c:v>1.536E-3</c:v>
                </c:pt>
                <c:pt idx="3585" formatCode="General">
                  <c:v>1.518E-3</c:v>
                </c:pt>
                <c:pt idx="3586" formatCode="General">
                  <c:v>1.5200000000000001E-3</c:v>
                </c:pt>
                <c:pt idx="3587" formatCode="General">
                  <c:v>1.526E-3</c:v>
                </c:pt>
                <c:pt idx="3588" formatCode="General">
                  <c:v>1.5330000000000001E-3</c:v>
                </c:pt>
                <c:pt idx="3589" formatCode="General">
                  <c:v>1.5299999999999999E-3</c:v>
                </c:pt>
                <c:pt idx="3590" formatCode="General">
                  <c:v>1.526E-3</c:v>
                </c:pt>
                <c:pt idx="3591" formatCode="General">
                  <c:v>1.5269999999999999E-3</c:v>
                </c:pt>
                <c:pt idx="3592" formatCode="General">
                  <c:v>1.534E-3</c:v>
                </c:pt>
                <c:pt idx="3593" formatCode="General">
                  <c:v>1.5399999999999999E-3</c:v>
                </c:pt>
                <c:pt idx="3594" formatCode="General">
                  <c:v>1.5380000000000001E-3</c:v>
                </c:pt>
                <c:pt idx="3595" formatCode="General">
                  <c:v>1.529E-3</c:v>
                </c:pt>
                <c:pt idx="3596" formatCode="General">
                  <c:v>1.519E-3</c:v>
                </c:pt>
                <c:pt idx="3597" formatCode="General">
                  <c:v>1.508E-3</c:v>
                </c:pt>
                <c:pt idx="3598" formatCode="General">
                  <c:v>1.505E-3</c:v>
                </c:pt>
                <c:pt idx="3599" formatCode="General">
                  <c:v>1.5009999999999999E-3</c:v>
                </c:pt>
                <c:pt idx="3600" formatCode="General">
                  <c:v>1.511E-3</c:v>
                </c:pt>
                <c:pt idx="3601" formatCode="General">
                  <c:v>1.516E-3</c:v>
                </c:pt>
                <c:pt idx="3602" formatCode="General">
                  <c:v>1.5200000000000001E-3</c:v>
                </c:pt>
                <c:pt idx="3603" formatCode="General">
                  <c:v>1.506E-3</c:v>
                </c:pt>
                <c:pt idx="3604" formatCode="General">
                  <c:v>1.4920000000000001E-3</c:v>
                </c:pt>
                <c:pt idx="3605" formatCode="General">
                  <c:v>1.4840000000000001E-3</c:v>
                </c:pt>
                <c:pt idx="3606" formatCode="General">
                  <c:v>1.482E-3</c:v>
                </c:pt>
                <c:pt idx="3607" formatCode="General">
                  <c:v>1.487E-3</c:v>
                </c:pt>
                <c:pt idx="3608" formatCode="General">
                  <c:v>1.488E-3</c:v>
                </c:pt>
                <c:pt idx="3609" formatCode="General">
                  <c:v>1.488E-3</c:v>
                </c:pt>
                <c:pt idx="3610" formatCode="General">
                  <c:v>1.482E-3</c:v>
                </c:pt>
                <c:pt idx="3611" formatCode="General">
                  <c:v>1.4779999999999999E-3</c:v>
                </c:pt>
                <c:pt idx="3612" formatCode="General">
                  <c:v>1.4790000000000001E-3</c:v>
                </c:pt>
                <c:pt idx="3613" formatCode="General">
                  <c:v>1.4840000000000001E-3</c:v>
                </c:pt>
                <c:pt idx="3614" formatCode="General">
                  <c:v>1.4829999999999999E-3</c:v>
                </c:pt>
                <c:pt idx="3615" formatCode="General">
                  <c:v>1.4859999999999999E-3</c:v>
                </c:pt>
                <c:pt idx="3616" formatCode="General">
                  <c:v>1.4840000000000001E-3</c:v>
                </c:pt>
                <c:pt idx="3617" formatCode="General">
                  <c:v>1.4890000000000001E-3</c:v>
                </c:pt>
                <c:pt idx="3618" formatCode="General">
                  <c:v>1.482E-3</c:v>
                </c:pt>
                <c:pt idx="3619" formatCode="General">
                  <c:v>1.475E-3</c:v>
                </c:pt>
                <c:pt idx="3620" formatCode="General">
                  <c:v>1.4660000000000001E-3</c:v>
                </c:pt>
                <c:pt idx="3621" formatCode="General">
                  <c:v>1.47E-3</c:v>
                </c:pt>
                <c:pt idx="3622" formatCode="General">
                  <c:v>1.482E-3</c:v>
                </c:pt>
                <c:pt idx="3623" formatCode="General">
                  <c:v>1.4940000000000001E-3</c:v>
                </c:pt>
                <c:pt idx="3624" formatCode="General">
                  <c:v>1.4959999999999999E-3</c:v>
                </c:pt>
                <c:pt idx="3625" formatCode="General">
                  <c:v>1.495E-3</c:v>
                </c:pt>
                <c:pt idx="3626" formatCode="General">
                  <c:v>1.487E-3</c:v>
                </c:pt>
                <c:pt idx="3627" formatCode="General">
                  <c:v>1.4829999999999999E-3</c:v>
                </c:pt>
                <c:pt idx="3628" formatCode="General">
                  <c:v>1.475E-3</c:v>
                </c:pt>
                <c:pt idx="3629" formatCode="General">
                  <c:v>1.4729999999999999E-3</c:v>
                </c:pt>
                <c:pt idx="3630" formatCode="General">
                  <c:v>1.467E-3</c:v>
                </c:pt>
                <c:pt idx="3631" formatCode="General">
                  <c:v>1.459E-3</c:v>
                </c:pt>
                <c:pt idx="3632" formatCode="General">
                  <c:v>1.4580000000000001E-3</c:v>
                </c:pt>
                <c:pt idx="3633" formatCode="General">
                  <c:v>1.464E-3</c:v>
                </c:pt>
                <c:pt idx="3634" formatCode="General">
                  <c:v>1.4829999999999999E-3</c:v>
                </c:pt>
                <c:pt idx="3635" formatCode="General">
                  <c:v>1.4920000000000001E-3</c:v>
                </c:pt>
                <c:pt idx="3636" formatCode="General">
                  <c:v>1.4890000000000001E-3</c:v>
                </c:pt>
                <c:pt idx="3637" formatCode="General">
                  <c:v>1.467E-3</c:v>
                </c:pt>
                <c:pt idx="3638" formatCode="General">
                  <c:v>1.449E-3</c:v>
                </c:pt>
                <c:pt idx="3639" formatCode="General">
                  <c:v>1.438E-3</c:v>
                </c:pt>
                <c:pt idx="3640" formatCode="General">
                  <c:v>1.4430000000000001E-3</c:v>
                </c:pt>
                <c:pt idx="3641" formatCode="General">
                  <c:v>1.4450000000000001E-3</c:v>
                </c:pt>
                <c:pt idx="3642" formatCode="General">
                  <c:v>1.4450000000000001E-3</c:v>
                </c:pt>
                <c:pt idx="3643" formatCode="General">
                  <c:v>1.4350000000000001E-3</c:v>
                </c:pt>
                <c:pt idx="3644" formatCode="General">
                  <c:v>1.438E-3</c:v>
                </c:pt>
                <c:pt idx="3645" formatCode="General">
                  <c:v>1.4450000000000001E-3</c:v>
                </c:pt>
                <c:pt idx="3646" formatCode="General">
                  <c:v>1.4549999999999999E-3</c:v>
                </c:pt>
                <c:pt idx="3647" formatCode="General">
                  <c:v>1.4519999999999999E-3</c:v>
                </c:pt>
                <c:pt idx="3648" formatCode="General">
                  <c:v>1.4499999999999999E-3</c:v>
                </c:pt>
                <c:pt idx="3649" formatCode="General">
                  <c:v>1.4499999999999999E-3</c:v>
                </c:pt>
                <c:pt idx="3650" formatCode="General">
                  <c:v>1.4530000000000001E-3</c:v>
                </c:pt>
                <c:pt idx="3651" formatCode="General">
                  <c:v>1.4469999999999999E-3</c:v>
                </c:pt>
                <c:pt idx="3652" formatCode="General">
                  <c:v>1.4430000000000001E-3</c:v>
                </c:pt>
                <c:pt idx="3653" formatCode="General">
                  <c:v>1.4419999999999999E-3</c:v>
                </c:pt>
                <c:pt idx="3654" formatCode="General">
                  <c:v>1.454E-3</c:v>
                </c:pt>
                <c:pt idx="3655" formatCode="General">
                  <c:v>1.4610000000000001E-3</c:v>
                </c:pt>
                <c:pt idx="3656" formatCode="General">
                  <c:v>1.467E-3</c:v>
                </c:pt>
                <c:pt idx="3657" formatCode="General">
                  <c:v>1.457E-3</c:v>
                </c:pt>
                <c:pt idx="3658" formatCode="General">
                  <c:v>1.451E-3</c:v>
                </c:pt>
                <c:pt idx="3659" formatCode="General">
                  <c:v>1.441E-3</c:v>
                </c:pt>
                <c:pt idx="3660" formatCode="General">
                  <c:v>1.4480000000000001E-3</c:v>
                </c:pt>
                <c:pt idx="3661" formatCode="General">
                  <c:v>1.454E-3</c:v>
                </c:pt>
                <c:pt idx="3662" formatCode="General">
                  <c:v>1.469E-3</c:v>
                </c:pt>
                <c:pt idx="3663" formatCode="General">
                  <c:v>1.4760000000000001E-3</c:v>
                </c:pt>
                <c:pt idx="3664" formatCode="General">
                  <c:v>1.4809999999999999E-3</c:v>
                </c:pt>
                <c:pt idx="3665" formatCode="General">
                  <c:v>1.4829999999999999E-3</c:v>
                </c:pt>
                <c:pt idx="3666" formatCode="General">
                  <c:v>1.4790000000000001E-3</c:v>
                </c:pt>
                <c:pt idx="3667" formatCode="General">
                  <c:v>1.472E-3</c:v>
                </c:pt>
                <c:pt idx="3668" formatCode="General">
                  <c:v>1.4610000000000001E-3</c:v>
                </c:pt>
                <c:pt idx="3669" formatCode="General">
                  <c:v>1.462E-3</c:v>
                </c:pt>
                <c:pt idx="3670" formatCode="General">
                  <c:v>1.4649999999999999E-3</c:v>
                </c:pt>
                <c:pt idx="3671" formatCode="General">
                  <c:v>1.469E-3</c:v>
                </c:pt>
                <c:pt idx="3672" formatCode="General">
                  <c:v>1.4630000000000001E-3</c:v>
                </c:pt>
                <c:pt idx="3673" formatCode="General">
                  <c:v>1.4599999999999999E-3</c:v>
                </c:pt>
                <c:pt idx="3674" formatCode="General">
                  <c:v>1.4610000000000001E-3</c:v>
                </c:pt>
                <c:pt idx="3675" formatCode="General">
                  <c:v>1.4660000000000001E-3</c:v>
                </c:pt>
                <c:pt idx="3676" formatCode="General">
                  <c:v>1.4679999999999999E-3</c:v>
                </c:pt>
                <c:pt idx="3677" formatCode="General">
                  <c:v>1.467E-3</c:v>
                </c:pt>
                <c:pt idx="3678" formatCode="General">
                  <c:v>1.467E-3</c:v>
                </c:pt>
                <c:pt idx="3679" formatCode="General">
                  <c:v>1.467E-3</c:v>
                </c:pt>
                <c:pt idx="3680" formatCode="General">
                  <c:v>1.4660000000000001E-3</c:v>
                </c:pt>
                <c:pt idx="3681" formatCode="General">
                  <c:v>1.4630000000000001E-3</c:v>
                </c:pt>
                <c:pt idx="3682" formatCode="General">
                  <c:v>1.4610000000000001E-3</c:v>
                </c:pt>
                <c:pt idx="3683" formatCode="General">
                  <c:v>1.456E-3</c:v>
                </c:pt>
                <c:pt idx="3684" formatCode="General">
                  <c:v>1.451E-3</c:v>
                </c:pt>
                <c:pt idx="3685" formatCode="General">
                  <c:v>1.4450000000000001E-3</c:v>
                </c:pt>
                <c:pt idx="3686" formatCode="General">
                  <c:v>1.449E-3</c:v>
                </c:pt>
                <c:pt idx="3687" formatCode="General">
                  <c:v>1.456E-3</c:v>
                </c:pt>
                <c:pt idx="3688" formatCode="General">
                  <c:v>1.4710000000000001E-3</c:v>
                </c:pt>
                <c:pt idx="3689" formatCode="General">
                  <c:v>1.48E-3</c:v>
                </c:pt>
                <c:pt idx="3690" formatCode="General">
                  <c:v>1.4890000000000001E-3</c:v>
                </c:pt>
                <c:pt idx="3691" formatCode="General">
                  <c:v>1.485E-3</c:v>
                </c:pt>
                <c:pt idx="3692" formatCode="General">
                  <c:v>1.474E-3</c:v>
                </c:pt>
                <c:pt idx="3693" formatCode="General">
                  <c:v>1.4660000000000001E-3</c:v>
                </c:pt>
                <c:pt idx="3694" formatCode="General">
                  <c:v>1.4630000000000001E-3</c:v>
                </c:pt>
                <c:pt idx="3695" formatCode="General">
                  <c:v>1.467E-3</c:v>
                </c:pt>
                <c:pt idx="3696" formatCode="General">
                  <c:v>1.462E-3</c:v>
                </c:pt>
                <c:pt idx="3697" formatCode="General">
                  <c:v>1.4549999999999999E-3</c:v>
                </c:pt>
                <c:pt idx="3698" formatCode="General">
                  <c:v>1.4530000000000001E-3</c:v>
                </c:pt>
                <c:pt idx="3699" formatCode="General">
                  <c:v>1.456E-3</c:v>
                </c:pt>
                <c:pt idx="3700" formatCode="General">
                  <c:v>1.462E-3</c:v>
                </c:pt>
                <c:pt idx="3701" formatCode="General">
                  <c:v>1.4649999999999999E-3</c:v>
                </c:pt>
                <c:pt idx="3702" formatCode="General">
                  <c:v>1.4649999999999999E-3</c:v>
                </c:pt>
                <c:pt idx="3703" formatCode="General">
                  <c:v>1.467E-3</c:v>
                </c:pt>
                <c:pt idx="3704" formatCode="General">
                  <c:v>1.47E-3</c:v>
                </c:pt>
                <c:pt idx="3705" formatCode="General">
                  <c:v>1.4840000000000001E-3</c:v>
                </c:pt>
                <c:pt idx="3706" formatCode="General">
                  <c:v>1.503E-3</c:v>
                </c:pt>
                <c:pt idx="3707" formatCode="General">
                  <c:v>1.5150000000000001E-3</c:v>
                </c:pt>
                <c:pt idx="3708" formatCode="General">
                  <c:v>1.5120000000000001E-3</c:v>
                </c:pt>
                <c:pt idx="3709" formatCode="General">
                  <c:v>1.495E-3</c:v>
                </c:pt>
                <c:pt idx="3710" formatCode="General">
                  <c:v>1.4809999999999999E-3</c:v>
                </c:pt>
                <c:pt idx="3711" formatCode="General">
                  <c:v>1.4790000000000001E-3</c:v>
                </c:pt>
                <c:pt idx="3712" formatCode="General">
                  <c:v>1.485E-3</c:v>
                </c:pt>
                <c:pt idx="3713" formatCode="General">
                  <c:v>1.493E-3</c:v>
                </c:pt>
                <c:pt idx="3714" formatCode="General">
                  <c:v>1.493E-3</c:v>
                </c:pt>
                <c:pt idx="3715" formatCode="General">
                  <c:v>1.498E-3</c:v>
                </c:pt>
                <c:pt idx="3716" formatCode="General">
                  <c:v>1.5039999999999999E-3</c:v>
                </c:pt>
                <c:pt idx="3717" formatCode="General">
                  <c:v>1.5139999999999999E-3</c:v>
                </c:pt>
                <c:pt idx="3718" formatCode="General">
                  <c:v>1.518E-3</c:v>
                </c:pt>
                <c:pt idx="3719" formatCode="General">
                  <c:v>1.5139999999999999E-3</c:v>
                </c:pt>
                <c:pt idx="3720" formatCode="General">
                  <c:v>1.513E-3</c:v>
                </c:pt>
                <c:pt idx="3721" formatCode="General">
                  <c:v>1.519E-3</c:v>
                </c:pt>
                <c:pt idx="3722" formatCode="General">
                  <c:v>1.539E-3</c:v>
                </c:pt>
                <c:pt idx="3723" formatCode="General">
                  <c:v>1.5579999999999999E-3</c:v>
                </c:pt>
                <c:pt idx="3724" formatCode="General">
                  <c:v>1.575E-3</c:v>
                </c:pt>
                <c:pt idx="3725" formatCode="General">
                  <c:v>1.583E-3</c:v>
                </c:pt>
                <c:pt idx="3726" formatCode="General">
                  <c:v>1.586E-3</c:v>
                </c:pt>
                <c:pt idx="3727" formatCode="General">
                  <c:v>1.5920000000000001E-3</c:v>
                </c:pt>
                <c:pt idx="3728" formatCode="General">
                  <c:v>1.601E-3</c:v>
                </c:pt>
                <c:pt idx="3729" formatCode="General">
                  <c:v>1.6100000000000001E-3</c:v>
                </c:pt>
                <c:pt idx="3730" formatCode="General">
                  <c:v>1.616E-3</c:v>
                </c:pt>
                <c:pt idx="3731" formatCode="General">
                  <c:v>1.619E-3</c:v>
                </c:pt>
                <c:pt idx="3732" formatCode="General">
                  <c:v>1.6260000000000001E-3</c:v>
                </c:pt>
                <c:pt idx="3733" formatCode="General">
                  <c:v>1.639E-3</c:v>
                </c:pt>
                <c:pt idx="3734" formatCode="General">
                  <c:v>1.652E-3</c:v>
                </c:pt>
                <c:pt idx="3735" formatCode="General">
                  <c:v>1.67E-3</c:v>
                </c:pt>
                <c:pt idx="3736" formatCode="General">
                  <c:v>1.6800000000000001E-3</c:v>
                </c:pt>
                <c:pt idx="3737" formatCode="General">
                  <c:v>1.6930000000000001E-3</c:v>
                </c:pt>
                <c:pt idx="3738" formatCode="General">
                  <c:v>1.701E-3</c:v>
                </c:pt>
                <c:pt idx="3739" formatCode="General">
                  <c:v>1.7179999999999999E-3</c:v>
                </c:pt>
                <c:pt idx="3740" formatCode="General">
                  <c:v>1.7359999999999999E-3</c:v>
                </c:pt>
                <c:pt idx="3741" formatCode="General">
                  <c:v>1.769E-3</c:v>
                </c:pt>
                <c:pt idx="3742" formatCode="General">
                  <c:v>1.799E-3</c:v>
                </c:pt>
                <c:pt idx="3743" formatCode="General">
                  <c:v>1.8259999999999999E-3</c:v>
                </c:pt>
                <c:pt idx="3744" formatCode="General">
                  <c:v>1.838E-3</c:v>
                </c:pt>
                <c:pt idx="3745" formatCode="General">
                  <c:v>1.8469999999999999E-3</c:v>
                </c:pt>
                <c:pt idx="3746" formatCode="General">
                  <c:v>1.8619999999999999E-3</c:v>
                </c:pt>
                <c:pt idx="3747" formatCode="General">
                  <c:v>1.8779999999999999E-3</c:v>
                </c:pt>
                <c:pt idx="3748" formatCode="General">
                  <c:v>1.902E-3</c:v>
                </c:pt>
                <c:pt idx="3749" formatCode="General">
                  <c:v>1.9269999999999999E-3</c:v>
                </c:pt>
                <c:pt idx="3750" formatCode="General">
                  <c:v>1.9629999999999999E-3</c:v>
                </c:pt>
                <c:pt idx="3751" formatCode="General">
                  <c:v>1.9889999999999999E-3</c:v>
                </c:pt>
                <c:pt idx="3752" formatCode="General">
                  <c:v>2.016E-3</c:v>
                </c:pt>
                <c:pt idx="3753" formatCode="General">
                  <c:v>2.0309999999999998E-3</c:v>
                </c:pt>
                <c:pt idx="3754" formatCode="General">
                  <c:v>2.0609999999999999E-3</c:v>
                </c:pt>
                <c:pt idx="3755" formatCode="General">
                  <c:v>2.0830000000000002E-3</c:v>
                </c:pt>
                <c:pt idx="3756" formatCode="General">
                  <c:v>2.1120000000000002E-3</c:v>
                </c:pt>
                <c:pt idx="3757" formatCode="General">
                  <c:v>2.1329999999999999E-3</c:v>
                </c:pt>
                <c:pt idx="3758" formatCode="General">
                  <c:v>2.1559999999999999E-3</c:v>
                </c:pt>
                <c:pt idx="3759" formatCode="General">
                  <c:v>2.1789999999999999E-3</c:v>
                </c:pt>
                <c:pt idx="3760" formatCode="General">
                  <c:v>2.202E-3</c:v>
                </c:pt>
                <c:pt idx="3761" formatCode="General">
                  <c:v>2.2290000000000001E-3</c:v>
                </c:pt>
                <c:pt idx="3762" formatCode="General">
                  <c:v>2.2569999999999999E-3</c:v>
                </c:pt>
                <c:pt idx="3763" formatCode="General">
                  <c:v>2.2859999999999998E-3</c:v>
                </c:pt>
                <c:pt idx="3764" formatCode="General">
                  <c:v>2.313E-3</c:v>
                </c:pt>
                <c:pt idx="3765" formatCode="General">
                  <c:v>2.3400000000000001E-3</c:v>
                </c:pt>
                <c:pt idx="3766" formatCode="General">
                  <c:v>2.3709999999999998E-3</c:v>
                </c:pt>
                <c:pt idx="3767" formatCode="General">
                  <c:v>2.3999999999999998E-3</c:v>
                </c:pt>
                <c:pt idx="3768" formatCode="General">
                  <c:v>2.4269999999999999E-3</c:v>
                </c:pt>
                <c:pt idx="3769" formatCode="General">
                  <c:v>2.4510000000000001E-3</c:v>
                </c:pt>
                <c:pt idx="3770" formatCode="General">
                  <c:v>2.4849999999999998E-3</c:v>
                </c:pt>
                <c:pt idx="3771" formatCode="General">
                  <c:v>2.5200000000000001E-3</c:v>
                </c:pt>
                <c:pt idx="3772" formatCode="General">
                  <c:v>2.5609999999999999E-3</c:v>
                </c:pt>
                <c:pt idx="3773" formatCode="General">
                  <c:v>2.5969999999999999E-3</c:v>
                </c:pt>
                <c:pt idx="3774" formatCode="General">
                  <c:v>2.6380000000000002E-3</c:v>
                </c:pt>
                <c:pt idx="3775" formatCode="General">
                  <c:v>2.676E-3</c:v>
                </c:pt>
                <c:pt idx="3776" formatCode="General">
                  <c:v>2.709E-3</c:v>
                </c:pt>
                <c:pt idx="3777" formatCode="General">
                  <c:v>2.7399999999999998E-3</c:v>
                </c:pt>
                <c:pt idx="3778" formatCode="General">
                  <c:v>2.7699999999999999E-3</c:v>
                </c:pt>
                <c:pt idx="3779" formatCode="General">
                  <c:v>2.797E-3</c:v>
                </c:pt>
                <c:pt idx="3780" formatCode="General">
                  <c:v>2.826E-3</c:v>
                </c:pt>
                <c:pt idx="3781" formatCode="General">
                  <c:v>2.8639999999999998E-3</c:v>
                </c:pt>
                <c:pt idx="3782" formatCode="General">
                  <c:v>2.9169999999999999E-3</c:v>
                </c:pt>
                <c:pt idx="3783" formatCode="General">
                  <c:v>2.9750000000000002E-3</c:v>
                </c:pt>
                <c:pt idx="3784" formatCode="General">
                  <c:v>3.0209999999999998E-3</c:v>
                </c:pt>
                <c:pt idx="3785" formatCode="General">
                  <c:v>3.0530000000000002E-3</c:v>
                </c:pt>
                <c:pt idx="3786" formatCode="General">
                  <c:v>3.0799999999999998E-3</c:v>
                </c:pt>
                <c:pt idx="3787" formatCode="General">
                  <c:v>3.1189999999999998E-3</c:v>
                </c:pt>
                <c:pt idx="3788" formatCode="General">
                  <c:v>3.1589999999999999E-3</c:v>
                </c:pt>
                <c:pt idx="3789" formatCode="General">
                  <c:v>3.1939999999999998E-3</c:v>
                </c:pt>
                <c:pt idx="3790" formatCode="General">
                  <c:v>3.228E-3</c:v>
                </c:pt>
                <c:pt idx="3791" formatCode="General">
                  <c:v>3.261E-3</c:v>
                </c:pt>
                <c:pt idx="3792" formatCode="General">
                  <c:v>3.2940000000000001E-3</c:v>
                </c:pt>
                <c:pt idx="3793" formatCode="General">
                  <c:v>3.32E-3</c:v>
                </c:pt>
                <c:pt idx="3794" formatCode="General">
                  <c:v>3.3509999999999998E-3</c:v>
                </c:pt>
                <c:pt idx="3795" formatCode="General">
                  <c:v>3.3939999999999999E-3</c:v>
                </c:pt>
                <c:pt idx="3796" formatCode="General">
                  <c:v>3.444E-3</c:v>
                </c:pt>
                <c:pt idx="3797" formatCode="General">
                  <c:v>3.4910000000000002E-3</c:v>
                </c:pt>
                <c:pt idx="3798" formatCode="General">
                  <c:v>3.529E-3</c:v>
                </c:pt>
                <c:pt idx="3799" formatCode="General">
                  <c:v>3.5590000000000001E-3</c:v>
                </c:pt>
                <c:pt idx="3800" formatCode="General">
                  <c:v>3.5899999999999999E-3</c:v>
                </c:pt>
                <c:pt idx="3801" formatCode="General">
                  <c:v>3.6240000000000001E-3</c:v>
                </c:pt>
                <c:pt idx="3802" formatCode="General">
                  <c:v>3.6549999999999998E-3</c:v>
                </c:pt>
                <c:pt idx="3803" formatCode="General">
                  <c:v>3.686E-3</c:v>
                </c:pt>
                <c:pt idx="3804" formatCode="General">
                  <c:v>3.7079999999999999E-3</c:v>
                </c:pt>
                <c:pt idx="3805" formatCode="General">
                  <c:v>3.7369999999999999E-3</c:v>
                </c:pt>
                <c:pt idx="3806" formatCode="General">
                  <c:v>3.7620000000000002E-3</c:v>
                </c:pt>
                <c:pt idx="3807" formatCode="General">
                  <c:v>3.7919999999999998E-3</c:v>
                </c:pt>
                <c:pt idx="3808" formatCode="General">
                  <c:v>3.8219999999999999E-3</c:v>
                </c:pt>
                <c:pt idx="3809" formatCode="General">
                  <c:v>3.8479999999999999E-3</c:v>
                </c:pt>
                <c:pt idx="3810" formatCode="General">
                  <c:v>3.8709999999999999E-3</c:v>
                </c:pt>
                <c:pt idx="3811" formatCode="General">
                  <c:v>3.885E-3</c:v>
                </c:pt>
                <c:pt idx="3812" formatCode="General">
                  <c:v>3.9069999999999999E-3</c:v>
                </c:pt>
                <c:pt idx="3813" formatCode="General">
                  <c:v>3.9259999999999998E-3</c:v>
                </c:pt>
                <c:pt idx="3814" formatCode="General">
                  <c:v>3.9439999999999996E-3</c:v>
                </c:pt>
                <c:pt idx="3815" formatCode="General">
                  <c:v>3.9550000000000002E-3</c:v>
                </c:pt>
                <c:pt idx="3816" formatCode="General">
                  <c:v>3.973E-3</c:v>
                </c:pt>
                <c:pt idx="3817" formatCode="General">
                  <c:v>3.9919999999999999E-3</c:v>
                </c:pt>
                <c:pt idx="3818" formatCode="General">
                  <c:v>4.0119999999999999E-3</c:v>
                </c:pt>
                <c:pt idx="3819" formatCode="General">
                  <c:v>4.0229999999999997E-3</c:v>
                </c:pt>
                <c:pt idx="3820" formatCode="General">
                  <c:v>4.0390000000000001E-3</c:v>
                </c:pt>
                <c:pt idx="3821" formatCode="General">
                  <c:v>4.0600000000000002E-3</c:v>
                </c:pt>
                <c:pt idx="3822" formatCode="General">
                  <c:v>4.0870000000000004E-3</c:v>
                </c:pt>
                <c:pt idx="3823" formatCode="General">
                  <c:v>4.104E-3</c:v>
                </c:pt>
                <c:pt idx="3824" formatCode="General">
                  <c:v>4.1209999999999997E-3</c:v>
                </c:pt>
                <c:pt idx="3825" formatCode="General">
                  <c:v>4.1339999999999997E-3</c:v>
                </c:pt>
                <c:pt idx="3826" formatCode="General">
                  <c:v>4.1580000000000002E-3</c:v>
                </c:pt>
                <c:pt idx="3827" formatCode="General">
                  <c:v>4.1729999999999996E-3</c:v>
                </c:pt>
                <c:pt idx="3828" formatCode="General">
                  <c:v>4.1939999999999998E-3</c:v>
                </c:pt>
                <c:pt idx="3829" formatCode="General">
                  <c:v>4.2069999999999998E-3</c:v>
                </c:pt>
                <c:pt idx="3830" formatCode="General">
                  <c:v>4.2269999999999999E-3</c:v>
                </c:pt>
                <c:pt idx="3831" formatCode="General">
                  <c:v>4.2319999999999997E-3</c:v>
                </c:pt>
                <c:pt idx="3832" formatCode="General">
                  <c:v>4.2319999999999997E-3</c:v>
                </c:pt>
                <c:pt idx="3833" formatCode="General">
                  <c:v>4.2290000000000001E-3</c:v>
                </c:pt>
                <c:pt idx="3834" formatCode="General">
                  <c:v>4.235E-3</c:v>
                </c:pt>
                <c:pt idx="3835" formatCode="General">
                  <c:v>4.2500000000000003E-3</c:v>
                </c:pt>
                <c:pt idx="3836" formatCode="General">
                  <c:v>4.261E-3</c:v>
                </c:pt>
                <c:pt idx="3837" formatCode="General">
                  <c:v>4.2700000000000004E-3</c:v>
                </c:pt>
                <c:pt idx="3838" formatCode="General">
                  <c:v>4.2690000000000002E-3</c:v>
                </c:pt>
                <c:pt idx="3839" formatCode="General">
                  <c:v>4.2729999999999999E-3</c:v>
                </c:pt>
                <c:pt idx="3840" formatCode="General">
                  <c:v>4.2839999999999996E-3</c:v>
                </c:pt>
                <c:pt idx="3841" formatCode="General">
                  <c:v>4.3010000000000001E-3</c:v>
                </c:pt>
                <c:pt idx="3842" formatCode="General">
                  <c:v>4.3249999999999999E-3</c:v>
                </c:pt>
                <c:pt idx="3843" formatCode="General">
                  <c:v>4.3420000000000004E-3</c:v>
                </c:pt>
                <c:pt idx="3844" formatCode="General">
                  <c:v>4.352E-3</c:v>
                </c:pt>
                <c:pt idx="3845" formatCode="General">
                  <c:v>4.352E-3</c:v>
                </c:pt>
                <c:pt idx="3846" formatCode="General">
                  <c:v>4.3420000000000004E-3</c:v>
                </c:pt>
                <c:pt idx="3847" formatCode="General">
                  <c:v>4.3350000000000003E-3</c:v>
                </c:pt>
                <c:pt idx="3848" formatCode="General">
                  <c:v>4.3280000000000002E-3</c:v>
                </c:pt>
                <c:pt idx="3849" formatCode="General">
                  <c:v>4.3319999999999999E-3</c:v>
                </c:pt>
                <c:pt idx="3850" formatCode="General">
                  <c:v>4.3359999999999996E-3</c:v>
                </c:pt>
                <c:pt idx="3851" formatCode="General">
                  <c:v>4.3489999999999996E-3</c:v>
                </c:pt>
                <c:pt idx="3852" formatCode="General">
                  <c:v>4.3610000000000003E-3</c:v>
                </c:pt>
                <c:pt idx="3853" formatCode="General">
                  <c:v>4.3709999999999999E-3</c:v>
                </c:pt>
                <c:pt idx="3854" formatCode="General">
                  <c:v>4.372E-3</c:v>
                </c:pt>
                <c:pt idx="3855" formatCode="General">
                  <c:v>4.3730000000000002E-3</c:v>
                </c:pt>
                <c:pt idx="3856" formatCode="General">
                  <c:v>4.372E-3</c:v>
                </c:pt>
                <c:pt idx="3857" formatCode="General">
                  <c:v>4.3750000000000004E-3</c:v>
                </c:pt>
                <c:pt idx="3858" formatCode="General">
                  <c:v>4.3829999999999997E-3</c:v>
                </c:pt>
                <c:pt idx="3859" formatCode="General">
                  <c:v>4.4000000000000003E-3</c:v>
                </c:pt>
                <c:pt idx="3860" formatCode="General">
                  <c:v>4.4270000000000004E-3</c:v>
                </c:pt>
                <c:pt idx="3861" formatCode="General">
                  <c:v>4.4559999999999999E-3</c:v>
                </c:pt>
                <c:pt idx="3862" formatCode="General">
                  <c:v>4.4879999999999998E-3</c:v>
                </c:pt>
                <c:pt idx="3863" formatCode="General">
                  <c:v>4.5199999999999997E-3</c:v>
                </c:pt>
                <c:pt idx="3864" formatCode="General">
                  <c:v>4.5630000000000002E-3</c:v>
                </c:pt>
                <c:pt idx="3865" formatCode="General">
                  <c:v>4.614E-3</c:v>
                </c:pt>
                <c:pt idx="3866" formatCode="General">
                  <c:v>4.6730000000000001E-3</c:v>
                </c:pt>
                <c:pt idx="3867" formatCode="General">
                  <c:v>4.7330000000000002E-3</c:v>
                </c:pt>
                <c:pt idx="3868" formatCode="General">
                  <c:v>4.8009999999999997E-3</c:v>
                </c:pt>
                <c:pt idx="3869" formatCode="General">
                  <c:v>4.8710000000000003E-3</c:v>
                </c:pt>
                <c:pt idx="3870" formatCode="General">
                  <c:v>4.9329999999999999E-3</c:v>
                </c:pt>
                <c:pt idx="3871" formatCode="General">
                  <c:v>4.9789999999999999E-3</c:v>
                </c:pt>
                <c:pt idx="3872" formatCode="General">
                  <c:v>5.0029999999999996E-3</c:v>
                </c:pt>
                <c:pt idx="3873" formatCode="General">
                  <c:v>5.0130000000000001E-3</c:v>
                </c:pt>
                <c:pt idx="3874" formatCode="General">
                  <c:v>5.0080000000000003E-3</c:v>
                </c:pt>
                <c:pt idx="3875" formatCode="General">
                  <c:v>4.9950000000000003E-3</c:v>
                </c:pt>
                <c:pt idx="3876" formatCode="General">
                  <c:v>4.9699999999999996E-3</c:v>
                </c:pt>
                <c:pt idx="3877" formatCode="General">
                  <c:v>4.9399999999999999E-3</c:v>
                </c:pt>
                <c:pt idx="3878" formatCode="General">
                  <c:v>4.9069999999999999E-3</c:v>
                </c:pt>
                <c:pt idx="3879" formatCode="General">
                  <c:v>4.8760000000000001E-3</c:v>
                </c:pt>
                <c:pt idx="3880" formatCode="General">
                  <c:v>4.8459999999999996E-3</c:v>
                </c:pt>
                <c:pt idx="3881" formatCode="General">
                  <c:v>4.8250000000000003E-3</c:v>
                </c:pt>
                <c:pt idx="3882" formatCode="General">
                  <c:v>4.8019999999999998E-3</c:v>
                </c:pt>
                <c:pt idx="3883" formatCode="General">
                  <c:v>4.7809999999999997E-3</c:v>
                </c:pt>
                <c:pt idx="3884" formatCode="General">
                  <c:v>4.751E-3</c:v>
                </c:pt>
                <c:pt idx="3885" formatCode="General">
                  <c:v>4.731E-3</c:v>
                </c:pt>
                <c:pt idx="3886" formatCode="General">
                  <c:v>4.7109999999999999E-3</c:v>
                </c:pt>
                <c:pt idx="3887" formatCode="General">
                  <c:v>4.705E-3</c:v>
                </c:pt>
                <c:pt idx="3888" formatCode="General">
                  <c:v>4.6969999999999998E-3</c:v>
                </c:pt>
                <c:pt idx="3889" formatCode="General">
                  <c:v>4.692E-3</c:v>
                </c:pt>
                <c:pt idx="3890" formatCode="General">
                  <c:v>4.6800000000000001E-3</c:v>
                </c:pt>
                <c:pt idx="3891" formatCode="General">
                  <c:v>4.6610000000000002E-3</c:v>
                </c:pt>
                <c:pt idx="3892" formatCode="General">
                  <c:v>4.6350000000000002E-3</c:v>
                </c:pt>
                <c:pt idx="3893" formatCode="General">
                  <c:v>4.6119999999999998E-3</c:v>
                </c:pt>
                <c:pt idx="3894" formatCode="General">
                  <c:v>4.5960000000000003E-3</c:v>
                </c:pt>
                <c:pt idx="3895" formatCode="General">
                  <c:v>4.5830000000000003E-3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27232"/>
        <c:axId val="76207232"/>
      </c:scatterChart>
      <c:valAx>
        <c:axId val="76127232"/>
        <c:scaling>
          <c:orientation val="minMax"/>
          <c:max val="5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207232"/>
        <c:crosses val="autoZero"/>
        <c:crossBetween val="midCat"/>
      </c:valAx>
      <c:valAx>
        <c:axId val="76207232"/>
        <c:scaling>
          <c:orientation val="minMax"/>
          <c:max val="0.70000000000000007"/>
          <c:min val="-4.1000000000000009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overlay val="0"/>
        </c:title>
        <c:numFmt formatCode="0.00E+00" sourceLinked="1"/>
        <c:majorTickMark val="out"/>
        <c:minorTickMark val="none"/>
        <c:tickLblPos val="nextTo"/>
        <c:crossAx val="76127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30-60</a:t>
            </a:r>
            <a:r>
              <a:rPr lang="en-US" baseline="0"/>
              <a:t> LDS 60C</a:t>
            </a:r>
          </a:p>
          <a:p>
            <a:pPr>
              <a:defRPr/>
            </a:pPr>
            <a:r>
              <a:rPr lang="en-US" baseline="0"/>
              <a:t>WL:260nm</a:t>
            </a:r>
            <a:endParaRPr lang="en-US"/>
          </a:p>
        </c:rich>
      </c:tx>
      <c:layout>
        <c:manualLayout>
          <c:xMode val="edge"/>
          <c:yMode val="edge"/>
          <c:x val="0.45239725246157808"/>
          <c:y val="1.69675502872045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244602451579448E-2"/>
          <c:y val="0.14731379311050016"/>
          <c:w val="0.89388220967791865"/>
          <c:h val="0.7711764330288254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'30-60_LDS'!$A$3:$A$3958</c:f>
              <c:numCache>
                <c:formatCode>General</c:formatCode>
                <c:ptCount val="3956"/>
                <c:pt idx="0">
                  <c:v>0.10916670000000001</c:v>
                </c:pt>
                <c:pt idx="1">
                  <c:v>0.12583330000000001</c:v>
                </c:pt>
                <c:pt idx="2">
                  <c:v>0.14249999999999999</c:v>
                </c:pt>
                <c:pt idx="3">
                  <c:v>0.15916669999999999</c:v>
                </c:pt>
                <c:pt idx="4">
                  <c:v>0.1758333</c:v>
                </c:pt>
                <c:pt idx="5">
                  <c:v>0.1925</c:v>
                </c:pt>
                <c:pt idx="6">
                  <c:v>0.20916670000000001</c:v>
                </c:pt>
                <c:pt idx="7">
                  <c:v>0.22583329999999999</c:v>
                </c:pt>
                <c:pt idx="8">
                  <c:v>0.24249999999999999</c:v>
                </c:pt>
                <c:pt idx="9">
                  <c:v>0.25916670000000003</c:v>
                </c:pt>
                <c:pt idx="10">
                  <c:v>0.2758333</c:v>
                </c:pt>
                <c:pt idx="11">
                  <c:v>0.29249999999999998</c:v>
                </c:pt>
                <c:pt idx="12">
                  <c:v>0.30916670000000002</c:v>
                </c:pt>
                <c:pt idx="13">
                  <c:v>0.32583329999999999</c:v>
                </c:pt>
                <c:pt idx="14">
                  <c:v>0.34250000000000003</c:v>
                </c:pt>
                <c:pt idx="15">
                  <c:v>0.35916670000000001</c:v>
                </c:pt>
                <c:pt idx="16">
                  <c:v>0.37583329999999998</c:v>
                </c:pt>
                <c:pt idx="17">
                  <c:v>0.39250000000000002</c:v>
                </c:pt>
                <c:pt idx="18">
                  <c:v>0.40916669999999999</c:v>
                </c:pt>
                <c:pt idx="19">
                  <c:v>0.42575000000000002</c:v>
                </c:pt>
                <c:pt idx="20">
                  <c:v>0.4424167</c:v>
                </c:pt>
                <c:pt idx="21">
                  <c:v>0.45908330000000003</c:v>
                </c:pt>
                <c:pt idx="22">
                  <c:v>0.47575000000000001</c:v>
                </c:pt>
                <c:pt idx="23">
                  <c:v>0.49241669999999998</c:v>
                </c:pt>
                <c:pt idx="24">
                  <c:v>0.50908330000000002</c:v>
                </c:pt>
                <c:pt idx="25">
                  <c:v>0.52575000000000005</c:v>
                </c:pt>
                <c:pt idx="26">
                  <c:v>0.54241669999999997</c:v>
                </c:pt>
                <c:pt idx="27">
                  <c:v>0.55908329999999995</c:v>
                </c:pt>
                <c:pt idx="28">
                  <c:v>0.57574999999999998</c:v>
                </c:pt>
                <c:pt idx="29">
                  <c:v>0.59241659999999996</c:v>
                </c:pt>
                <c:pt idx="30">
                  <c:v>0.60908340000000005</c:v>
                </c:pt>
                <c:pt idx="31">
                  <c:v>0.62575000000000003</c:v>
                </c:pt>
                <c:pt idx="32">
                  <c:v>0.64241669999999995</c:v>
                </c:pt>
                <c:pt idx="33">
                  <c:v>0.65908330000000004</c:v>
                </c:pt>
                <c:pt idx="34">
                  <c:v>0.67574999999999996</c:v>
                </c:pt>
                <c:pt idx="35">
                  <c:v>0.6924167</c:v>
                </c:pt>
                <c:pt idx="36">
                  <c:v>0.70908329999999997</c:v>
                </c:pt>
                <c:pt idx="37">
                  <c:v>0.72575000000000001</c:v>
                </c:pt>
                <c:pt idx="38">
                  <c:v>0.74241670000000004</c:v>
                </c:pt>
                <c:pt idx="39">
                  <c:v>0.75908330000000002</c:v>
                </c:pt>
                <c:pt idx="40">
                  <c:v>0.77575000000000005</c:v>
                </c:pt>
                <c:pt idx="41">
                  <c:v>0.79241669999999997</c:v>
                </c:pt>
                <c:pt idx="42">
                  <c:v>0.80908329999999995</c:v>
                </c:pt>
                <c:pt idx="43">
                  <c:v>0.82574999999999998</c:v>
                </c:pt>
                <c:pt idx="44">
                  <c:v>0.84241659999999996</c:v>
                </c:pt>
                <c:pt idx="45">
                  <c:v>0.85908340000000005</c:v>
                </c:pt>
                <c:pt idx="46">
                  <c:v>0.87575000000000003</c:v>
                </c:pt>
                <c:pt idx="47">
                  <c:v>0.89241669999999995</c:v>
                </c:pt>
                <c:pt idx="48">
                  <c:v>0.90900000000000003</c:v>
                </c:pt>
                <c:pt idx="49">
                  <c:v>0.92566669999999995</c:v>
                </c:pt>
                <c:pt idx="50">
                  <c:v>0.94233330000000004</c:v>
                </c:pt>
                <c:pt idx="51">
                  <c:v>0.95899999999999996</c:v>
                </c:pt>
                <c:pt idx="52">
                  <c:v>0.97566660000000005</c:v>
                </c:pt>
                <c:pt idx="53">
                  <c:v>0.99233340000000003</c:v>
                </c:pt>
                <c:pt idx="54">
                  <c:v>1.0089999999999999</c:v>
                </c:pt>
                <c:pt idx="55">
                  <c:v>1.0256670000000001</c:v>
                </c:pt>
                <c:pt idx="56">
                  <c:v>1.042333</c:v>
                </c:pt>
                <c:pt idx="57">
                  <c:v>1.0589999999999999</c:v>
                </c:pt>
                <c:pt idx="58">
                  <c:v>1.0756669999999999</c:v>
                </c:pt>
                <c:pt idx="59">
                  <c:v>1.092333</c:v>
                </c:pt>
                <c:pt idx="60">
                  <c:v>1.109</c:v>
                </c:pt>
                <c:pt idx="61">
                  <c:v>1.125667</c:v>
                </c:pt>
                <c:pt idx="62">
                  <c:v>1.142333</c:v>
                </c:pt>
                <c:pt idx="63">
                  <c:v>1.159</c:v>
                </c:pt>
                <c:pt idx="64">
                  <c:v>1.175667</c:v>
                </c:pt>
                <c:pt idx="65">
                  <c:v>1.1923330000000001</c:v>
                </c:pt>
                <c:pt idx="66">
                  <c:v>1.2090000000000001</c:v>
                </c:pt>
                <c:pt idx="67">
                  <c:v>1.2256670000000001</c:v>
                </c:pt>
                <c:pt idx="68">
                  <c:v>1.2423329999999999</c:v>
                </c:pt>
                <c:pt idx="69">
                  <c:v>1.2589999999999999</c:v>
                </c:pt>
                <c:pt idx="70">
                  <c:v>1.2756670000000001</c:v>
                </c:pt>
                <c:pt idx="71">
                  <c:v>1.292333</c:v>
                </c:pt>
                <c:pt idx="72">
                  <c:v>1.3089999999999999</c:v>
                </c:pt>
                <c:pt idx="73">
                  <c:v>1.3256669999999999</c:v>
                </c:pt>
                <c:pt idx="74">
                  <c:v>1.342333</c:v>
                </c:pt>
                <c:pt idx="75">
                  <c:v>1.359</c:v>
                </c:pt>
                <c:pt idx="76">
                  <c:v>1.375667</c:v>
                </c:pt>
                <c:pt idx="77">
                  <c:v>1.39225</c:v>
                </c:pt>
                <c:pt idx="78">
                  <c:v>1.408917</c:v>
                </c:pt>
                <c:pt idx="79">
                  <c:v>1.425583</c:v>
                </c:pt>
                <c:pt idx="80">
                  <c:v>1.44225</c:v>
                </c:pt>
                <c:pt idx="81">
                  <c:v>1.458917</c:v>
                </c:pt>
                <c:pt idx="82">
                  <c:v>1.4755830000000001</c:v>
                </c:pt>
                <c:pt idx="83">
                  <c:v>1.4922500000000001</c:v>
                </c:pt>
                <c:pt idx="84">
                  <c:v>1.5089170000000001</c:v>
                </c:pt>
                <c:pt idx="85">
                  <c:v>1.5255829999999999</c:v>
                </c:pt>
                <c:pt idx="86">
                  <c:v>1.5422499999999999</c:v>
                </c:pt>
                <c:pt idx="87">
                  <c:v>1.5589170000000001</c:v>
                </c:pt>
                <c:pt idx="88">
                  <c:v>1.575583</c:v>
                </c:pt>
                <c:pt idx="89">
                  <c:v>1.5922499999999999</c:v>
                </c:pt>
                <c:pt idx="90">
                  <c:v>1.6089169999999999</c:v>
                </c:pt>
                <c:pt idx="91">
                  <c:v>1.625583</c:v>
                </c:pt>
                <c:pt idx="92">
                  <c:v>1.64225</c:v>
                </c:pt>
                <c:pt idx="93">
                  <c:v>1.658917</c:v>
                </c:pt>
                <c:pt idx="94">
                  <c:v>1.675583</c:v>
                </c:pt>
                <c:pt idx="95">
                  <c:v>1.69225</c:v>
                </c:pt>
                <c:pt idx="96">
                  <c:v>1.708917</c:v>
                </c:pt>
                <c:pt idx="97">
                  <c:v>1.7255830000000001</c:v>
                </c:pt>
                <c:pt idx="98">
                  <c:v>1.7422500000000001</c:v>
                </c:pt>
                <c:pt idx="99">
                  <c:v>1.7589170000000001</c:v>
                </c:pt>
                <c:pt idx="100">
                  <c:v>1.7755829999999999</c:v>
                </c:pt>
                <c:pt idx="101">
                  <c:v>1.7922499999999999</c:v>
                </c:pt>
                <c:pt idx="102">
                  <c:v>1.8089170000000001</c:v>
                </c:pt>
                <c:pt idx="103">
                  <c:v>1.825583</c:v>
                </c:pt>
                <c:pt idx="104">
                  <c:v>1.8422499999999999</c:v>
                </c:pt>
                <c:pt idx="105">
                  <c:v>1.8589169999999999</c:v>
                </c:pt>
                <c:pt idx="106">
                  <c:v>1.8754999999999999</c:v>
                </c:pt>
                <c:pt idx="107">
                  <c:v>1.8921669999999999</c:v>
                </c:pt>
                <c:pt idx="108">
                  <c:v>1.908833</c:v>
                </c:pt>
                <c:pt idx="109">
                  <c:v>1.9255</c:v>
                </c:pt>
                <c:pt idx="110">
                  <c:v>1.942167</c:v>
                </c:pt>
                <c:pt idx="111">
                  <c:v>1.958833</c:v>
                </c:pt>
                <c:pt idx="112">
                  <c:v>1.9755</c:v>
                </c:pt>
                <c:pt idx="113">
                  <c:v>1.992167</c:v>
                </c:pt>
                <c:pt idx="114">
                  <c:v>2.0088330000000001</c:v>
                </c:pt>
                <c:pt idx="115">
                  <c:v>2.0255000000000001</c:v>
                </c:pt>
                <c:pt idx="116">
                  <c:v>2.0421670000000001</c:v>
                </c:pt>
                <c:pt idx="117">
                  <c:v>2.0588329999999999</c:v>
                </c:pt>
                <c:pt idx="118">
                  <c:v>2.0754999999999999</c:v>
                </c:pt>
                <c:pt idx="119">
                  <c:v>2.0921669999999999</c:v>
                </c:pt>
                <c:pt idx="120">
                  <c:v>2.1088330000000002</c:v>
                </c:pt>
                <c:pt idx="121">
                  <c:v>2.1255000000000002</c:v>
                </c:pt>
                <c:pt idx="122">
                  <c:v>2.1421670000000002</c:v>
                </c:pt>
                <c:pt idx="123">
                  <c:v>2.158833</c:v>
                </c:pt>
                <c:pt idx="124">
                  <c:v>2.1755</c:v>
                </c:pt>
                <c:pt idx="125">
                  <c:v>2.192167</c:v>
                </c:pt>
                <c:pt idx="126">
                  <c:v>2.2088329999999998</c:v>
                </c:pt>
                <c:pt idx="127">
                  <c:v>2.2254999999999998</c:v>
                </c:pt>
                <c:pt idx="128">
                  <c:v>2.2421669999999998</c:v>
                </c:pt>
                <c:pt idx="129">
                  <c:v>2.2588330000000001</c:v>
                </c:pt>
                <c:pt idx="130">
                  <c:v>2.2755000000000001</c:v>
                </c:pt>
                <c:pt idx="131">
                  <c:v>2.2921670000000001</c:v>
                </c:pt>
                <c:pt idx="132">
                  <c:v>2.3088329999999999</c:v>
                </c:pt>
                <c:pt idx="133">
                  <c:v>2.3254999999999999</c:v>
                </c:pt>
                <c:pt idx="134">
                  <c:v>2.3421669999999999</c:v>
                </c:pt>
                <c:pt idx="135">
                  <c:v>2.3588330000000002</c:v>
                </c:pt>
                <c:pt idx="136">
                  <c:v>2.3754170000000001</c:v>
                </c:pt>
                <c:pt idx="137">
                  <c:v>2.392083</c:v>
                </c:pt>
                <c:pt idx="138">
                  <c:v>2.4087499999999999</c:v>
                </c:pt>
                <c:pt idx="139">
                  <c:v>2.4254169999999999</c:v>
                </c:pt>
                <c:pt idx="140">
                  <c:v>2.4420829999999998</c:v>
                </c:pt>
                <c:pt idx="141">
                  <c:v>2.4587500000000002</c:v>
                </c:pt>
                <c:pt idx="142">
                  <c:v>2.4754170000000002</c:v>
                </c:pt>
                <c:pt idx="143">
                  <c:v>2.492083</c:v>
                </c:pt>
                <c:pt idx="144">
                  <c:v>2.50875</c:v>
                </c:pt>
                <c:pt idx="145">
                  <c:v>2.525417</c:v>
                </c:pt>
                <c:pt idx="146">
                  <c:v>2.5420829999999999</c:v>
                </c:pt>
                <c:pt idx="147">
                  <c:v>2.5587499999999999</c:v>
                </c:pt>
                <c:pt idx="148">
                  <c:v>2.5754169999999998</c:v>
                </c:pt>
                <c:pt idx="149">
                  <c:v>2.5920830000000001</c:v>
                </c:pt>
                <c:pt idx="150">
                  <c:v>2.6087500000000001</c:v>
                </c:pt>
                <c:pt idx="151">
                  <c:v>2.6254170000000001</c:v>
                </c:pt>
                <c:pt idx="152">
                  <c:v>2.642083</c:v>
                </c:pt>
                <c:pt idx="153">
                  <c:v>2.6587499999999999</c:v>
                </c:pt>
                <c:pt idx="154">
                  <c:v>2.6754169999999999</c:v>
                </c:pt>
                <c:pt idx="155">
                  <c:v>2.6920829999999998</c:v>
                </c:pt>
                <c:pt idx="156">
                  <c:v>2.7087500000000002</c:v>
                </c:pt>
                <c:pt idx="157">
                  <c:v>2.7254170000000002</c:v>
                </c:pt>
                <c:pt idx="158">
                  <c:v>2.742083</c:v>
                </c:pt>
                <c:pt idx="159">
                  <c:v>2.75875</c:v>
                </c:pt>
                <c:pt idx="160">
                  <c:v>2.775417</c:v>
                </c:pt>
                <c:pt idx="161">
                  <c:v>2.7920829999999999</c:v>
                </c:pt>
                <c:pt idx="162">
                  <c:v>2.8087499999999999</c:v>
                </c:pt>
                <c:pt idx="163">
                  <c:v>2.8254169999999998</c:v>
                </c:pt>
                <c:pt idx="164">
                  <c:v>2.8420830000000001</c:v>
                </c:pt>
                <c:pt idx="165">
                  <c:v>2.8586670000000001</c:v>
                </c:pt>
                <c:pt idx="166">
                  <c:v>2.8753329999999999</c:v>
                </c:pt>
                <c:pt idx="167">
                  <c:v>2.8919999999999999</c:v>
                </c:pt>
                <c:pt idx="168">
                  <c:v>2.9086669999999999</c:v>
                </c:pt>
                <c:pt idx="169">
                  <c:v>2.9253330000000002</c:v>
                </c:pt>
                <c:pt idx="170">
                  <c:v>2.9420000000000002</c:v>
                </c:pt>
                <c:pt idx="171">
                  <c:v>2.9586670000000002</c:v>
                </c:pt>
                <c:pt idx="172">
                  <c:v>2.975333</c:v>
                </c:pt>
                <c:pt idx="173">
                  <c:v>2.992</c:v>
                </c:pt>
                <c:pt idx="174">
                  <c:v>3.008667</c:v>
                </c:pt>
                <c:pt idx="175">
                  <c:v>3.0253329999999998</c:v>
                </c:pt>
                <c:pt idx="176">
                  <c:v>3.0419999999999998</c:v>
                </c:pt>
                <c:pt idx="177">
                  <c:v>3.0586669999999998</c:v>
                </c:pt>
                <c:pt idx="178">
                  <c:v>3.0753330000000001</c:v>
                </c:pt>
                <c:pt idx="179">
                  <c:v>3.0920000000000001</c:v>
                </c:pt>
                <c:pt idx="180">
                  <c:v>3.1086670000000001</c:v>
                </c:pt>
                <c:pt idx="181">
                  <c:v>3.1253329999999999</c:v>
                </c:pt>
                <c:pt idx="182">
                  <c:v>3.1419999999999999</c:v>
                </c:pt>
                <c:pt idx="183">
                  <c:v>3.1586669999999999</c:v>
                </c:pt>
                <c:pt idx="184">
                  <c:v>3.1753330000000002</c:v>
                </c:pt>
                <c:pt idx="185">
                  <c:v>3.1920000000000002</c:v>
                </c:pt>
                <c:pt idx="186">
                  <c:v>3.2086670000000002</c:v>
                </c:pt>
                <c:pt idx="187">
                  <c:v>3.225333</c:v>
                </c:pt>
                <c:pt idx="188">
                  <c:v>3.242</c:v>
                </c:pt>
                <c:pt idx="189">
                  <c:v>3.258667</c:v>
                </c:pt>
                <c:pt idx="190">
                  <c:v>3.2753329999999998</c:v>
                </c:pt>
                <c:pt idx="191">
                  <c:v>3.2919999999999998</c:v>
                </c:pt>
                <c:pt idx="192">
                  <c:v>3.3086669999999998</c:v>
                </c:pt>
                <c:pt idx="193">
                  <c:v>3.3253330000000001</c:v>
                </c:pt>
                <c:pt idx="194">
                  <c:v>3.3420000000000001</c:v>
                </c:pt>
                <c:pt idx="195">
                  <c:v>3.3585829999999999</c:v>
                </c:pt>
                <c:pt idx="196">
                  <c:v>3.3752499999999999</c:v>
                </c:pt>
                <c:pt idx="197">
                  <c:v>3.3919169999999998</c:v>
                </c:pt>
                <c:pt idx="198">
                  <c:v>3.4085830000000001</c:v>
                </c:pt>
                <c:pt idx="199">
                  <c:v>3.4252500000000001</c:v>
                </c:pt>
                <c:pt idx="200">
                  <c:v>3.4419170000000001</c:v>
                </c:pt>
                <c:pt idx="201">
                  <c:v>3.458583</c:v>
                </c:pt>
                <c:pt idx="202">
                  <c:v>3.47525</c:v>
                </c:pt>
                <c:pt idx="203">
                  <c:v>3.4919169999999999</c:v>
                </c:pt>
                <c:pt idx="204">
                  <c:v>3.5085829999999998</c:v>
                </c:pt>
                <c:pt idx="205">
                  <c:v>3.5252500000000002</c:v>
                </c:pt>
                <c:pt idx="206">
                  <c:v>3.5419170000000002</c:v>
                </c:pt>
                <c:pt idx="207">
                  <c:v>3.5585830000000001</c:v>
                </c:pt>
                <c:pt idx="208">
                  <c:v>3.57525</c:v>
                </c:pt>
                <c:pt idx="209">
                  <c:v>3.591917</c:v>
                </c:pt>
                <c:pt idx="210">
                  <c:v>3.6085829999999999</c:v>
                </c:pt>
                <c:pt idx="211">
                  <c:v>3.6252499999999999</c:v>
                </c:pt>
                <c:pt idx="212">
                  <c:v>3.6419169999999998</c:v>
                </c:pt>
                <c:pt idx="213">
                  <c:v>3.6585830000000001</c:v>
                </c:pt>
                <c:pt idx="214">
                  <c:v>3.6752500000000001</c:v>
                </c:pt>
                <c:pt idx="215">
                  <c:v>3.6919170000000001</c:v>
                </c:pt>
                <c:pt idx="216">
                  <c:v>3.708583</c:v>
                </c:pt>
                <c:pt idx="217">
                  <c:v>3.72525</c:v>
                </c:pt>
                <c:pt idx="218">
                  <c:v>3.7419169999999999</c:v>
                </c:pt>
                <c:pt idx="219">
                  <c:v>3.7585829999999998</c:v>
                </c:pt>
                <c:pt idx="220">
                  <c:v>3.7752500000000002</c:v>
                </c:pt>
                <c:pt idx="221">
                  <c:v>3.7919170000000002</c:v>
                </c:pt>
                <c:pt idx="222">
                  <c:v>3.8085830000000001</c:v>
                </c:pt>
                <c:pt idx="223">
                  <c:v>3.825167</c:v>
                </c:pt>
                <c:pt idx="224">
                  <c:v>3.8418329999999998</c:v>
                </c:pt>
                <c:pt idx="225">
                  <c:v>3.8584999999999998</c:v>
                </c:pt>
                <c:pt idx="226">
                  <c:v>3.8751669999999998</c:v>
                </c:pt>
                <c:pt idx="227">
                  <c:v>3.8918330000000001</c:v>
                </c:pt>
                <c:pt idx="228">
                  <c:v>3.9085000000000001</c:v>
                </c:pt>
                <c:pt idx="229">
                  <c:v>3.9251670000000001</c:v>
                </c:pt>
                <c:pt idx="230">
                  <c:v>3.9418329999999999</c:v>
                </c:pt>
                <c:pt idx="231">
                  <c:v>3.9584999999999999</c:v>
                </c:pt>
                <c:pt idx="232">
                  <c:v>3.9751669999999999</c:v>
                </c:pt>
                <c:pt idx="233">
                  <c:v>3.9918330000000002</c:v>
                </c:pt>
                <c:pt idx="234">
                  <c:v>4.0084999999999997</c:v>
                </c:pt>
                <c:pt idx="235">
                  <c:v>4.0251669999999997</c:v>
                </c:pt>
                <c:pt idx="236">
                  <c:v>4.0418329999999996</c:v>
                </c:pt>
                <c:pt idx="237">
                  <c:v>4.0585000000000004</c:v>
                </c:pt>
                <c:pt idx="238">
                  <c:v>4.0751670000000004</c:v>
                </c:pt>
                <c:pt idx="239">
                  <c:v>4.0918330000000003</c:v>
                </c:pt>
                <c:pt idx="240">
                  <c:v>4.1085000000000003</c:v>
                </c:pt>
                <c:pt idx="241">
                  <c:v>4.1251670000000003</c:v>
                </c:pt>
                <c:pt idx="242">
                  <c:v>4.1418330000000001</c:v>
                </c:pt>
                <c:pt idx="243">
                  <c:v>4.1585000000000001</c:v>
                </c:pt>
                <c:pt idx="244">
                  <c:v>4.1751670000000001</c:v>
                </c:pt>
                <c:pt idx="245">
                  <c:v>4.1918329999999999</c:v>
                </c:pt>
                <c:pt idx="246">
                  <c:v>4.2084999999999999</c:v>
                </c:pt>
                <c:pt idx="247">
                  <c:v>4.2251669999999999</c:v>
                </c:pt>
                <c:pt idx="248">
                  <c:v>4.2418329999999997</c:v>
                </c:pt>
                <c:pt idx="249">
                  <c:v>4.2584999999999997</c:v>
                </c:pt>
                <c:pt idx="250">
                  <c:v>4.2751669999999997</c:v>
                </c:pt>
                <c:pt idx="251">
                  <c:v>4.2918329999999996</c:v>
                </c:pt>
                <c:pt idx="252">
                  <c:v>4.3085000000000004</c:v>
                </c:pt>
                <c:pt idx="253">
                  <c:v>4.3250830000000002</c:v>
                </c:pt>
                <c:pt idx="254">
                  <c:v>4.3417500000000002</c:v>
                </c:pt>
                <c:pt idx="255">
                  <c:v>4.3584170000000002</c:v>
                </c:pt>
                <c:pt idx="256">
                  <c:v>4.3750830000000001</c:v>
                </c:pt>
                <c:pt idx="257">
                  <c:v>4.39175</c:v>
                </c:pt>
                <c:pt idx="258">
                  <c:v>4.408417</c:v>
                </c:pt>
                <c:pt idx="259">
                  <c:v>4.4250829999999999</c:v>
                </c:pt>
                <c:pt idx="260">
                  <c:v>4.4417499999999999</c:v>
                </c:pt>
                <c:pt idx="261">
                  <c:v>4.4584159999999997</c:v>
                </c:pt>
                <c:pt idx="262">
                  <c:v>4.4750829999999997</c:v>
                </c:pt>
                <c:pt idx="263">
                  <c:v>4.4917499999999997</c:v>
                </c:pt>
                <c:pt idx="264">
                  <c:v>4.5084169999999997</c:v>
                </c:pt>
                <c:pt idx="265">
                  <c:v>4.5250839999999997</c:v>
                </c:pt>
                <c:pt idx="266">
                  <c:v>4.5417500000000004</c:v>
                </c:pt>
                <c:pt idx="267">
                  <c:v>4.5584170000000004</c:v>
                </c:pt>
                <c:pt idx="268">
                  <c:v>4.5750830000000002</c:v>
                </c:pt>
                <c:pt idx="269">
                  <c:v>4.5917500000000002</c:v>
                </c:pt>
                <c:pt idx="270">
                  <c:v>4.6084170000000002</c:v>
                </c:pt>
                <c:pt idx="271">
                  <c:v>4.6250830000000001</c:v>
                </c:pt>
                <c:pt idx="272">
                  <c:v>4.64175</c:v>
                </c:pt>
                <c:pt idx="273">
                  <c:v>4.658417</c:v>
                </c:pt>
                <c:pt idx="274">
                  <c:v>4.6750829999999999</c:v>
                </c:pt>
                <c:pt idx="275">
                  <c:v>4.6917499999999999</c:v>
                </c:pt>
                <c:pt idx="276">
                  <c:v>4.7084159999999997</c:v>
                </c:pt>
                <c:pt idx="277">
                  <c:v>4.7250829999999997</c:v>
                </c:pt>
                <c:pt idx="278">
                  <c:v>4.7417499999999997</c:v>
                </c:pt>
                <c:pt idx="279">
                  <c:v>4.7584169999999997</c:v>
                </c:pt>
                <c:pt idx="280">
                  <c:v>4.7750839999999997</c:v>
                </c:pt>
                <c:pt idx="281">
                  <c:v>4.7917500000000004</c:v>
                </c:pt>
                <c:pt idx="282">
                  <c:v>4.8083330000000002</c:v>
                </c:pt>
                <c:pt idx="283">
                  <c:v>4.8250000000000002</c:v>
                </c:pt>
                <c:pt idx="284">
                  <c:v>4.8416670000000002</c:v>
                </c:pt>
                <c:pt idx="285">
                  <c:v>4.858333</c:v>
                </c:pt>
                <c:pt idx="286">
                  <c:v>4.875</c:v>
                </c:pt>
                <c:pt idx="287">
                  <c:v>4.891667</c:v>
                </c:pt>
                <c:pt idx="288">
                  <c:v>4.9083329999999998</c:v>
                </c:pt>
                <c:pt idx="289">
                  <c:v>4.9249999999999998</c:v>
                </c:pt>
                <c:pt idx="290">
                  <c:v>4.9416669999999998</c:v>
                </c:pt>
                <c:pt idx="291">
                  <c:v>4.9583329999999997</c:v>
                </c:pt>
                <c:pt idx="292">
                  <c:v>4.9749999999999996</c:v>
                </c:pt>
                <c:pt idx="293">
                  <c:v>4.9916669999999996</c:v>
                </c:pt>
                <c:pt idx="294">
                  <c:v>5.0083330000000004</c:v>
                </c:pt>
                <c:pt idx="295">
                  <c:v>5.0250000000000004</c:v>
                </c:pt>
                <c:pt idx="296">
                  <c:v>5.0416670000000003</c:v>
                </c:pt>
                <c:pt idx="297">
                  <c:v>5.0583330000000002</c:v>
                </c:pt>
                <c:pt idx="298">
                  <c:v>5.0750000000000002</c:v>
                </c:pt>
                <c:pt idx="299">
                  <c:v>5.0916670000000002</c:v>
                </c:pt>
                <c:pt idx="300">
                  <c:v>5.108333</c:v>
                </c:pt>
                <c:pt idx="301">
                  <c:v>5.125</c:v>
                </c:pt>
                <c:pt idx="302">
                  <c:v>5.141667</c:v>
                </c:pt>
                <c:pt idx="303">
                  <c:v>5.1583329999999998</c:v>
                </c:pt>
                <c:pt idx="304">
                  <c:v>5.1749999999999998</c:v>
                </c:pt>
                <c:pt idx="305">
                  <c:v>5.1916669999999998</c:v>
                </c:pt>
                <c:pt idx="306">
                  <c:v>5.2083329999999997</c:v>
                </c:pt>
                <c:pt idx="307">
                  <c:v>5.2249999999999996</c:v>
                </c:pt>
                <c:pt idx="308">
                  <c:v>5.2416669999999996</c:v>
                </c:pt>
                <c:pt idx="309">
                  <c:v>5.2583330000000004</c:v>
                </c:pt>
                <c:pt idx="310">
                  <c:v>5.2750000000000004</c:v>
                </c:pt>
                <c:pt idx="311">
                  <c:v>5.2916670000000003</c:v>
                </c:pt>
                <c:pt idx="312">
                  <c:v>5.3082500000000001</c:v>
                </c:pt>
                <c:pt idx="313">
                  <c:v>5.3249170000000001</c:v>
                </c:pt>
                <c:pt idx="314">
                  <c:v>5.341583</c:v>
                </c:pt>
                <c:pt idx="315">
                  <c:v>5.35825</c:v>
                </c:pt>
                <c:pt idx="316">
                  <c:v>5.3749169999999999</c:v>
                </c:pt>
                <c:pt idx="317">
                  <c:v>5.3915829999999998</c:v>
                </c:pt>
                <c:pt idx="318">
                  <c:v>5.4082499999999998</c:v>
                </c:pt>
                <c:pt idx="319">
                  <c:v>5.4249169999999998</c:v>
                </c:pt>
                <c:pt idx="320">
                  <c:v>5.4415829999999996</c:v>
                </c:pt>
                <c:pt idx="321">
                  <c:v>5.4582499999999996</c:v>
                </c:pt>
                <c:pt idx="322">
                  <c:v>5.4749160000000003</c:v>
                </c:pt>
                <c:pt idx="323">
                  <c:v>5.4915830000000003</c:v>
                </c:pt>
                <c:pt idx="324">
                  <c:v>5.5082500000000003</c:v>
                </c:pt>
                <c:pt idx="325">
                  <c:v>5.5249170000000003</c:v>
                </c:pt>
                <c:pt idx="326">
                  <c:v>5.5415840000000003</c:v>
                </c:pt>
                <c:pt idx="327">
                  <c:v>5.5582500000000001</c:v>
                </c:pt>
                <c:pt idx="328">
                  <c:v>5.5749170000000001</c:v>
                </c:pt>
                <c:pt idx="329">
                  <c:v>5.591583</c:v>
                </c:pt>
                <c:pt idx="330">
                  <c:v>5.60825</c:v>
                </c:pt>
                <c:pt idx="331">
                  <c:v>5.6249169999999999</c:v>
                </c:pt>
                <c:pt idx="332">
                  <c:v>5.6415829999999998</c:v>
                </c:pt>
                <c:pt idx="333">
                  <c:v>5.6582499999999998</c:v>
                </c:pt>
                <c:pt idx="334">
                  <c:v>5.6749169999999998</c:v>
                </c:pt>
                <c:pt idx="335">
                  <c:v>5.6915829999999996</c:v>
                </c:pt>
                <c:pt idx="336">
                  <c:v>5.7082499999999996</c:v>
                </c:pt>
                <c:pt idx="337">
                  <c:v>5.7249160000000003</c:v>
                </c:pt>
                <c:pt idx="338">
                  <c:v>5.7415830000000003</c:v>
                </c:pt>
                <c:pt idx="339">
                  <c:v>5.7582500000000003</c:v>
                </c:pt>
                <c:pt idx="340">
                  <c:v>5.7749170000000003</c:v>
                </c:pt>
                <c:pt idx="341">
                  <c:v>5.7915000000000001</c:v>
                </c:pt>
                <c:pt idx="342">
                  <c:v>5.8081670000000001</c:v>
                </c:pt>
                <c:pt idx="343">
                  <c:v>5.8248329999999999</c:v>
                </c:pt>
                <c:pt idx="344">
                  <c:v>5.8414999999999999</c:v>
                </c:pt>
                <c:pt idx="345">
                  <c:v>5.8581669999999999</c:v>
                </c:pt>
                <c:pt idx="346">
                  <c:v>5.8748329999999997</c:v>
                </c:pt>
                <c:pt idx="347">
                  <c:v>5.8914999999999997</c:v>
                </c:pt>
                <c:pt idx="348">
                  <c:v>5.9081669999999997</c:v>
                </c:pt>
                <c:pt idx="349">
                  <c:v>5.9248329999999996</c:v>
                </c:pt>
                <c:pt idx="350">
                  <c:v>5.9414999999999996</c:v>
                </c:pt>
                <c:pt idx="351">
                  <c:v>5.9581670000000004</c:v>
                </c:pt>
                <c:pt idx="352">
                  <c:v>5.9748330000000003</c:v>
                </c:pt>
                <c:pt idx="353">
                  <c:v>5.9915000000000003</c:v>
                </c:pt>
                <c:pt idx="354">
                  <c:v>6.0081670000000003</c:v>
                </c:pt>
                <c:pt idx="355">
                  <c:v>6.0248330000000001</c:v>
                </c:pt>
                <c:pt idx="356">
                  <c:v>6.0415000000000001</c:v>
                </c:pt>
                <c:pt idx="357">
                  <c:v>6.0581670000000001</c:v>
                </c:pt>
                <c:pt idx="358">
                  <c:v>6.0748329999999999</c:v>
                </c:pt>
                <c:pt idx="359">
                  <c:v>6.0914999999999999</c:v>
                </c:pt>
                <c:pt idx="360">
                  <c:v>6.1081669999999999</c:v>
                </c:pt>
                <c:pt idx="361">
                  <c:v>6.1248329999999997</c:v>
                </c:pt>
                <c:pt idx="362">
                  <c:v>6.1414999999999997</c:v>
                </c:pt>
                <c:pt idx="363">
                  <c:v>6.1581669999999997</c:v>
                </c:pt>
                <c:pt idx="364">
                  <c:v>6.1748329999999996</c:v>
                </c:pt>
                <c:pt idx="365">
                  <c:v>6.1914999999999996</c:v>
                </c:pt>
                <c:pt idx="366">
                  <c:v>6.2081670000000004</c:v>
                </c:pt>
                <c:pt idx="367">
                  <c:v>6.2248330000000003</c:v>
                </c:pt>
                <c:pt idx="368">
                  <c:v>6.2415000000000003</c:v>
                </c:pt>
                <c:pt idx="369">
                  <c:v>6.2581670000000003</c:v>
                </c:pt>
                <c:pt idx="370">
                  <c:v>6.27475</c:v>
                </c:pt>
                <c:pt idx="371">
                  <c:v>6.291417</c:v>
                </c:pt>
                <c:pt idx="372">
                  <c:v>6.308084</c:v>
                </c:pt>
                <c:pt idx="373">
                  <c:v>6.3247499999999999</c:v>
                </c:pt>
                <c:pt idx="374">
                  <c:v>6.3414169999999999</c:v>
                </c:pt>
                <c:pt idx="375">
                  <c:v>6.3580829999999997</c:v>
                </c:pt>
                <c:pt idx="376">
                  <c:v>6.3747499999999997</c:v>
                </c:pt>
                <c:pt idx="377">
                  <c:v>6.3914169999999997</c:v>
                </c:pt>
                <c:pt idx="378">
                  <c:v>6.4080830000000004</c:v>
                </c:pt>
                <c:pt idx="379">
                  <c:v>6.4247500000000004</c:v>
                </c:pt>
                <c:pt idx="380">
                  <c:v>6.4414170000000004</c:v>
                </c:pt>
                <c:pt idx="381">
                  <c:v>6.4580830000000002</c:v>
                </c:pt>
                <c:pt idx="382">
                  <c:v>6.4747500000000002</c:v>
                </c:pt>
                <c:pt idx="383">
                  <c:v>6.4914160000000001</c:v>
                </c:pt>
                <c:pt idx="384">
                  <c:v>6.5080830000000001</c:v>
                </c:pt>
                <c:pt idx="385">
                  <c:v>6.52475</c:v>
                </c:pt>
                <c:pt idx="386">
                  <c:v>6.541417</c:v>
                </c:pt>
                <c:pt idx="387">
                  <c:v>6.558084</c:v>
                </c:pt>
                <c:pt idx="388">
                  <c:v>6.5747499999999999</c:v>
                </c:pt>
                <c:pt idx="389">
                  <c:v>6.5914169999999999</c:v>
                </c:pt>
                <c:pt idx="390">
                  <c:v>6.6080829999999997</c:v>
                </c:pt>
                <c:pt idx="391">
                  <c:v>6.6247499999999997</c:v>
                </c:pt>
                <c:pt idx="392">
                  <c:v>6.6414169999999997</c:v>
                </c:pt>
                <c:pt idx="393">
                  <c:v>6.6580830000000004</c:v>
                </c:pt>
                <c:pt idx="394">
                  <c:v>6.6747500000000004</c:v>
                </c:pt>
                <c:pt idx="395">
                  <c:v>6.6914170000000004</c:v>
                </c:pt>
                <c:pt idx="396">
                  <c:v>6.7080830000000002</c:v>
                </c:pt>
                <c:pt idx="397">
                  <c:v>6.7247500000000002</c:v>
                </c:pt>
                <c:pt idx="398">
                  <c:v>6.7414160000000001</c:v>
                </c:pt>
                <c:pt idx="399">
                  <c:v>6.7580830000000001</c:v>
                </c:pt>
                <c:pt idx="400">
                  <c:v>6.774667</c:v>
                </c:pt>
                <c:pt idx="401">
                  <c:v>6.7913329999999998</c:v>
                </c:pt>
                <c:pt idx="402">
                  <c:v>6.8079999999999998</c:v>
                </c:pt>
                <c:pt idx="403">
                  <c:v>6.8246669999999998</c:v>
                </c:pt>
                <c:pt idx="404">
                  <c:v>6.8413329999999997</c:v>
                </c:pt>
                <c:pt idx="405">
                  <c:v>6.8579999999999997</c:v>
                </c:pt>
                <c:pt idx="406">
                  <c:v>6.8746669999999996</c:v>
                </c:pt>
                <c:pt idx="407">
                  <c:v>6.8913330000000004</c:v>
                </c:pt>
                <c:pt idx="408">
                  <c:v>6.9080000000000004</c:v>
                </c:pt>
                <c:pt idx="409">
                  <c:v>6.9246670000000003</c:v>
                </c:pt>
                <c:pt idx="410">
                  <c:v>6.9413330000000002</c:v>
                </c:pt>
                <c:pt idx="411">
                  <c:v>6.9580000000000002</c:v>
                </c:pt>
                <c:pt idx="412">
                  <c:v>6.9746670000000002</c:v>
                </c:pt>
                <c:pt idx="413">
                  <c:v>6.991333</c:v>
                </c:pt>
                <c:pt idx="414">
                  <c:v>7.008</c:v>
                </c:pt>
                <c:pt idx="415">
                  <c:v>7.024667</c:v>
                </c:pt>
                <c:pt idx="416">
                  <c:v>7.0413329999999998</c:v>
                </c:pt>
                <c:pt idx="417">
                  <c:v>7.0579999999999998</c:v>
                </c:pt>
                <c:pt idx="418">
                  <c:v>7.0746669999999998</c:v>
                </c:pt>
                <c:pt idx="419">
                  <c:v>7.0913329999999997</c:v>
                </c:pt>
                <c:pt idx="420">
                  <c:v>7.1079999999999997</c:v>
                </c:pt>
                <c:pt idx="421">
                  <c:v>7.1246669999999996</c:v>
                </c:pt>
                <c:pt idx="422">
                  <c:v>7.1413330000000004</c:v>
                </c:pt>
                <c:pt idx="423">
                  <c:v>7.1580000000000004</c:v>
                </c:pt>
                <c:pt idx="424">
                  <c:v>7.1746670000000003</c:v>
                </c:pt>
                <c:pt idx="425">
                  <c:v>7.1913330000000002</c:v>
                </c:pt>
                <c:pt idx="426">
                  <c:v>7.2080000000000002</c:v>
                </c:pt>
                <c:pt idx="427">
                  <c:v>7.2246670000000002</c:v>
                </c:pt>
                <c:pt idx="428">
                  <c:v>7.241333</c:v>
                </c:pt>
                <c:pt idx="429">
                  <c:v>7.2579159999999998</c:v>
                </c:pt>
                <c:pt idx="430">
                  <c:v>7.2745829999999998</c:v>
                </c:pt>
                <c:pt idx="431">
                  <c:v>7.2912499999999998</c:v>
                </c:pt>
                <c:pt idx="432">
                  <c:v>7.3079169999999998</c:v>
                </c:pt>
                <c:pt idx="433">
                  <c:v>7.3245839999999998</c:v>
                </c:pt>
                <c:pt idx="434">
                  <c:v>7.3412499999999996</c:v>
                </c:pt>
                <c:pt idx="435">
                  <c:v>7.3579169999999996</c:v>
                </c:pt>
                <c:pt idx="436">
                  <c:v>7.3745830000000003</c:v>
                </c:pt>
                <c:pt idx="437">
                  <c:v>7.3912500000000003</c:v>
                </c:pt>
                <c:pt idx="438">
                  <c:v>7.4079170000000003</c:v>
                </c:pt>
                <c:pt idx="439">
                  <c:v>7.4245830000000002</c:v>
                </c:pt>
                <c:pt idx="440">
                  <c:v>7.4412500000000001</c:v>
                </c:pt>
                <c:pt idx="441">
                  <c:v>7.4579170000000001</c:v>
                </c:pt>
                <c:pt idx="442">
                  <c:v>7.474583</c:v>
                </c:pt>
                <c:pt idx="443">
                  <c:v>7.49125</c:v>
                </c:pt>
                <c:pt idx="444">
                  <c:v>7.5079159999999998</c:v>
                </c:pt>
                <c:pt idx="445">
                  <c:v>7.5245829999999998</c:v>
                </c:pt>
                <c:pt idx="446">
                  <c:v>7.5412499999999998</c:v>
                </c:pt>
                <c:pt idx="447">
                  <c:v>7.5579169999999998</c:v>
                </c:pt>
                <c:pt idx="448">
                  <c:v>7.5745839999999998</c:v>
                </c:pt>
                <c:pt idx="449">
                  <c:v>7.5912499999999996</c:v>
                </c:pt>
                <c:pt idx="450">
                  <c:v>7.6079169999999996</c:v>
                </c:pt>
                <c:pt idx="451">
                  <c:v>7.6245830000000003</c:v>
                </c:pt>
                <c:pt idx="452">
                  <c:v>7.6412500000000003</c:v>
                </c:pt>
                <c:pt idx="453">
                  <c:v>7.6579170000000003</c:v>
                </c:pt>
                <c:pt idx="454">
                  <c:v>7.6745830000000002</c:v>
                </c:pt>
                <c:pt idx="455">
                  <c:v>7.6912500000000001</c:v>
                </c:pt>
                <c:pt idx="456">
                  <c:v>7.7079170000000001</c:v>
                </c:pt>
                <c:pt idx="457">
                  <c:v>7.724583</c:v>
                </c:pt>
                <c:pt idx="458">
                  <c:v>7.7411669999999999</c:v>
                </c:pt>
                <c:pt idx="459">
                  <c:v>7.7578329999999998</c:v>
                </c:pt>
                <c:pt idx="460">
                  <c:v>7.7744999999999997</c:v>
                </c:pt>
                <c:pt idx="461">
                  <c:v>7.7911669999999997</c:v>
                </c:pt>
                <c:pt idx="462">
                  <c:v>7.8078329999999996</c:v>
                </c:pt>
                <c:pt idx="463">
                  <c:v>7.8244999999999996</c:v>
                </c:pt>
                <c:pt idx="464">
                  <c:v>7.8411660000000003</c:v>
                </c:pt>
                <c:pt idx="465">
                  <c:v>7.8578330000000003</c:v>
                </c:pt>
                <c:pt idx="466">
                  <c:v>7.8745000000000003</c:v>
                </c:pt>
                <c:pt idx="467">
                  <c:v>7.8911670000000003</c:v>
                </c:pt>
                <c:pt idx="468">
                  <c:v>7.9078330000000001</c:v>
                </c:pt>
                <c:pt idx="469">
                  <c:v>7.9245000000000001</c:v>
                </c:pt>
                <c:pt idx="470">
                  <c:v>7.9411670000000001</c:v>
                </c:pt>
                <c:pt idx="471">
                  <c:v>7.9578329999999999</c:v>
                </c:pt>
                <c:pt idx="472">
                  <c:v>7.9744999999999999</c:v>
                </c:pt>
                <c:pt idx="473">
                  <c:v>7.9911669999999999</c:v>
                </c:pt>
                <c:pt idx="474">
                  <c:v>8.0078329999999998</c:v>
                </c:pt>
                <c:pt idx="475">
                  <c:v>8.0244999999999997</c:v>
                </c:pt>
                <c:pt idx="476">
                  <c:v>8.0411660000000005</c:v>
                </c:pt>
                <c:pt idx="477">
                  <c:v>8.0578339999999997</c:v>
                </c:pt>
                <c:pt idx="478">
                  <c:v>8.0745000000000005</c:v>
                </c:pt>
                <c:pt idx="479">
                  <c:v>8.0911659999999994</c:v>
                </c:pt>
                <c:pt idx="480">
                  <c:v>8.1078329999999994</c:v>
                </c:pt>
                <c:pt idx="481">
                  <c:v>8.1244999999999994</c:v>
                </c:pt>
                <c:pt idx="482">
                  <c:v>8.1411669999999994</c:v>
                </c:pt>
                <c:pt idx="483">
                  <c:v>8.1578330000000001</c:v>
                </c:pt>
                <c:pt idx="484">
                  <c:v>8.1745000000000001</c:v>
                </c:pt>
                <c:pt idx="485">
                  <c:v>8.1911670000000001</c:v>
                </c:pt>
                <c:pt idx="486">
                  <c:v>8.2078330000000008</c:v>
                </c:pt>
                <c:pt idx="487">
                  <c:v>8.2245000000000008</c:v>
                </c:pt>
                <c:pt idx="488">
                  <c:v>8.2410829999999997</c:v>
                </c:pt>
                <c:pt idx="489">
                  <c:v>8.2577499999999997</c:v>
                </c:pt>
                <c:pt idx="490">
                  <c:v>8.2744169999999997</c:v>
                </c:pt>
                <c:pt idx="491">
                  <c:v>8.2910830000000004</c:v>
                </c:pt>
                <c:pt idx="492">
                  <c:v>8.3077500000000004</c:v>
                </c:pt>
                <c:pt idx="493">
                  <c:v>8.3244170000000004</c:v>
                </c:pt>
                <c:pt idx="494">
                  <c:v>8.3410840000000004</c:v>
                </c:pt>
                <c:pt idx="495">
                  <c:v>8.3577499999999993</c:v>
                </c:pt>
                <c:pt idx="496">
                  <c:v>8.3744160000000001</c:v>
                </c:pt>
                <c:pt idx="497">
                  <c:v>8.3910839999999993</c:v>
                </c:pt>
                <c:pt idx="498">
                  <c:v>8.4077500000000001</c:v>
                </c:pt>
                <c:pt idx="499">
                  <c:v>8.424417</c:v>
                </c:pt>
                <c:pt idx="500">
                  <c:v>8.4410830000000008</c:v>
                </c:pt>
                <c:pt idx="501">
                  <c:v>8.4577500000000008</c:v>
                </c:pt>
                <c:pt idx="502">
                  <c:v>8.4744170000000008</c:v>
                </c:pt>
                <c:pt idx="503">
                  <c:v>8.4910829999999997</c:v>
                </c:pt>
                <c:pt idx="504">
                  <c:v>8.5077499999999997</c:v>
                </c:pt>
                <c:pt idx="505">
                  <c:v>8.5244169999999997</c:v>
                </c:pt>
                <c:pt idx="506">
                  <c:v>8.5410830000000004</c:v>
                </c:pt>
                <c:pt idx="507">
                  <c:v>8.5577500000000004</c:v>
                </c:pt>
                <c:pt idx="508">
                  <c:v>8.5744170000000004</c:v>
                </c:pt>
                <c:pt idx="509">
                  <c:v>8.5910840000000004</c:v>
                </c:pt>
                <c:pt idx="510">
                  <c:v>8.6077499999999993</c:v>
                </c:pt>
                <c:pt idx="511">
                  <c:v>8.6244160000000001</c:v>
                </c:pt>
                <c:pt idx="512">
                  <c:v>8.6410839999999993</c:v>
                </c:pt>
                <c:pt idx="513">
                  <c:v>8.6577500000000001</c:v>
                </c:pt>
                <c:pt idx="514">
                  <c:v>8.674417</c:v>
                </c:pt>
                <c:pt idx="515">
                  <c:v>8.6910830000000008</c:v>
                </c:pt>
                <c:pt idx="516">
                  <c:v>8.7077500000000008</c:v>
                </c:pt>
                <c:pt idx="517">
                  <c:v>8.7243340000000007</c:v>
                </c:pt>
                <c:pt idx="518">
                  <c:v>8.7409999999999997</c:v>
                </c:pt>
                <c:pt idx="519">
                  <c:v>8.7576669999999996</c:v>
                </c:pt>
                <c:pt idx="520">
                  <c:v>8.7743330000000004</c:v>
                </c:pt>
                <c:pt idx="521">
                  <c:v>8.7910000000000004</c:v>
                </c:pt>
                <c:pt idx="522">
                  <c:v>8.8076670000000004</c:v>
                </c:pt>
                <c:pt idx="523">
                  <c:v>8.8243329999999993</c:v>
                </c:pt>
                <c:pt idx="524">
                  <c:v>8.8409999999999993</c:v>
                </c:pt>
                <c:pt idx="525">
                  <c:v>8.8576669999999993</c:v>
                </c:pt>
                <c:pt idx="526">
                  <c:v>8.874333</c:v>
                </c:pt>
                <c:pt idx="527">
                  <c:v>8.891</c:v>
                </c:pt>
                <c:pt idx="528">
                  <c:v>8.9076660000000007</c:v>
                </c:pt>
                <c:pt idx="529">
                  <c:v>8.924334</c:v>
                </c:pt>
                <c:pt idx="530">
                  <c:v>8.9410000000000007</c:v>
                </c:pt>
                <c:pt idx="531">
                  <c:v>8.9576659999999997</c:v>
                </c:pt>
                <c:pt idx="532">
                  <c:v>8.9743340000000007</c:v>
                </c:pt>
                <c:pt idx="533">
                  <c:v>8.9909999999999997</c:v>
                </c:pt>
                <c:pt idx="534">
                  <c:v>9.0076669999999996</c:v>
                </c:pt>
                <c:pt idx="535">
                  <c:v>9.0243330000000004</c:v>
                </c:pt>
                <c:pt idx="536">
                  <c:v>9.0410000000000004</c:v>
                </c:pt>
                <c:pt idx="537">
                  <c:v>9.0576670000000004</c:v>
                </c:pt>
                <c:pt idx="538">
                  <c:v>9.0743329999999993</c:v>
                </c:pt>
                <c:pt idx="539">
                  <c:v>9.0909999999999993</c:v>
                </c:pt>
                <c:pt idx="540">
                  <c:v>9.1076669999999993</c:v>
                </c:pt>
                <c:pt idx="541">
                  <c:v>9.124333</c:v>
                </c:pt>
                <c:pt idx="542">
                  <c:v>9.141</c:v>
                </c:pt>
                <c:pt idx="543">
                  <c:v>9.1576660000000007</c:v>
                </c:pt>
                <c:pt idx="544">
                  <c:v>9.174334</c:v>
                </c:pt>
                <c:pt idx="545">
                  <c:v>9.1909170000000007</c:v>
                </c:pt>
                <c:pt idx="546">
                  <c:v>9.2075829999999996</c:v>
                </c:pt>
                <c:pt idx="547">
                  <c:v>9.2242499999999996</c:v>
                </c:pt>
                <c:pt idx="548">
                  <c:v>9.2409160000000004</c:v>
                </c:pt>
                <c:pt idx="549">
                  <c:v>9.2575839999999996</c:v>
                </c:pt>
                <c:pt idx="550">
                  <c:v>9.2742500000000003</c:v>
                </c:pt>
                <c:pt idx="551">
                  <c:v>9.2909159999999993</c:v>
                </c:pt>
                <c:pt idx="552">
                  <c:v>9.3075840000000003</c:v>
                </c:pt>
                <c:pt idx="553">
                  <c:v>9.3242499999999993</c:v>
                </c:pt>
                <c:pt idx="554">
                  <c:v>9.3409169999999992</c:v>
                </c:pt>
                <c:pt idx="555">
                  <c:v>9.357583</c:v>
                </c:pt>
                <c:pt idx="556">
                  <c:v>9.37425</c:v>
                </c:pt>
                <c:pt idx="557">
                  <c:v>9.390917</c:v>
                </c:pt>
                <c:pt idx="558">
                  <c:v>9.4075830000000007</c:v>
                </c:pt>
                <c:pt idx="559">
                  <c:v>9.4242500000000007</c:v>
                </c:pt>
                <c:pt idx="560">
                  <c:v>9.4409170000000007</c:v>
                </c:pt>
                <c:pt idx="561">
                  <c:v>9.4575829999999996</c:v>
                </c:pt>
                <c:pt idx="562">
                  <c:v>9.4742499999999996</c:v>
                </c:pt>
                <c:pt idx="563">
                  <c:v>9.4909160000000004</c:v>
                </c:pt>
                <c:pt idx="564">
                  <c:v>9.5075839999999996</c:v>
                </c:pt>
                <c:pt idx="565">
                  <c:v>9.5242500000000003</c:v>
                </c:pt>
                <c:pt idx="566">
                  <c:v>9.5409159999999993</c:v>
                </c:pt>
                <c:pt idx="567">
                  <c:v>9.5575840000000003</c:v>
                </c:pt>
                <c:pt idx="568">
                  <c:v>9.5742499999999993</c:v>
                </c:pt>
                <c:pt idx="569">
                  <c:v>9.5909169999999992</c:v>
                </c:pt>
                <c:pt idx="570">
                  <c:v>9.607583</c:v>
                </c:pt>
                <c:pt idx="571">
                  <c:v>9.62425</c:v>
                </c:pt>
                <c:pt idx="572">
                  <c:v>9.640917</c:v>
                </c:pt>
                <c:pt idx="573">
                  <c:v>9.6575830000000007</c:v>
                </c:pt>
                <c:pt idx="574">
                  <c:v>9.6742500000000007</c:v>
                </c:pt>
                <c:pt idx="575">
                  <c:v>9.6908329999999996</c:v>
                </c:pt>
                <c:pt idx="576">
                  <c:v>9.7074999999999996</c:v>
                </c:pt>
                <c:pt idx="577">
                  <c:v>9.7241669999999996</c:v>
                </c:pt>
                <c:pt idx="578">
                  <c:v>9.7408330000000003</c:v>
                </c:pt>
                <c:pt idx="579">
                  <c:v>9.7575000000000003</c:v>
                </c:pt>
                <c:pt idx="580">
                  <c:v>9.7741670000000003</c:v>
                </c:pt>
                <c:pt idx="581">
                  <c:v>9.7908329999999992</c:v>
                </c:pt>
                <c:pt idx="582">
                  <c:v>9.8074999999999992</c:v>
                </c:pt>
                <c:pt idx="583">
                  <c:v>9.824166</c:v>
                </c:pt>
                <c:pt idx="584">
                  <c:v>9.8408339999999992</c:v>
                </c:pt>
                <c:pt idx="585">
                  <c:v>9.8574999999999999</c:v>
                </c:pt>
                <c:pt idx="586">
                  <c:v>9.8741660000000007</c:v>
                </c:pt>
                <c:pt idx="587">
                  <c:v>9.8908330000000007</c:v>
                </c:pt>
                <c:pt idx="588">
                  <c:v>9.9075000000000006</c:v>
                </c:pt>
                <c:pt idx="589">
                  <c:v>9.9241670000000006</c:v>
                </c:pt>
                <c:pt idx="590">
                  <c:v>9.9408329999999996</c:v>
                </c:pt>
                <c:pt idx="591">
                  <c:v>9.9574999999999996</c:v>
                </c:pt>
                <c:pt idx="592">
                  <c:v>9.9741669999999996</c:v>
                </c:pt>
                <c:pt idx="593">
                  <c:v>9.9908330000000003</c:v>
                </c:pt>
                <c:pt idx="594">
                  <c:v>10.0075</c:v>
                </c:pt>
                <c:pt idx="595">
                  <c:v>10.02417</c:v>
                </c:pt>
                <c:pt idx="596">
                  <c:v>10.04083</c:v>
                </c:pt>
                <c:pt idx="597">
                  <c:v>10.057499999999999</c:v>
                </c:pt>
                <c:pt idx="598">
                  <c:v>10.074170000000001</c:v>
                </c:pt>
                <c:pt idx="599">
                  <c:v>10.09083</c:v>
                </c:pt>
                <c:pt idx="600">
                  <c:v>10.1075</c:v>
                </c:pt>
                <c:pt idx="601">
                  <c:v>10.124169999999999</c:v>
                </c:pt>
                <c:pt idx="602">
                  <c:v>10.140829999999999</c:v>
                </c:pt>
                <c:pt idx="603">
                  <c:v>10.157500000000001</c:v>
                </c:pt>
                <c:pt idx="604">
                  <c:v>10.17408</c:v>
                </c:pt>
                <c:pt idx="605">
                  <c:v>10.19075</c:v>
                </c:pt>
                <c:pt idx="606">
                  <c:v>10.207420000000001</c:v>
                </c:pt>
                <c:pt idx="607">
                  <c:v>10.224080000000001</c:v>
                </c:pt>
                <c:pt idx="608">
                  <c:v>10.24075</c:v>
                </c:pt>
                <c:pt idx="609">
                  <c:v>10.25742</c:v>
                </c:pt>
                <c:pt idx="610">
                  <c:v>10.27408</c:v>
                </c:pt>
                <c:pt idx="611">
                  <c:v>10.290749999999999</c:v>
                </c:pt>
                <c:pt idx="612">
                  <c:v>10.30742</c:v>
                </c:pt>
                <c:pt idx="613">
                  <c:v>10.32408</c:v>
                </c:pt>
                <c:pt idx="614">
                  <c:v>10.34075</c:v>
                </c:pt>
                <c:pt idx="615">
                  <c:v>10.357419999999999</c:v>
                </c:pt>
                <c:pt idx="616">
                  <c:v>10.374079999999999</c:v>
                </c:pt>
                <c:pt idx="617">
                  <c:v>10.390750000000001</c:v>
                </c:pt>
                <c:pt idx="618">
                  <c:v>10.40742</c:v>
                </c:pt>
                <c:pt idx="619">
                  <c:v>10.42408</c:v>
                </c:pt>
                <c:pt idx="620">
                  <c:v>10.44075</c:v>
                </c:pt>
                <c:pt idx="621">
                  <c:v>10.457420000000001</c:v>
                </c:pt>
                <c:pt idx="622">
                  <c:v>10.474080000000001</c:v>
                </c:pt>
                <c:pt idx="623">
                  <c:v>10.49075</c:v>
                </c:pt>
                <c:pt idx="624">
                  <c:v>10.50742</c:v>
                </c:pt>
                <c:pt idx="625">
                  <c:v>10.52408</c:v>
                </c:pt>
                <c:pt idx="626">
                  <c:v>10.540749999999999</c:v>
                </c:pt>
                <c:pt idx="627">
                  <c:v>10.55742</c:v>
                </c:pt>
                <c:pt idx="628">
                  <c:v>10.57408</c:v>
                </c:pt>
                <c:pt idx="629">
                  <c:v>10.59075</c:v>
                </c:pt>
                <c:pt idx="630">
                  <c:v>10.607419999999999</c:v>
                </c:pt>
                <c:pt idx="631">
                  <c:v>10.624079999999999</c:v>
                </c:pt>
                <c:pt idx="632">
                  <c:v>10.640750000000001</c:v>
                </c:pt>
                <c:pt idx="633">
                  <c:v>10.65742</c:v>
                </c:pt>
                <c:pt idx="634">
                  <c:v>10.673999999999999</c:v>
                </c:pt>
                <c:pt idx="635">
                  <c:v>10.690670000000001</c:v>
                </c:pt>
                <c:pt idx="636">
                  <c:v>10.707330000000001</c:v>
                </c:pt>
                <c:pt idx="637">
                  <c:v>10.724</c:v>
                </c:pt>
                <c:pt idx="638">
                  <c:v>10.74067</c:v>
                </c:pt>
                <c:pt idx="639">
                  <c:v>10.75733</c:v>
                </c:pt>
                <c:pt idx="640">
                  <c:v>10.773999999999999</c:v>
                </c:pt>
                <c:pt idx="641">
                  <c:v>10.79067</c:v>
                </c:pt>
                <c:pt idx="642">
                  <c:v>10.80733</c:v>
                </c:pt>
                <c:pt idx="643">
                  <c:v>10.824</c:v>
                </c:pt>
                <c:pt idx="644">
                  <c:v>10.840669999999999</c:v>
                </c:pt>
                <c:pt idx="645">
                  <c:v>10.857329999999999</c:v>
                </c:pt>
                <c:pt idx="646">
                  <c:v>10.874000000000001</c:v>
                </c:pt>
                <c:pt idx="647">
                  <c:v>10.89067</c:v>
                </c:pt>
                <c:pt idx="648">
                  <c:v>10.90733</c:v>
                </c:pt>
                <c:pt idx="649">
                  <c:v>10.923999999999999</c:v>
                </c:pt>
                <c:pt idx="650">
                  <c:v>10.940670000000001</c:v>
                </c:pt>
                <c:pt idx="651">
                  <c:v>10.957330000000001</c:v>
                </c:pt>
                <c:pt idx="652">
                  <c:v>10.974</c:v>
                </c:pt>
                <c:pt idx="653">
                  <c:v>10.99067</c:v>
                </c:pt>
                <c:pt idx="654">
                  <c:v>11.00733</c:v>
                </c:pt>
                <c:pt idx="655">
                  <c:v>11.023999999999999</c:v>
                </c:pt>
                <c:pt idx="656">
                  <c:v>11.04067</c:v>
                </c:pt>
                <c:pt idx="657">
                  <c:v>11.05733</c:v>
                </c:pt>
                <c:pt idx="658">
                  <c:v>11.074</c:v>
                </c:pt>
                <c:pt idx="659">
                  <c:v>11.090669999999999</c:v>
                </c:pt>
                <c:pt idx="660">
                  <c:v>11.107329999999999</c:v>
                </c:pt>
                <c:pt idx="661">
                  <c:v>11.124000000000001</c:v>
                </c:pt>
                <c:pt idx="662">
                  <c:v>11.14067</c:v>
                </c:pt>
                <c:pt idx="663">
                  <c:v>11.157249999999999</c:v>
                </c:pt>
                <c:pt idx="664">
                  <c:v>11.173920000000001</c:v>
                </c:pt>
                <c:pt idx="665">
                  <c:v>11.190580000000001</c:v>
                </c:pt>
                <c:pt idx="666">
                  <c:v>11.20725</c:v>
                </c:pt>
                <c:pt idx="667">
                  <c:v>11.22392</c:v>
                </c:pt>
                <c:pt idx="668">
                  <c:v>11.24058</c:v>
                </c:pt>
                <c:pt idx="669">
                  <c:v>11.257250000000001</c:v>
                </c:pt>
                <c:pt idx="670">
                  <c:v>11.27392</c:v>
                </c:pt>
                <c:pt idx="671">
                  <c:v>11.29058</c:v>
                </c:pt>
                <c:pt idx="672">
                  <c:v>11.30725</c:v>
                </c:pt>
                <c:pt idx="673">
                  <c:v>11.323919999999999</c:v>
                </c:pt>
                <c:pt idx="674">
                  <c:v>11.340579999999999</c:v>
                </c:pt>
                <c:pt idx="675">
                  <c:v>11.357250000000001</c:v>
                </c:pt>
                <c:pt idx="676">
                  <c:v>11.37392</c:v>
                </c:pt>
                <c:pt idx="677">
                  <c:v>11.39058</c:v>
                </c:pt>
                <c:pt idx="678">
                  <c:v>11.407249999999999</c:v>
                </c:pt>
                <c:pt idx="679">
                  <c:v>11.423920000000001</c:v>
                </c:pt>
                <c:pt idx="680">
                  <c:v>11.440580000000001</c:v>
                </c:pt>
                <c:pt idx="681">
                  <c:v>11.45725</c:v>
                </c:pt>
                <c:pt idx="682">
                  <c:v>11.47392</c:v>
                </c:pt>
                <c:pt idx="683">
                  <c:v>11.49058</c:v>
                </c:pt>
                <c:pt idx="684">
                  <c:v>11.507250000000001</c:v>
                </c:pt>
                <c:pt idx="685">
                  <c:v>11.52392</c:v>
                </c:pt>
                <c:pt idx="686">
                  <c:v>11.54058</c:v>
                </c:pt>
                <c:pt idx="687">
                  <c:v>11.55725</c:v>
                </c:pt>
                <c:pt idx="688">
                  <c:v>11.573919999999999</c:v>
                </c:pt>
                <c:pt idx="689">
                  <c:v>11.590579999999999</c:v>
                </c:pt>
                <c:pt idx="690">
                  <c:v>11.607250000000001</c:v>
                </c:pt>
                <c:pt idx="691">
                  <c:v>11.62392</c:v>
                </c:pt>
                <c:pt idx="692">
                  <c:v>11.64058</c:v>
                </c:pt>
                <c:pt idx="693">
                  <c:v>11.657170000000001</c:v>
                </c:pt>
                <c:pt idx="694">
                  <c:v>11.673830000000001</c:v>
                </c:pt>
                <c:pt idx="695">
                  <c:v>11.6905</c:v>
                </c:pt>
                <c:pt idx="696">
                  <c:v>11.70717</c:v>
                </c:pt>
                <c:pt idx="697">
                  <c:v>11.72383</c:v>
                </c:pt>
                <c:pt idx="698">
                  <c:v>11.740500000000001</c:v>
                </c:pt>
                <c:pt idx="699">
                  <c:v>11.75717</c:v>
                </c:pt>
                <c:pt idx="700">
                  <c:v>11.77383</c:v>
                </c:pt>
                <c:pt idx="701">
                  <c:v>11.7905</c:v>
                </c:pt>
                <c:pt idx="702">
                  <c:v>11.807169999999999</c:v>
                </c:pt>
                <c:pt idx="703">
                  <c:v>11.823829999999999</c:v>
                </c:pt>
                <c:pt idx="704">
                  <c:v>11.8405</c:v>
                </c:pt>
                <c:pt idx="705">
                  <c:v>11.85717</c:v>
                </c:pt>
                <c:pt idx="706">
                  <c:v>11.87383</c:v>
                </c:pt>
                <c:pt idx="707">
                  <c:v>11.890499999999999</c:v>
                </c:pt>
                <c:pt idx="708">
                  <c:v>11.907170000000001</c:v>
                </c:pt>
                <c:pt idx="709">
                  <c:v>11.923830000000001</c:v>
                </c:pt>
                <c:pt idx="710">
                  <c:v>11.9405</c:v>
                </c:pt>
                <c:pt idx="711">
                  <c:v>11.95717</c:v>
                </c:pt>
                <c:pt idx="712">
                  <c:v>11.97383</c:v>
                </c:pt>
                <c:pt idx="713">
                  <c:v>11.990500000000001</c:v>
                </c:pt>
                <c:pt idx="714">
                  <c:v>12.00717</c:v>
                </c:pt>
                <c:pt idx="715">
                  <c:v>12.02383</c:v>
                </c:pt>
                <c:pt idx="716">
                  <c:v>12.0405</c:v>
                </c:pt>
                <c:pt idx="717">
                  <c:v>12.057169999999999</c:v>
                </c:pt>
                <c:pt idx="718">
                  <c:v>12.073829999999999</c:v>
                </c:pt>
                <c:pt idx="719">
                  <c:v>12.0905</c:v>
                </c:pt>
                <c:pt idx="720">
                  <c:v>12.10717</c:v>
                </c:pt>
                <c:pt idx="721">
                  <c:v>12.123749999999999</c:v>
                </c:pt>
                <c:pt idx="722">
                  <c:v>12.140420000000001</c:v>
                </c:pt>
                <c:pt idx="723">
                  <c:v>12.157080000000001</c:v>
                </c:pt>
                <c:pt idx="724">
                  <c:v>12.17375</c:v>
                </c:pt>
                <c:pt idx="725">
                  <c:v>12.19042</c:v>
                </c:pt>
                <c:pt idx="726">
                  <c:v>12.207079999999999</c:v>
                </c:pt>
                <c:pt idx="727">
                  <c:v>12.223750000000001</c:v>
                </c:pt>
                <c:pt idx="728">
                  <c:v>12.24042</c:v>
                </c:pt>
                <c:pt idx="729">
                  <c:v>12.25708</c:v>
                </c:pt>
                <c:pt idx="730">
                  <c:v>12.27375</c:v>
                </c:pt>
                <c:pt idx="731">
                  <c:v>12.290419999999999</c:v>
                </c:pt>
                <c:pt idx="732">
                  <c:v>12.307079999999999</c:v>
                </c:pt>
                <c:pt idx="733">
                  <c:v>12.32375</c:v>
                </c:pt>
                <c:pt idx="734">
                  <c:v>12.34042</c:v>
                </c:pt>
                <c:pt idx="735">
                  <c:v>12.35708</c:v>
                </c:pt>
                <c:pt idx="736">
                  <c:v>12.373749999999999</c:v>
                </c:pt>
                <c:pt idx="737">
                  <c:v>12.390420000000001</c:v>
                </c:pt>
                <c:pt idx="738">
                  <c:v>12.407080000000001</c:v>
                </c:pt>
                <c:pt idx="739">
                  <c:v>12.42375</c:v>
                </c:pt>
                <c:pt idx="740">
                  <c:v>12.44042</c:v>
                </c:pt>
                <c:pt idx="741">
                  <c:v>12.457079999999999</c:v>
                </c:pt>
                <c:pt idx="742">
                  <c:v>12.473750000000001</c:v>
                </c:pt>
                <c:pt idx="743">
                  <c:v>12.49042</c:v>
                </c:pt>
                <c:pt idx="744">
                  <c:v>12.50708</c:v>
                </c:pt>
                <c:pt idx="745">
                  <c:v>12.52375</c:v>
                </c:pt>
                <c:pt idx="746">
                  <c:v>12.540419999999999</c:v>
                </c:pt>
                <c:pt idx="747">
                  <c:v>12.557079999999999</c:v>
                </c:pt>
                <c:pt idx="748">
                  <c:v>12.57375</c:v>
                </c:pt>
                <c:pt idx="749">
                  <c:v>12.59042</c:v>
                </c:pt>
                <c:pt idx="750">
                  <c:v>12.60708</c:v>
                </c:pt>
                <c:pt idx="751">
                  <c:v>12.623670000000001</c:v>
                </c:pt>
                <c:pt idx="752">
                  <c:v>12.640330000000001</c:v>
                </c:pt>
                <c:pt idx="753">
                  <c:v>12.657</c:v>
                </c:pt>
                <c:pt idx="754">
                  <c:v>12.67367</c:v>
                </c:pt>
                <c:pt idx="755">
                  <c:v>12.690329999999999</c:v>
                </c:pt>
                <c:pt idx="756">
                  <c:v>12.707000000000001</c:v>
                </c:pt>
                <c:pt idx="757">
                  <c:v>12.72367</c:v>
                </c:pt>
                <c:pt idx="758">
                  <c:v>12.74033</c:v>
                </c:pt>
                <c:pt idx="759">
                  <c:v>12.757</c:v>
                </c:pt>
                <c:pt idx="760">
                  <c:v>12.773669999999999</c:v>
                </c:pt>
                <c:pt idx="761">
                  <c:v>12.790330000000001</c:v>
                </c:pt>
                <c:pt idx="762">
                  <c:v>12.807</c:v>
                </c:pt>
                <c:pt idx="763">
                  <c:v>12.82367</c:v>
                </c:pt>
                <c:pt idx="764">
                  <c:v>12.84033</c:v>
                </c:pt>
                <c:pt idx="765">
                  <c:v>12.856999999999999</c:v>
                </c:pt>
                <c:pt idx="766">
                  <c:v>12.873670000000001</c:v>
                </c:pt>
                <c:pt idx="767">
                  <c:v>12.890330000000001</c:v>
                </c:pt>
                <c:pt idx="768">
                  <c:v>12.907</c:v>
                </c:pt>
                <c:pt idx="769">
                  <c:v>12.92367</c:v>
                </c:pt>
                <c:pt idx="770">
                  <c:v>12.940329999999999</c:v>
                </c:pt>
                <c:pt idx="771">
                  <c:v>12.957000000000001</c:v>
                </c:pt>
                <c:pt idx="772">
                  <c:v>12.97367</c:v>
                </c:pt>
                <c:pt idx="773">
                  <c:v>12.99033</c:v>
                </c:pt>
                <c:pt idx="774">
                  <c:v>13.007</c:v>
                </c:pt>
                <c:pt idx="775">
                  <c:v>13.023669999999999</c:v>
                </c:pt>
                <c:pt idx="776">
                  <c:v>13.040330000000001</c:v>
                </c:pt>
                <c:pt idx="777">
                  <c:v>13.057</c:v>
                </c:pt>
                <c:pt idx="778">
                  <c:v>13.07367</c:v>
                </c:pt>
                <c:pt idx="779">
                  <c:v>13.09033</c:v>
                </c:pt>
                <c:pt idx="780">
                  <c:v>13.106920000000001</c:v>
                </c:pt>
                <c:pt idx="781">
                  <c:v>13.12358</c:v>
                </c:pt>
                <c:pt idx="782">
                  <c:v>13.14025</c:v>
                </c:pt>
                <c:pt idx="783">
                  <c:v>13.15692</c:v>
                </c:pt>
                <c:pt idx="784">
                  <c:v>13.173579999999999</c:v>
                </c:pt>
                <c:pt idx="785">
                  <c:v>13.190250000000001</c:v>
                </c:pt>
                <c:pt idx="786">
                  <c:v>13.20692</c:v>
                </c:pt>
                <c:pt idx="787">
                  <c:v>13.22358</c:v>
                </c:pt>
                <c:pt idx="788">
                  <c:v>13.24025</c:v>
                </c:pt>
                <c:pt idx="789">
                  <c:v>13.256919999999999</c:v>
                </c:pt>
                <c:pt idx="790">
                  <c:v>13.273580000000001</c:v>
                </c:pt>
                <c:pt idx="791">
                  <c:v>13.29025</c:v>
                </c:pt>
                <c:pt idx="792">
                  <c:v>13.30692</c:v>
                </c:pt>
                <c:pt idx="793">
                  <c:v>13.32358</c:v>
                </c:pt>
                <c:pt idx="794">
                  <c:v>13.340249999999999</c:v>
                </c:pt>
                <c:pt idx="795">
                  <c:v>13.356920000000001</c:v>
                </c:pt>
                <c:pt idx="796">
                  <c:v>13.37358</c:v>
                </c:pt>
                <c:pt idx="797">
                  <c:v>13.39025</c:v>
                </c:pt>
                <c:pt idx="798">
                  <c:v>13.40692</c:v>
                </c:pt>
                <c:pt idx="799">
                  <c:v>13.423579999999999</c:v>
                </c:pt>
                <c:pt idx="800">
                  <c:v>13.440250000000001</c:v>
                </c:pt>
                <c:pt idx="801">
                  <c:v>13.45692</c:v>
                </c:pt>
                <c:pt idx="802">
                  <c:v>13.47358</c:v>
                </c:pt>
                <c:pt idx="803">
                  <c:v>13.49025</c:v>
                </c:pt>
                <c:pt idx="804">
                  <c:v>13.506919999999999</c:v>
                </c:pt>
                <c:pt idx="805">
                  <c:v>13.523580000000001</c:v>
                </c:pt>
                <c:pt idx="806">
                  <c:v>13.54025</c:v>
                </c:pt>
                <c:pt idx="807">
                  <c:v>13.55692</c:v>
                </c:pt>
                <c:pt idx="808">
                  <c:v>13.57358</c:v>
                </c:pt>
                <c:pt idx="809">
                  <c:v>13.590249999999999</c:v>
                </c:pt>
                <c:pt idx="810">
                  <c:v>13.60683</c:v>
                </c:pt>
                <c:pt idx="811">
                  <c:v>13.6235</c:v>
                </c:pt>
                <c:pt idx="812">
                  <c:v>13.640169999999999</c:v>
                </c:pt>
                <c:pt idx="813">
                  <c:v>13.656829999999999</c:v>
                </c:pt>
                <c:pt idx="814">
                  <c:v>13.673500000000001</c:v>
                </c:pt>
                <c:pt idx="815">
                  <c:v>13.69017</c:v>
                </c:pt>
                <c:pt idx="816">
                  <c:v>13.70683</c:v>
                </c:pt>
                <c:pt idx="817">
                  <c:v>13.7235</c:v>
                </c:pt>
                <c:pt idx="818">
                  <c:v>13.740170000000001</c:v>
                </c:pt>
                <c:pt idx="819">
                  <c:v>13.756830000000001</c:v>
                </c:pt>
                <c:pt idx="820">
                  <c:v>13.7735</c:v>
                </c:pt>
                <c:pt idx="821">
                  <c:v>13.79017</c:v>
                </c:pt>
                <c:pt idx="822">
                  <c:v>13.80683</c:v>
                </c:pt>
                <c:pt idx="823">
                  <c:v>13.823499999999999</c:v>
                </c:pt>
                <c:pt idx="824">
                  <c:v>13.840170000000001</c:v>
                </c:pt>
                <c:pt idx="825">
                  <c:v>13.85683</c:v>
                </c:pt>
                <c:pt idx="826">
                  <c:v>13.8735</c:v>
                </c:pt>
                <c:pt idx="827">
                  <c:v>13.890169999999999</c:v>
                </c:pt>
                <c:pt idx="828">
                  <c:v>13.906829999999999</c:v>
                </c:pt>
                <c:pt idx="829">
                  <c:v>13.923500000000001</c:v>
                </c:pt>
                <c:pt idx="830">
                  <c:v>13.94017</c:v>
                </c:pt>
                <c:pt idx="831">
                  <c:v>13.95683</c:v>
                </c:pt>
                <c:pt idx="832">
                  <c:v>13.9735</c:v>
                </c:pt>
                <c:pt idx="833">
                  <c:v>13.990170000000001</c:v>
                </c:pt>
                <c:pt idx="834">
                  <c:v>14.006830000000001</c:v>
                </c:pt>
                <c:pt idx="835">
                  <c:v>14.0235</c:v>
                </c:pt>
                <c:pt idx="836">
                  <c:v>14.04017</c:v>
                </c:pt>
                <c:pt idx="837">
                  <c:v>14.05683</c:v>
                </c:pt>
                <c:pt idx="838">
                  <c:v>14.073499999999999</c:v>
                </c:pt>
                <c:pt idx="839">
                  <c:v>14.09008</c:v>
                </c:pt>
                <c:pt idx="840">
                  <c:v>14.10675</c:v>
                </c:pt>
                <c:pt idx="841">
                  <c:v>14.123419999999999</c:v>
                </c:pt>
                <c:pt idx="842">
                  <c:v>14.140079999999999</c:v>
                </c:pt>
                <c:pt idx="843">
                  <c:v>14.156750000000001</c:v>
                </c:pt>
                <c:pt idx="844">
                  <c:v>14.17342</c:v>
                </c:pt>
                <c:pt idx="845">
                  <c:v>14.19008</c:v>
                </c:pt>
                <c:pt idx="846">
                  <c:v>14.20675</c:v>
                </c:pt>
                <c:pt idx="847">
                  <c:v>14.223420000000001</c:v>
                </c:pt>
                <c:pt idx="848">
                  <c:v>14.240080000000001</c:v>
                </c:pt>
                <c:pt idx="849">
                  <c:v>14.25675</c:v>
                </c:pt>
                <c:pt idx="850">
                  <c:v>14.27342</c:v>
                </c:pt>
                <c:pt idx="851">
                  <c:v>14.29008</c:v>
                </c:pt>
                <c:pt idx="852">
                  <c:v>14.306749999999999</c:v>
                </c:pt>
                <c:pt idx="853">
                  <c:v>14.32342</c:v>
                </c:pt>
                <c:pt idx="854">
                  <c:v>14.34008</c:v>
                </c:pt>
                <c:pt idx="855">
                  <c:v>14.35675</c:v>
                </c:pt>
                <c:pt idx="856">
                  <c:v>14.373419999999999</c:v>
                </c:pt>
                <c:pt idx="857">
                  <c:v>14.390079999999999</c:v>
                </c:pt>
                <c:pt idx="858">
                  <c:v>14.406750000000001</c:v>
                </c:pt>
                <c:pt idx="859">
                  <c:v>14.42342</c:v>
                </c:pt>
                <c:pt idx="860">
                  <c:v>14.44008</c:v>
                </c:pt>
                <c:pt idx="861">
                  <c:v>14.45675</c:v>
                </c:pt>
                <c:pt idx="862">
                  <c:v>14.473420000000001</c:v>
                </c:pt>
                <c:pt idx="863">
                  <c:v>14.490080000000001</c:v>
                </c:pt>
                <c:pt idx="864">
                  <c:v>14.50675</c:v>
                </c:pt>
                <c:pt idx="865">
                  <c:v>14.52342</c:v>
                </c:pt>
                <c:pt idx="866">
                  <c:v>14.54008</c:v>
                </c:pt>
                <c:pt idx="867">
                  <c:v>14.55667</c:v>
                </c:pt>
                <c:pt idx="868">
                  <c:v>14.57333</c:v>
                </c:pt>
                <c:pt idx="869">
                  <c:v>14.59</c:v>
                </c:pt>
                <c:pt idx="870">
                  <c:v>14.606669999999999</c:v>
                </c:pt>
                <c:pt idx="871">
                  <c:v>14.623329999999999</c:v>
                </c:pt>
                <c:pt idx="872">
                  <c:v>14.64</c:v>
                </c:pt>
                <c:pt idx="873">
                  <c:v>14.65667</c:v>
                </c:pt>
                <c:pt idx="874">
                  <c:v>14.67333</c:v>
                </c:pt>
                <c:pt idx="875">
                  <c:v>14.69</c:v>
                </c:pt>
                <c:pt idx="876">
                  <c:v>14.706670000000001</c:v>
                </c:pt>
                <c:pt idx="877">
                  <c:v>14.723330000000001</c:v>
                </c:pt>
                <c:pt idx="878">
                  <c:v>14.74</c:v>
                </c:pt>
                <c:pt idx="879">
                  <c:v>14.75667</c:v>
                </c:pt>
                <c:pt idx="880">
                  <c:v>14.77333</c:v>
                </c:pt>
                <c:pt idx="881">
                  <c:v>14.79</c:v>
                </c:pt>
                <c:pt idx="882">
                  <c:v>14.80667</c:v>
                </c:pt>
                <c:pt idx="883">
                  <c:v>14.82333</c:v>
                </c:pt>
                <c:pt idx="884">
                  <c:v>14.84</c:v>
                </c:pt>
                <c:pt idx="885">
                  <c:v>14.856669999999999</c:v>
                </c:pt>
                <c:pt idx="886">
                  <c:v>14.873329999999999</c:v>
                </c:pt>
                <c:pt idx="887">
                  <c:v>14.89</c:v>
                </c:pt>
                <c:pt idx="888">
                  <c:v>14.90667</c:v>
                </c:pt>
                <c:pt idx="889">
                  <c:v>14.92333</c:v>
                </c:pt>
                <c:pt idx="890">
                  <c:v>14.94</c:v>
                </c:pt>
                <c:pt idx="891">
                  <c:v>14.956670000000001</c:v>
                </c:pt>
                <c:pt idx="892">
                  <c:v>14.973330000000001</c:v>
                </c:pt>
                <c:pt idx="893">
                  <c:v>14.99</c:v>
                </c:pt>
                <c:pt idx="894">
                  <c:v>15.00667</c:v>
                </c:pt>
                <c:pt idx="895">
                  <c:v>15.02333</c:v>
                </c:pt>
                <c:pt idx="896">
                  <c:v>15.04</c:v>
                </c:pt>
                <c:pt idx="897">
                  <c:v>15.05667</c:v>
                </c:pt>
                <c:pt idx="898">
                  <c:v>15.07325</c:v>
                </c:pt>
                <c:pt idx="899">
                  <c:v>15.089919999999999</c:v>
                </c:pt>
                <c:pt idx="900">
                  <c:v>15.106579999999999</c:v>
                </c:pt>
                <c:pt idx="901">
                  <c:v>15.123250000000001</c:v>
                </c:pt>
                <c:pt idx="902">
                  <c:v>15.13992</c:v>
                </c:pt>
                <c:pt idx="903">
                  <c:v>15.15658</c:v>
                </c:pt>
                <c:pt idx="904">
                  <c:v>15.173249999999999</c:v>
                </c:pt>
                <c:pt idx="905">
                  <c:v>15.189920000000001</c:v>
                </c:pt>
                <c:pt idx="906">
                  <c:v>15.206580000000001</c:v>
                </c:pt>
                <c:pt idx="907">
                  <c:v>15.22325</c:v>
                </c:pt>
                <c:pt idx="908">
                  <c:v>15.23992</c:v>
                </c:pt>
                <c:pt idx="909">
                  <c:v>15.25658</c:v>
                </c:pt>
                <c:pt idx="910">
                  <c:v>15.273250000000001</c:v>
                </c:pt>
                <c:pt idx="911">
                  <c:v>15.28992</c:v>
                </c:pt>
                <c:pt idx="912">
                  <c:v>15.30658</c:v>
                </c:pt>
                <c:pt idx="913">
                  <c:v>15.32325</c:v>
                </c:pt>
                <c:pt idx="914">
                  <c:v>15.339919999999999</c:v>
                </c:pt>
                <c:pt idx="915">
                  <c:v>15.356579999999999</c:v>
                </c:pt>
                <c:pt idx="916">
                  <c:v>15.373250000000001</c:v>
                </c:pt>
                <c:pt idx="917">
                  <c:v>15.38992</c:v>
                </c:pt>
                <c:pt idx="918">
                  <c:v>15.40658</c:v>
                </c:pt>
                <c:pt idx="919">
                  <c:v>15.423249999999999</c:v>
                </c:pt>
                <c:pt idx="920">
                  <c:v>15.439920000000001</c:v>
                </c:pt>
                <c:pt idx="921">
                  <c:v>15.456580000000001</c:v>
                </c:pt>
                <c:pt idx="922">
                  <c:v>15.47325</c:v>
                </c:pt>
                <c:pt idx="923">
                  <c:v>15.48992</c:v>
                </c:pt>
                <c:pt idx="924">
                  <c:v>15.50658</c:v>
                </c:pt>
                <c:pt idx="925">
                  <c:v>15.523250000000001</c:v>
                </c:pt>
                <c:pt idx="926">
                  <c:v>15.53992</c:v>
                </c:pt>
                <c:pt idx="927">
                  <c:v>15.5565</c:v>
                </c:pt>
                <c:pt idx="928">
                  <c:v>15.573169999999999</c:v>
                </c:pt>
                <c:pt idx="929">
                  <c:v>15.589829999999999</c:v>
                </c:pt>
                <c:pt idx="930">
                  <c:v>15.6065</c:v>
                </c:pt>
                <c:pt idx="931">
                  <c:v>15.62317</c:v>
                </c:pt>
                <c:pt idx="932">
                  <c:v>15.63983</c:v>
                </c:pt>
                <c:pt idx="933">
                  <c:v>15.656499999999999</c:v>
                </c:pt>
                <c:pt idx="934">
                  <c:v>15.673170000000001</c:v>
                </c:pt>
                <c:pt idx="935">
                  <c:v>15.689830000000001</c:v>
                </c:pt>
                <c:pt idx="936">
                  <c:v>15.7065</c:v>
                </c:pt>
                <c:pt idx="937">
                  <c:v>15.72317</c:v>
                </c:pt>
                <c:pt idx="938">
                  <c:v>15.73983</c:v>
                </c:pt>
                <c:pt idx="939">
                  <c:v>15.756500000000001</c:v>
                </c:pt>
                <c:pt idx="940">
                  <c:v>15.77317</c:v>
                </c:pt>
                <c:pt idx="941">
                  <c:v>15.78983</c:v>
                </c:pt>
                <c:pt idx="942">
                  <c:v>15.8065</c:v>
                </c:pt>
                <c:pt idx="943">
                  <c:v>15.823169999999999</c:v>
                </c:pt>
                <c:pt idx="944">
                  <c:v>15.839829999999999</c:v>
                </c:pt>
                <c:pt idx="945">
                  <c:v>15.8565</c:v>
                </c:pt>
                <c:pt idx="946">
                  <c:v>15.87317</c:v>
                </c:pt>
                <c:pt idx="947">
                  <c:v>15.88983</c:v>
                </c:pt>
                <c:pt idx="948">
                  <c:v>15.906499999999999</c:v>
                </c:pt>
                <c:pt idx="949">
                  <c:v>15.923170000000001</c:v>
                </c:pt>
                <c:pt idx="950">
                  <c:v>15.939830000000001</c:v>
                </c:pt>
                <c:pt idx="951">
                  <c:v>15.9565</c:v>
                </c:pt>
                <c:pt idx="952">
                  <c:v>15.97317</c:v>
                </c:pt>
                <c:pt idx="953">
                  <c:v>15.98983</c:v>
                </c:pt>
                <c:pt idx="954">
                  <c:v>16.006499999999999</c:v>
                </c:pt>
                <c:pt idx="955">
                  <c:v>16.02317</c:v>
                </c:pt>
                <c:pt idx="956">
                  <c:v>16.039750000000002</c:v>
                </c:pt>
                <c:pt idx="957">
                  <c:v>16.056419999999999</c:v>
                </c:pt>
                <c:pt idx="958">
                  <c:v>16.073080000000001</c:v>
                </c:pt>
                <c:pt idx="959">
                  <c:v>16.089749999999999</c:v>
                </c:pt>
                <c:pt idx="960">
                  <c:v>16.10642</c:v>
                </c:pt>
                <c:pt idx="961">
                  <c:v>16.123080000000002</c:v>
                </c:pt>
                <c:pt idx="962">
                  <c:v>16.139749999999999</c:v>
                </c:pt>
                <c:pt idx="963">
                  <c:v>16.156420000000001</c:v>
                </c:pt>
                <c:pt idx="964">
                  <c:v>16.173079999999999</c:v>
                </c:pt>
                <c:pt idx="965">
                  <c:v>16.18975</c:v>
                </c:pt>
                <c:pt idx="966">
                  <c:v>16.206420000000001</c:v>
                </c:pt>
                <c:pt idx="967">
                  <c:v>16.22308</c:v>
                </c:pt>
                <c:pt idx="968">
                  <c:v>16.239750000000001</c:v>
                </c:pt>
                <c:pt idx="969">
                  <c:v>16.256419999999999</c:v>
                </c:pt>
                <c:pt idx="970">
                  <c:v>16.27308</c:v>
                </c:pt>
                <c:pt idx="971">
                  <c:v>16.289750000000002</c:v>
                </c:pt>
                <c:pt idx="972">
                  <c:v>16.306419999999999</c:v>
                </c:pt>
                <c:pt idx="973">
                  <c:v>16.323080000000001</c:v>
                </c:pt>
                <c:pt idx="974">
                  <c:v>16.339749999999999</c:v>
                </c:pt>
                <c:pt idx="975">
                  <c:v>16.35642</c:v>
                </c:pt>
                <c:pt idx="976">
                  <c:v>16.373080000000002</c:v>
                </c:pt>
                <c:pt idx="977">
                  <c:v>16.389749999999999</c:v>
                </c:pt>
                <c:pt idx="978">
                  <c:v>16.406420000000001</c:v>
                </c:pt>
                <c:pt idx="979">
                  <c:v>16.423079999999999</c:v>
                </c:pt>
                <c:pt idx="980">
                  <c:v>16.43975</c:v>
                </c:pt>
                <c:pt idx="981">
                  <c:v>16.456420000000001</c:v>
                </c:pt>
                <c:pt idx="982">
                  <c:v>16.47308</c:v>
                </c:pt>
                <c:pt idx="983">
                  <c:v>16.489750000000001</c:v>
                </c:pt>
                <c:pt idx="984">
                  <c:v>16.506419999999999</c:v>
                </c:pt>
                <c:pt idx="985">
                  <c:v>16.52308</c:v>
                </c:pt>
                <c:pt idx="986">
                  <c:v>16.539670000000001</c:v>
                </c:pt>
                <c:pt idx="987">
                  <c:v>16.556329999999999</c:v>
                </c:pt>
                <c:pt idx="988">
                  <c:v>16.573</c:v>
                </c:pt>
                <c:pt idx="989">
                  <c:v>16.589670000000002</c:v>
                </c:pt>
                <c:pt idx="990">
                  <c:v>16.60633</c:v>
                </c:pt>
                <c:pt idx="991">
                  <c:v>16.623000000000001</c:v>
                </c:pt>
                <c:pt idx="992">
                  <c:v>16.639669999999999</c:v>
                </c:pt>
                <c:pt idx="993">
                  <c:v>16.656330000000001</c:v>
                </c:pt>
                <c:pt idx="994">
                  <c:v>16.672999999999998</c:v>
                </c:pt>
                <c:pt idx="995">
                  <c:v>16.68967</c:v>
                </c:pt>
                <c:pt idx="996">
                  <c:v>16.706330000000001</c:v>
                </c:pt>
                <c:pt idx="997">
                  <c:v>16.722999999999999</c:v>
                </c:pt>
                <c:pt idx="998">
                  <c:v>16.73967</c:v>
                </c:pt>
                <c:pt idx="999">
                  <c:v>16.756329999999998</c:v>
                </c:pt>
                <c:pt idx="1000">
                  <c:v>16.773</c:v>
                </c:pt>
                <c:pt idx="1001">
                  <c:v>16.789670000000001</c:v>
                </c:pt>
                <c:pt idx="1002">
                  <c:v>16.806329999999999</c:v>
                </c:pt>
                <c:pt idx="1003">
                  <c:v>16.823</c:v>
                </c:pt>
                <c:pt idx="1004">
                  <c:v>16.839670000000002</c:v>
                </c:pt>
                <c:pt idx="1005">
                  <c:v>16.85633</c:v>
                </c:pt>
                <c:pt idx="1006">
                  <c:v>16.873000000000001</c:v>
                </c:pt>
                <c:pt idx="1007">
                  <c:v>16.889669999999999</c:v>
                </c:pt>
                <c:pt idx="1008">
                  <c:v>16.906330000000001</c:v>
                </c:pt>
                <c:pt idx="1009">
                  <c:v>16.922999999999998</c:v>
                </c:pt>
                <c:pt idx="1010">
                  <c:v>16.93967</c:v>
                </c:pt>
                <c:pt idx="1011">
                  <c:v>16.956330000000001</c:v>
                </c:pt>
                <c:pt idx="1012">
                  <c:v>16.972999999999999</c:v>
                </c:pt>
                <c:pt idx="1013">
                  <c:v>16.98967</c:v>
                </c:pt>
                <c:pt idx="1014">
                  <c:v>17.006329999999998</c:v>
                </c:pt>
                <c:pt idx="1015">
                  <c:v>17.022919999999999</c:v>
                </c:pt>
                <c:pt idx="1016">
                  <c:v>17.039580000000001</c:v>
                </c:pt>
                <c:pt idx="1017">
                  <c:v>17.056249999999999</c:v>
                </c:pt>
                <c:pt idx="1018">
                  <c:v>17.07292</c:v>
                </c:pt>
                <c:pt idx="1019">
                  <c:v>17.089580000000002</c:v>
                </c:pt>
                <c:pt idx="1020">
                  <c:v>17.106249999999999</c:v>
                </c:pt>
                <c:pt idx="1021">
                  <c:v>17.122920000000001</c:v>
                </c:pt>
                <c:pt idx="1022">
                  <c:v>17.139579999999999</c:v>
                </c:pt>
                <c:pt idx="1023">
                  <c:v>17.15625</c:v>
                </c:pt>
                <c:pt idx="1024">
                  <c:v>17.172920000000001</c:v>
                </c:pt>
                <c:pt idx="1025">
                  <c:v>17.189579999999999</c:v>
                </c:pt>
                <c:pt idx="1026">
                  <c:v>17.206250000000001</c:v>
                </c:pt>
                <c:pt idx="1027">
                  <c:v>17.222919999999998</c:v>
                </c:pt>
                <c:pt idx="1028">
                  <c:v>17.23958</c:v>
                </c:pt>
                <c:pt idx="1029">
                  <c:v>17.256250000000001</c:v>
                </c:pt>
                <c:pt idx="1030">
                  <c:v>17.272919999999999</c:v>
                </c:pt>
                <c:pt idx="1031">
                  <c:v>17.289580000000001</c:v>
                </c:pt>
                <c:pt idx="1032">
                  <c:v>17.306249999999999</c:v>
                </c:pt>
                <c:pt idx="1033">
                  <c:v>17.32292</c:v>
                </c:pt>
                <c:pt idx="1034">
                  <c:v>17.339580000000002</c:v>
                </c:pt>
                <c:pt idx="1035">
                  <c:v>17.356249999999999</c:v>
                </c:pt>
                <c:pt idx="1036">
                  <c:v>17.372920000000001</c:v>
                </c:pt>
                <c:pt idx="1037">
                  <c:v>17.389579999999999</c:v>
                </c:pt>
                <c:pt idx="1038">
                  <c:v>17.40625</c:v>
                </c:pt>
                <c:pt idx="1039">
                  <c:v>17.422920000000001</c:v>
                </c:pt>
                <c:pt idx="1040">
                  <c:v>17.439579999999999</c:v>
                </c:pt>
                <c:pt idx="1041">
                  <c:v>17.456250000000001</c:v>
                </c:pt>
                <c:pt idx="1042">
                  <c:v>17.472919999999998</c:v>
                </c:pt>
                <c:pt idx="1043">
                  <c:v>17.48958</c:v>
                </c:pt>
                <c:pt idx="1044">
                  <c:v>17.506170000000001</c:v>
                </c:pt>
                <c:pt idx="1045">
                  <c:v>17.522829999999999</c:v>
                </c:pt>
                <c:pt idx="1046">
                  <c:v>17.5395</c:v>
                </c:pt>
                <c:pt idx="1047">
                  <c:v>17.556170000000002</c:v>
                </c:pt>
                <c:pt idx="1048">
                  <c:v>17.57283</c:v>
                </c:pt>
                <c:pt idx="1049">
                  <c:v>17.589500000000001</c:v>
                </c:pt>
                <c:pt idx="1050">
                  <c:v>17.606169999999999</c:v>
                </c:pt>
                <c:pt idx="1051">
                  <c:v>17.62283</c:v>
                </c:pt>
                <c:pt idx="1052">
                  <c:v>17.639500000000002</c:v>
                </c:pt>
                <c:pt idx="1053">
                  <c:v>17.656169999999999</c:v>
                </c:pt>
                <c:pt idx="1054">
                  <c:v>17.672830000000001</c:v>
                </c:pt>
                <c:pt idx="1055">
                  <c:v>17.689499999999999</c:v>
                </c:pt>
                <c:pt idx="1056">
                  <c:v>17.70617</c:v>
                </c:pt>
                <c:pt idx="1057">
                  <c:v>17.722829999999998</c:v>
                </c:pt>
                <c:pt idx="1058">
                  <c:v>17.7395</c:v>
                </c:pt>
                <c:pt idx="1059">
                  <c:v>17.756170000000001</c:v>
                </c:pt>
                <c:pt idx="1060">
                  <c:v>17.772829999999999</c:v>
                </c:pt>
                <c:pt idx="1061">
                  <c:v>17.7895</c:v>
                </c:pt>
                <c:pt idx="1062">
                  <c:v>17.806170000000002</c:v>
                </c:pt>
                <c:pt idx="1063">
                  <c:v>17.82283</c:v>
                </c:pt>
                <c:pt idx="1064">
                  <c:v>17.839500000000001</c:v>
                </c:pt>
                <c:pt idx="1065">
                  <c:v>17.856169999999999</c:v>
                </c:pt>
                <c:pt idx="1066">
                  <c:v>17.87283</c:v>
                </c:pt>
                <c:pt idx="1067">
                  <c:v>17.889500000000002</c:v>
                </c:pt>
                <c:pt idx="1068">
                  <c:v>17.906169999999999</c:v>
                </c:pt>
                <c:pt idx="1069">
                  <c:v>17.922830000000001</c:v>
                </c:pt>
                <c:pt idx="1070">
                  <c:v>17.939499999999999</c:v>
                </c:pt>
                <c:pt idx="1071">
                  <c:v>17.95617</c:v>
                </c:pt>
                <c:pt idx="1072">
                  <c:v>17.972750000000001</c:v>
                </c:pt>
                <c:pt idx="1073">
                  <c:v>17.989419999999999</c:v>
                </c:pt>
                <c:pt idx="1074">
                  <c:v>18.006080000000001</c:v>
                </c:pt>
                <c:pt idx="1075">
                  <c:v>18.022749999999998</c:v>
                </c:pt>
                <c:pt idx="1076">
                  <c:v>18.03942</c:v>
                </c:pt>
                <c:pt idx="1077">
                  <c:v>18.056080000000001</c:v>
                </c:pt>
                <c:pt idx="1078">
                  <c:v>18.072749999999999</c:v>
                </c:pt>
                <c:pt idx="1079">
                  <c:v>18.08942</c:v>
                </c:pt>
                <c:pt idx="1080">
                  <c:v>18.106079999999999</c:v>
                </c:pt>
                <c:pt idx="1081">
                  <c:v>18.12275</c:v>
                </c:pt>
                <c:pt idx="1082">
                  <c:v>18.139420000000001</c:v>
                </c:pt>
                <c:pt idx="1083">
                  <c:v>18.156079999999999</c:v>
                </c:pt>
                <c:pt idx="1084">
                  <c:v>18.172750000000001</c:v>
                </c:pt>
                <c:pt idx="1085">
                  <c:v>18.189419999999998</c:v>
                </c:pt>
                <c:pt idx="1086">
                  <c:v>18.20608</c:v>
                </c:pt>
                <c:pt idx="1087">
                  <c:v>18.222750000000001</c:v>
                </c:pt>
                <c:pt idx="1088">
                  <c:v>18.239419999999999</c:v>
                </c:pt>
                <c:pt idx="1089">
                  <c:v>18.256080000000001</c:v>
                </c:pt>
                <c:pt idx="1090">
                  <c:v>18.272749999999998</c:v>
                </c:pt>
                <c:pt idx="1091">
                  <c:v>18.28942</c:v>
                </c:pt>
                <c:pt idx="1092">
                  <c:v>18.306080000000001</c:v>
                </c:pt>
                <c:pt idx="1093">
                  <c:v>18.322749999999999</c:v>
                </c:pt>
                <c:pt idx="1094">
                  <c:v>18.33942</c:v>
                </c:pt>
                <c:pt idx="1095">
                  <c:v>18.356079999999999</c:v>
                </c:pt>
                <c:pt idx="1096">
                  <c:v>18.37275</c:v>
                </c:pt>
                <c:pt idx="1097">
                  <c:v>18.389420000000001</c:v>
                </c:pt>
                <c:pt idx="1098">
                  <c:v>18.406079999999999</c:v>
                </c:pt>
                <c:pt idx="1099">
                  <c:v>18.422750000000001</c:v>
                </c:pt>
                <c:pt idx="1100">
                  <c:v>18.439419999999998</c:v>
                </c:pt>
                <c:pt idx="1101">
                  <c:v>18.45608</c:v>
                </c:pt>
                <c:pt idx="1102">
                  <c:v>18.472750000000001</c:v>
                </c:pt>
                <c:pt idx="1103">
                  <c:v>18.489329999999999</c:v>
                </c:pt>
                <c:pt idx="1104">
                  <c:v>18.506</c:v>
                </c:pt>
                <c:pt idx="1105">
                  <c:v>18.522670000000002</c:v>
                </c:pt>
                <c:pt idx="1106">
                  <c:v>18.53933</c:v>
                </c:pt>
                <c:pt idx="1107">
                  <c:v>18.556000000000001</c:v>
                </c:pt>
                <c:pt idx="1108">
                  <c:v>18.572669999999999</c:v>
                </c:pt>
                <c:pt idx="1109">
                  <c:v>18.58933</c:v>
                </c:pt>
                <c:pt idx="1110">
                  <c:v>18.606000000000002</c:v>
                </c:pt>
                <c:pt idx="1111">
                  <c:v>18.622669999999999</c:v>
                </c:pt>
                <c:pt idx="1112">
                  <c:v>18.639330000000001</c:v>
                </c:pt>
                <c:pt idx="1113">
                  <c:v>18.655999999999999</c:v>
                </c:pt>
                <c:pt idx="1114">
                  <c:v>18.67267</c:v>
                </c:pt>
                <c:pt idx="1115">
                  <c:v>18.689330000000002</c:v>
                </c:pt>
                <c:pt idx="1116">
                  <c:v>18.706</c:v>
                </c:pt>
                <c:pt idx="1117">
                  <c:v>18.722670000000001</c:v>
                </c:pt>
                <c:pt idx="1118">
                  <c:v>18.739329999999999</c:v>
                </c:pt>
                <c:pt idx="1119">
                  <c:v>18.756</c:v>
                </c:pt>
                <c:pt idx="1120">
                  <c:v>18.772670000000002</c:v>
                </c:pt>
                <c:pt idx="1121">
                  <c:v>18.78933</c:v>
                </c:pt>
                <c:pt idx="1122">
                  <c:v>18.806000000000001</c:v>
                </c:pt>
                <c:pt idx="1123">
                  <c:v>18.822669999999999</c:v>
                </c:pt>
                <c:pt idx="1124">
                  <c:v>18.83933</c:v>
                </c:pt>
                <c:pt idx="1125">
                  <c:v>18.856000000000002</c:v>
                </c:pt>
                <c:pt idx="1126">
                  <c:v>18.872669999999999</c:v>
                </c:pt>
                <c:pt idx="1127">
                  <c:v>18.889330000000001</c:v>
                </c:pt>
                <c:pt idx="1128">
                  <c:v>18.905999999999999</c:v>
                </c:pt>
                <c:pt idx="1129">
                  <c:v>18.92267</c:v>
                </c:pt>
                <c:pt idx="1130">
                  <c:v>18.939330000000002</c:v>
                </c:pt>
                <c:pt idx="1131">
                  <c:v>18.955919999999999</c:v>
                </c:pt>
                <c:pt idx="1132">
                  <c:v>18.972580000000001</c:v>
                </c:pt>
                <c:pt idx="1133">
                  <c:v>18.989249999999998</c:v>
                </c:pt>
                <c:pt idx="1134">
                  <c:v>19.00592</c:v>
                </c:pt>
                <c:pt idx="1135">
                  <c:v>19.022580000000001</c:v>
                </c:pt>
                <c:pt idx="1136">
                  <c:v>19.039249999999999</c:v>
                </c:pt>
                <c:pt idx="1137">
                  <c:v>19.05592</c:v>
                </c:pt>
                <c:pt idx="1138">
                  <c:v>19.072579999999999</c:v>
                </c:pt>
                <c:pt idx="1139">
                  <c:v>19.08925</c:v>
                </c:pt>
                <c:pt idx="1140">
                  <c:v>19.105920000000001</c:v>
                </c:pt>
                <c:pt idx="1141">
                  <c:v>19.122579999999999</c:v>
                </c:pt>
                <c:pt idx="1142">
                  <c:v>19.139250000000001</c:v>
                </c:pt>
                <c:pt idx="1143">
                  <c:v>19.155919999999998</c:v>
                </c:pt>
                <c:pt idx="1144">
                  <c:v>19.17258</c:v>
                </c:pt>
                <c:pt idx="1145">
                  <c:v>19.189250000000001</c:v>
                </c:pt>
                <c:pt idx="1146">
                  <c:v>19.205919999999999</c:v>
                </c:pt>
                <c:pt idx="1147">
                  <c:v>19.222580000000001</c:v>
                </c:pt>
                <c:pt idx="1148">
                  <c:v>19.239249999999998</c:v>
                </c:pt>
                <c:pt idx="1149">
                  <c:v>19.25592</c:v>
                </c:pt>
                <c:pt idx="1150">
                  <c:v>19.272580000000001</c:v>
                </c:pt>
                <c:pt idx="1151">
                  <c:v>19.289249999999999</c:v>
                </c:pt>
                <c:pt idx="1152">
                  <c:v>19.30592</c:v>
                </c:pt>
                <c:pt idx="1153">
                  <c:v>19.322579999999999</c:v>
                </c:pt>
                <c:pt idx="1154">
                  <c:v>19.33925</c:v>
                </c:pt>
                <c:pt idx="1155">
                  <c:v>19.355920000000001</c:v>
                </c:pt>
                <c:pt idx="1156">
                  <c:v>19.372579999999999</c:v>
                </c:pt>
                <c:pt idx="1157">
                  <c:v>19.389250000000001</c:v>
                </c:pt>
                <c:pt idx="1158">
                  <c:v>19.405919999999998</c:v>
                </c:pt>
                <c:pt idx="1159">
                  <c:v>19.42258</c:v>
                </c:pt>
                <c:pt idx="1160">
                  <c:v>19.439250000000001</c:v>
                </c:pt>
                <c:pt idx="1161">
                  <c:v>19.455829999999999</c:v>
                </c:pt>
                <c:pt idx="1162">
                  <c:v>19.4725</c:v>
                </c:pt>
                <c:pt idx="1163">
                  <c:v>19.489170000000001</c:v>
                </c:pt>
                <c:pt idx="1164">
                  <c:v>19.50583</c:v>
                </c:pt>
                <c:pt idx="1165">
                  <c:v>19.522500000000001</c:v>
                </c:pt>
                <c:pt idx="1166">
                  <c:v>19.539169999999999</c:v>
                </c:pt>
                <c:pt idx="1167">
                  <c:v>19.55583</c:v>
                </c:pt>
                <c:pt idx="1168">
                  <c:v>19.572500000000002</c:v>
                </c:pt>
                <c:pt idx="1169">
                  <c:v>19.589169999999999</c:v>
                </c:pt>
                <c:pt idx="1170">
                  <c:v>19.605830000000001</c:v>
                </c:pt>
                <c:pt idx="1171">
                  <c:v>19.622499999999999</c:v>
                </c:pt>
                <c:pt idx="1172">
                  <c:v>19.63917</c:v>
                </c:pt>
                <c:pt idx="1173">
                  <c:v>19.655830000000002</c:v>
                </c:pt>
                <c:pt idx="1174">
                  <c:v>19.672499999999999</c:v>
                </c:pt>
                <c:pt idx="1175">
                  <c:v>19.689170000000001</c:v>
                </c:pt>
                <c:pt idx="1176">
                  <c:v>19.705829999999999</c:v>
                </c:pt>
                <c:pt idx="1177">
                  <c:v>19.7225</c:v>
                </c:pt>
                <c:pt idx="1178">
                  <c:v>19.739170000000001</c:v>
                </c:pt>
                <c:pt idx="1179">
                  <c:v>19.75583</c:v>
                </c:pt>
                <c:pt idx="1180">
                  <c:v>19.772500000000001</c:v>
                </c:pt>
                <c:pt idx="1181">
                  <c:v>19.789169999999999</c:v>
                </c:pt>
                <c:pt idx="1182">
                  <c:v>19.80583</c:v>
                </c:pt>
                <c:pt idx="1183">
                  <c:v>19.822500000000002</c:v>
                </c:pt>
                <c:pt idx="1184">
                  <c:v>19.839169999999999</c:v>
                </c:pt>
                <c:pt idx="1185">
                  <c:v>19.855830000000001</c:v>
                </c:pt>
                <c:pt idx="1186">
                  <c:v>19.872499999999999</c:v>
                </c:pt>
                <c:pt idx="1187">
                  <c:v>19.88917</c:v>
                </c:pt>
                <c:pt idx="1188">
                  <c:v>19.905830000000002</c:v>
                </c:pt>
                <c:pt idx="1189">
                  <c:v>19.922499999999999</c:v>
                </c:pt>
                <c:pt idx="1190">
                  <c:v>19.939170000000001</c:v>
                </c:pt>
                <c:pt idx="1191">
                  <c:v>19.955749999999998</c:v>
                </c:pt>
                <c:pt idx="1192">
                  <c:v>19.97242</c:v>
                </c:pt>
                <c:pt idx="1193">
                  <c:v>19.989080000000001</c:v>
                </c:pt>
                <c:pt idx="1194">
                  <c:v>20.005749999999999</c:v>
                </c:pt>
                <c:pt idx="1195">
                  <c:v>20.02242</c:v>
                </c:pt>
                <c:pt idx="1196">
                  <c:v>20.039079999999998</c:v>
                </c:pt>
                <c:pt idx="1197">
                  <c:v>20.05575</c:v>
                </c:pt>
                <c:pt idx="1198">
                  <c:v>20.072420000000001</c:v>
                </c:pt>
                <c:pt idx="1199">
                  <c:v>20.089079999999999</c:v>
                </c:pt>
                <c:pt idx="1200">
                  <c:v>20.10575</c:v>
                </c:pt>
                <c:pt idx="1201">
                  <c:v>20.122420000000002</c:v>
                </c:pt>
                <c:pt idx="1202">
                  <c:v>20.13908</c:v>
                </c:pt>
                <c:pt idx="1203">
                  <c:v>20.155750000000001</c:v>
                </c:pt>
                <c:pt idx="1204">
                  <c:v>20.172419999999999</c:v>
                </c:pt>
                <c:pt idx="1205">
                  <c:v>20.189080000000001</c:v>
                </c:pt>
                <c:pt idx="1206">
                  <c:v>20.205749999999998</c:v>
                </c:pt>
                <c:pt idx="1207">
                  <c:v>20.22242</c:v>
                </c:pt>
                <c:pt idx="1208">
                  <c:v>20.239080000000001</c:v>
                </c:pt>
                <c:pt idx="1209">
                  <c:v>20.255749999999999</c:v>
                </c:pt>
                <c:pt idx="1210">
                  <c:v>20.27242</c:v>
                </c:pt>
                <c:pt idx="1211">
                  <c:v>20.289079999999998</c:v>
                </c:pt>
                <c:pt idx="1212">
                  <c:v>20.30575</c:v>
                </c:pt>
                <c:pt idx="1213">
                  <c:v>20.322420000000001</c:v>
                </c:pt>
                <c:pt idx="1214">
                  <c:v>20.339079999999999</c:v>
                </c:pt>
                <c:pt idx="1215">
                  <c:v>20.35575</c:v>
                </c:pt>
                <c:pt idx="1216">
                  <c:v>20.372420000000002</c:v>
                </c:pt>
                <c:pt idx="1217">
                  <c:v>20.38908</c:v>
                </c:pt>
                <c:pt idx="1218">
                  <c:v>20.405750000000001</c:v>
                </c:pt>
                <c:pt idx="1219">
                  <c:v>20.422419999999999</c:v>
                </c:pt>
                <c:pt idx="1220">
                  <c:v>20.439</c:v>
                </c:pt>
                <c:pt idx="1221">
                  <c:v>20.455670000000001</c:v>
                </c:pt>
                <c:pt idx="1222">
                  <c:v>20.472329999999999</c:v>
                </c:pt>
                <c:pt idx="1223">
                  <c:v>20.489000000000001</c:v>
                </c:pt>
                <c:pt idx="1224">
                  <c:v>20.505669999999999</c:v>
                </c:pt>
                <c:pt idx="1225">
                  <c:v>20.52233</c:v>
                </c:pt>
                <c:pt idx="1226">
                  <c:v>20.539000000000001</c:v>
                </c:pt>
                <c:pt idx="1227">
                  <c:v>20.555669999999999</c:v>
                </c:pt>
                <c:pt idx="1228">
                  <c:v>20.572330000000001</c:v>
                </c:pt>
                <c:pt idx="1229">
                  <c:v>20.588999999999999</c:v>
                </c:pt>
                <c:pt idx="1230">
                  <c:v>20.60567</c:v>
                </c:pt>
                <c:pt idx="1231">
                  <c:v>20.622330000000002</c:v>
                </c:pt>
                <c:pt idx="1232">
                  <c:v>20.638999999999999</c:v>
                </c:pt>
                <c:pt idx="1233">
                  <c:v>20.655670000000001</c:v>
                </c:pt>
                <c:pt idx="1234">
                  <c:v>20.672329999999999</c:v>
                </c:pt>
                <c:pt idx="1235">
                  <c:v>20.689</c:v>
                </c:pt>
                <c:pt idx="1236">
                  <c:v>20.705670000000001</c:v>
                </c:pt>
                <c:pt idx="1237">
                  <c:v>20.722329999999999</c:v>
                </c:pt>
                <c:pt idx="1238">
                  <c:v>20.739000000000001</c:v>
                </c:pt>
                <c:pt idx="1239">
                  <c:v>20.755669999999999</c:v>
                </c:pt>
                <c:pt idx="1240">
                  <c:v>20.77233</c:v>
                </c:pt>
                <c:pt idx="1241">
                  <c:v>20.789000000000001</c:v>
                </c:pt>
                <c:pt idx="1242">
                  <c:v>20.805669999999999</c:v>
                </c:pt>
                <c:pt idx="1243">
                  <c:v>20.822330000000001</c:v>
                </c:pt>
                <c:pt idx="1244">
                  <c:v>20.838999999999999</c:v>
                </c:pt>
                <c:pt idx="1245">
                  <c:v>20.85567</c:v>
                </c:pt>
                <c:pt idx="1246">
                  <c:v>20.872330000000002</c:v>
                </c:pt>
                <c:pt idx="1247">
                  <c:v>20.888999999999999</c:v>
                </c:pt>
                <c:pt idx="1248">
                  <c:v>20.905670000000001</c:v>
                </c:pt>
                <c:pt idx="1249">
                  <c:v>20.922249999999998</c:v>
                </c:pt>
                <c:pt idx="1250">
                  <c:v>20.93892</c:v>
                </c:pt>
                <c:pt idx="1251">
                  <c:v>20.955580000000001</c:v>
                </c:pt>
                <c:pt idx="1252">
                  <c:v>20.972249999999999</c:v>
                </c:pt>
                <c:pt idx="1253">
                  <c:v>20.98892</c:v>
                </c:pt>
                <c:pt idx="1254">
                  <c:v>21.005579999999998</c:v>
                </c:pt>
                <c:pt idx="1255">
                  <c:v>21.02225</c:v>
                </c:pt>
                <c:pt idx="1256">
                  <c:v>21.038920000000001</c:v>
                </c:pt>
                <c:pt idx="1257">
                  <c:v>21.055579999999999</c:v>
                </c:pt>
                <c:pt idx="1258">
                  <c:v>21.07225</c:v>
                </c:pt>
                <c:pt idx="1259">
                  <c:v>21.088920000000002</c:v>
                </c:pt>
                <c:pt idx="1260">
                  <c:v>21.10558</c:v>
                </c:pt>
                <c:pt idx="1261">
                  <c:v>21.122250000000001</c:v>
                </c:pt>
                <c:pt idx="1262">
                  <c:v>21.138919999999999</c:v>
                </c:pt>
                <c:pt idx="1263">
                  <c:v>21.15558</c:v>
                </c:pt>
                <c:pt idx="1264">
                  <c:v>21.172249999999998</c:v>
                </c:pt>
                <c:pt idx="1265">
                  <c:v>21.18892</c:v>
                </c:pt>
                <c:pt idx="1266">
                  <c:v>21.205580000000001</c:v>
                </c:pt>
                <c:pt idx="1267">
                  <c:v>21.222249999999999</c:v>
                </c:pt>
                <c:pt idx="1268">
                  <c:v>21.23892</c:v>
                </c:pt>
                <c:pt idx="1269">
                  <c:v>21.255579999999998</c:v>
                </c:pt>
                <c:pt idx="1270">
                  <c:v>21.27225</c:v>
                </c:pt>
                <c:pt idx="1271">
                  <c:v>21.288920000000001</c:v>
                </c:pt>
                <c:pt idx="1272">
                  <c:v>21.305579999999999</c:v>
                </c:pt>
                <c:pt idx="1273">
                  <c:v>21.32225</c:v>
                </c:pt>
                <c:pt idx="1274">
                  <c:v>21.338920000000002</c:v>
                </c:pt>
                <c:pt idx="1275">
                  <c:v>21.35558</c:v>
                </c:pt>
                <c:pt idx="1276">
                  <c:v>21.372250000000001</c:v>
                </c:pt>
                <c:pt idx="1277">
                  <c:v>21.388919999999999</c:v>
                </c:pt>
                <c:pt idx="1278">
                  <c:v>21.4055</c:v>
                </c:pt>
                <c:pt idx="1279">
                  <c:v>21.422170000000001</c:v>
                </c:pt>
                <c:pt idx="1280">
                  <c:v>21.438829999999999</c:v>
                </c:pt>
                <c:pt idx="1281">
                  <c:v>21.455500000000001</c:v>
                </c:pt>
                <c:pt idx="1282">
                  <c:v>21.472169999999998</c:v>
                </c:pt>
                <c:pt idx="1283">
                  <c:v>21.48883</c:v>
                </c:pt>
                <c:pt idx="1284">
                  <c:v>21.505500000000001</c:v>
                </c:pt>
                <c:pt idx="1285">
                  <c:v>21.522169999999999</c:v>
                </c:pt>
                <c:pt idx="1286">
                  <c:v>21.538830000000001</c:v>
                </c:pt>
                <c:pt idx="1287">
                  <c:v>21.555499999999999</c:v>
                </c:pt>
                <c:pt idx="1288">
                  <c:v>21.57217</c:v>
                </c:pt>
                <c:pt idx="1289">
                  <c:v>21.588830000000002</c:v>
                </c:pt>
                <c:pt idx="1290">
                  <c:v>21.605499999999999</c:v>
                </c:pt>
                <c:pt idx="1291">
                  <c:v>21.622170000000001</c:v>
                </c:pt>
                <c:pt idx="1292">
                  <c:v>21.638829999999999</c:v>
                </c:pt>
                <c:pt idx="1293">
                  <c:v>21.6555</c:v>
                </c:pt>
                <c:pt idx="1294">
                  <c:v>21.672170000000001</c:v>
                </c:pt>
                <c:pt idx="1295">
                  <c:v>21.688829999999999</c:v>
                </c:pt>
                <c:pt idx="1296">
                  <c:v>21.705500000000001</c:v>
                </c:pt>
                <c:pt idx="1297">
                  <c:v>21.722169999999998</c:v>
                </c:pt>
                <c:pt idx="1298">
                  <c:v>21.73883</c:v>
                </c:pt>
                <c:pt idx="1299">
                  <c:v>21.755500000000001</c:v>
                </c:pt>
                <c:pt idx="1300">
                  <c:v>21.772169999999999</c:v>
                </c:pt>
                <c:pt idx="1301">
                  <c:v>21.788830000000001</c:v>
                </c:pt>
                <c:pt idx="1302">
                  <c:v>21.805499999999999</c:v>
                </c:pt>
                <c:pt idx="1303">
                  <c:v>21.82217</c:v>
                </c:pt>
                <c:pt idx="1304">
                  <c:v>21.838830000000002</c:v>
                </c:pt>
                <c:pt idx="1305">
                  <c:v>21.855499999999999</c:v>
                </c:pt>
                <c:pt idx="1306">
                  <c:v>21.872170000000001</c:v>
                </c:pt>
                <c:pt idx="1307">
                  <c:v>21.888829999999999</c:v>
                </c:pt>
                <c:pt idx="1308">
                  <c:v>21.905419999999999</c:v>
                </c:pt>
                <c:pt idx="1309">
                  <c:v>21.922080000000001</c:v>
                </c:pt>
                <c:pt idx="1310">
                  <c:v>21.938749999999999</c:v>
                </c:pt>
                <c:pt idx="1311">
                  <c:v>21.95542</c:v>
                </c:pt>
                <c:pt idx="1312">
                  <c:v>21.972079999999998</c:v>
                </c:pt>
                <c:pt idx="1313">
                  <c:v>21.98875</c:v>
                </c:pt>
                <c:pt idx="1314">
                  <c:v>22.005420000000001</c:v>
                </c:pt>
                <c:pt idx="1315">
                  <c:v>22.022079999999999</c:v>
                </c:pt>
                <c:pt idx="1316">
                  <c:v>22.03875</c:v>
                </c:pt>
                <c:pt idx="1317">
                  <c:v>22.055420000000002</c:v>
                </c:pt>
                <c:pt idx="1318">
                  <c:v>22.07208</c:v>
                </c:pt>
                <c:pt idx="1319">
                  <c:v>22.088750000000001</c:v>
                </c:pt>
                <c:pt idx="1320">
                  <c:v>22.105419999999999</c:v>
                </c:pt>
                <c:pt idx="1321">
                  <c:v>22.12208</c:v>
                </c:pt>
                <c:pt idx="1322">
                  <c:v>22.138750000000002</c:v>
                </c:pt>
                <c:pt idx="1323">
                  <c:v>22.155419999999999</c:v>
                </c:pt>
                <c:pt idx="1324">
                  <c:v>22.172080000000001</c:v>
                </c:pt>
                <c:pt idx="1325">
                  <c:v>22.188749999999999</c:v>
                </c:pt>
                <c:pt idx="1326">
                  <c:v>22.20542</c:v>
                </c:pt>
                <c:pt idx="1327">
                  <c:v>22.222079999999998</c:v>
                </c:pt>
                <c:pt idx="1328">
                  <c:v>22.23875</c:v>
                </c:pt>
                <c:pt idx="1329">
                  <c:v>22.255420000000001</c:v>
                </c:pt>
                <c:pt idx="1330">
                  <c:v>22.272079999999999</c:v>
                </c:pt>
                <c:pt idx="1331">
                  <c:v>22.28875</c:v>
                </c:pt>
                <c:pt idx="1332">
                  <c:v>22.305420000000002</c:v>
                </c:pt>
                <c:pt idx="1333">
                  <c:v>22.32208</c:v>
                </c:pt>
                <c:pt idx="1334">
                  <c:v>22.338750000000001</c:v>
                </c:pt>
                <c:pt idx="1335">
                  <c:v>22.355419999999999</c:v>
                </c:pt>
                <c:pt idx="1336">
                  <c:v>22.37208</c:v>
                </c:pt>
                <c:pt idx="1337">
                  <c:v>22.388670000000001</c:v>
                </c:pt>
                <c:pt idx="1338">
                  <c:v>22.405329999999999</c:v>
                </c:pt>
                <c:pt idx="1339">
                  <c:v>22.422000000000001</c:v>
                </c:pt>
                <c:pt idx="1340">
                  <c:v>22.438669999999998</c:v>
                </c:pt>
                <c:pt idx="1341">
                  <c:v>22.45533</c:v>
                </c:pt>
                <c:pt idx="1342">
                  <c:v>22.472000000000001</c:v>
                </c:pt>
                <c:pt idx="1343">
                  <c:v>22.488669999999999</c:v>
                </c:pt>
                <c:pt idx="1344">
                  <c:v>22.505330000000001</c:v>
                </c:pt>
                <c:pt idx="1345">
                  <c:v>22.521999999999998</c:v>
                </c:pt>
                <c:pt idx="1346">
                  <c:v>22.53867</c:v>
                </c:pt>
                <c:pt idx="1347">
                  <c:v>22.555330000000001</c:v>
                </c:pt>
                <c:pt idx="1348">
                  <c:v>22.571999999999999</c:v>
                </c:pt>
                <c:pt idx="1349">
                  <c:v>22.58867</c:v>
                </c:pt>
                <c:pt idx="1350">
                  <c:v>22.605329999999999</c:v>
                </c:pt>
                <c:pt idx="1351">
                  <c:v>22.622</c:v>
                </c:pt>
                <c:pt idx="1352">
                  <c:v>22.638670000000001</c:v>
                </c:pt>
                <c:pt idx="1353">
                  <c:v>22.655329999999999</c:v>
                </c:pt>
                <c:pt idx="1354">
                  <c:v>22.672000000000001</c:v>
                </c:pt>
                <c:pt idx="1355">
                  <c:v>22.688669999999998</c:v>
                </c:pt>
                <c:pt idx="1356">
                  <c:v>22.70533</c:v>
                </c:pt>
                <c:pt idx="1357">
                  <c:v>22.722000000000001</c:v>
                </c:pt>
                <c:pt idx="1358">
                  <c:v>22.738669999999999</c:v>
                </c:pt>
                <c:pt idx="1359">
                  <c:v>22.755330000000001</c:v>
                </c:pt>
                <c:pt idx="1360">
                  <c:v>22.771999999999998</c:v>
                </c:pt>
                <c:pt idx="1361">
                  <c:v>22.78867</c:v>
                </c:pt>
                <c:pt idx="1362">
                  <c:v>22.805330000000001</c:v>
                </c:pt>
                <c:pt idx="1363">
                  <c:v>22.821999999999999</c:v>
                </c:pt>
                <c:pt idx="1364">
                  <c:v>22.83867</c:v>
                </c:pt>
                <c:pt idx="1365">
                  <c:v>22.855329999999999</c:v>
                </c:pt>
                <c:pt idx="1366">
                  <c:v>22.871919999999999</c:v>
                </c:pt>
                <c:pt idx="1367">
                  <c:v>22.888580000000001</c:v>
                </c:pt>
                <c:pt idx="1368">
                  <c:v>22.905249999999999</c:v>
                </c:pt>
                <c:pt idx="1369">
                  <c:v>22.92192</c:v>
                </c:pt>
                <c:pt idx="1370">
                  <c:v>22.938580000000002</c:v>
                </c:pt>
                <c:pt idx="1371">
                  <c:v>22.955249999999999</c:v>
                </c:pt>
                <c:pt idx="1372">
                  <c:v>22.971920000000001</c:v>
                </c:pt>
                <c:pt idx="1373">
                  <c:v>22.988579999999999</c:v>
                </c:pt>
                <c:pt idx="1374">
                  <c:v>23.00525</c:v>
                </c:pt>
                <c:pt idx="1375">
                  <c:v>23.021920000000001</c:v>
                </c:pt>
                <c:pt idx="1376">
                  <c:v>23.03858</c:v>
                </c:pt>
                <c:pt idx="1377">
                  <c:v>23.055250000000001</c:v>
                </c:pt>
                <c:pt idx="1378">
                  <c:v>23.071919999999999</c:v>
                </c:pt>
                <c:pt idx="1379">
                  <c:v>23.08858</c:v>
                </c:pt>
                <c:pt idx="1380">
                  <c:v>23.105250000000002</c:v>
                </c:pt>
                <c:pt idx="1381">
                  <c:v>23.121919999999999</c:v>
                </c:pt>
                <c:pt idx="1382">
                  <c:v>23.138580000000001</c:v>
                </c:pt>
                <c:pt idx="1383">
                  <c:v>23.155249999999999</c:v>
                </c:pt>
                <c:pt idx="1384">
                  <c:v>23.17192</c:v>
                </c:pt>
                <c:pt idx="1385">
                  <c:v>23.188580000000002</c:v>
                </c:pt>
                <c:pt idx="1386">
                  <c:v>23.205249999999999</c:v>
                </c:pt>
                <c:pt idx="1387">
                  <c:v>23.221920000000001</c:v>
                </c:pt>
                <c:pt idx="1388">
                  <c:v>23.238579999999999</c:v>
                </c:pt>
                <c:pt idx="1389">
                  <c:v>23.25525</c:v>
                </c:pt>
                <c:pt idx="1390">
                  <c:v>23.271920000000001</c:v>
                </c:pt>
                <c:pt idx="1391">
                  <c:v>23.28858</c:v>
                </c:pt>
                <c:pt idx="1392">
                  <c:v>23.305250000000001</c:v>
                </c:pt>
                <c:pt idx="1393">
                  <c:v>23.321919999999999</c:v>
                </c:pt>
                <c:pt idx="1394">
                  <c:v>23.33858</c:v>
                </c:pt>
                <c:pt idx="1395">
                  <c:v>23.355170000000001</c:v>
                </c:pt>
                <c:pt idx="1396">
                  <c:v>23.371829999999999</c:v>
                </c:pt>
                <c:pt idx="1397">
                  <c:v>23.388500000000001</c:v>
                </c:pt>
                <c:pt idx="1398">
                  <c:v>23.405169999999998</c:v>
                </c:pt>
                <c:pt idx="1399">
                  <c:v>23.42183</c:v>
                </c:pt>
                <c:pt idx="1400">
                  <c:v>23.438500000000001</c:v>
                </c:pt>
                <c:pt idx="1401">
                  <c:v>23.455169999999999</c:v>
                </c:pt>
                <c:pt idx="1402">
                  <c:v>23.471830000000001</c:v>
                </c:pt>
                <c:pt idx="1403">
                  <c:v>23.488499999999998</c:v>
                </c:pt>
                <c:pt idx="1404">
                  <c:v>23.50517</c:v>
                </c:pt>
                <c:pt idx="1405">
                  <c:v>23.521830000000001</c:v>
                </c:pt>
                <c:pt idx="1406">
                  <c:v>23.538499999999999</c:v>
                </c:pt>
                <c:pt idx="1407">
                  <c:v>23.55517</c:v>
                </c:pt>
                <c:pt idx="1408">
                  <c:v>23.571829999999999</c:v>
                </c:pt>
                <c:pt idx="1409">
                  <c:v>23.5885</c:v>
                </c:pt>
                <c:pt idx="1410">
                  <c:v>23.605170000000001</c:v>
                </c:pt>
                <c:pt idx="1411">
                  <c:v>23.621829999999999</c:v>
                </c:pt>
                <c:pt idx="1412">
                  <c:v>23.638500000000001</c:v>
                </c:pt>
                <c:pt idx="1413">
                  <c:v>23.655169999999998</c:v>
                </c:pt>
                <c:pt idx="1414">
                  <c:v>23.67183</c:v>
                </c:pt>
                <c:pt idx="1415">
                  <c:v>23.688500000000001</c:v>
                </c:pt>
                <c:pt idx="1416">
                  <c:v>23.705169999999999</c:v>
                </c:pt>
                <c:pt idx="1417">
                  <c:v>23.721830000000001</c:v>
                </c:pt>
                <c:pt idx="1418">
                  <c:v>23.738499999999998</c:v>
                </c:pt>
                <c:pt idx="1419">
                  <c:v>23.75517</c:v>
                </c:pt>
                <c:pt idx="1420">
                  <c:v>23.771830000000001</c:v>
                </c:pt>
                <c:pt idx="1421">
                  <c:v>23.788499999999999</c:v>
                </c:pt>
                <c:pt idx="1422">
                  <c:v>23.80517</c:v>
                </c:pt>
                <c:pt idx="1423">
                  <c:v>23.821829999999999</c:v>
                </c:pt>
                <c:pt idx="1424">
                  <c:v>23.8385</c:v>
                </c:pt>
                <c:pt idx="1425">
                  <c:v>23.855080000000001</c:v>
                </c:pt>
                <c:pt idx="1426">
                  <c:v>23.871749999999999</c:v>
                </c:pt>
                <c:pt idx="1427">
                  <c:v>23.88842</c:v>
                </c:pt>
                <c:pt idx="1428">
                  <c:v>23.905080000000002</c:v>
                </c:pt>
                <c:pt idx="1429">
                  <c:v>23.921749999999999</c:v>
                </c:pt>
                <c:pt idx="1430">
                  <c:v>23.938420000000001</c:v>
                </c:pt>
                <c:pt idx="1431">
                  <c:v>23.955079999999999</c:v>
                </c:pt>
                <c:pt idx="1432">
                  <c:v>23.97175</c:v>
                </c:pt>
                <c:pt idx="1433">
                  <c:v>23.988420000000001</c:v>
                </c:pt>
                <c:pt idx="1434">
                  <c:v>24.00508</c:v>
                </c:pt>
                <c:pt idx="1435">
                  <c:v>24.021750000000001</c:v>
                </c:pt>
                <c:pt idx="1436">
                  <c:v>24.038419999999999</c:v>
                </c:pt>
                <c:pt idx="1437">
                  <c:v>24.05508</c:v>
                </c:pt>
                <c:pt idx="1438">
                  <c:v>24.071750000000002</c:v>
                </c:pt>
                <c:pt idx="1439">
                  <c:v>24.088419999999999</c:v>
                </c:pt>
                <c:pt idx="1440">
                  <c:v>24.105080000000001</c:v>
                </c:pt>
                <c:pt idx="1441">
                  <c:v>24.121749999999999</c:v>
                </c:pt>
                <c:pt idx="1442">
                  <c:v>24.13842</c:v>
                </c:pt>
                <c:pt idx="1443">
                  <c:v>24.155080000000002</c:v>
                </c:pt>
                <c:pt idx="1444">
                  <c:v>24.171749999999999</c:v>
                </c:pt>
                <c:pt idx="1445">
                  <c:v>24.188420000000001</c:v>
                </c:pt>
                <c:pt idx="1446">
                  <c:v>24.205079999999999</c:v>
                </c:pt>
                <c:pt idx="1447">
                  <c:v>24.22175</c:v>
                </c:pt>
                <c:pt idx="1448">
                  <c:v>24.238420000000001</c:v>
                </c:pt>
                <c:pt idx="1449">
                  <c:v>24.25508</c:v>
                </c:pt>
                <c:pt idx="1450">
                  <c:v>24.271750000000001</c:v>
                </c:pt>
                <c:pt idx="1451">
                  <c:v>24.288419999999999</c:v>
                </c:pt>
                <c:pt idx="1452">
                  <c:v>24.30508</c:v>
                </c:pt>
                <c:pt idx="1453">
                  <c:v>24.321750000000002</c:v>
                </c:pt>
                <c:pt idx="1454">
                  <c:v>24.338329999999999</c:v>
                </c:pt>
                <c:pt idx="1455">
                  <c:v>24.355</c:v>
                </c:pt>
                <c:pt idx="1456">
                  <c:v>24.371670000000002</c:v>
                </c:pt>
                <c:pt idx="1457">
                  <c:v>24.38833</c:v>
                </c:pt>
                <c:pt idx="1458">
                  <c:v>24.405000000000001</c:v>
                </c:pt>
                <c:pt idx="1459">
                  <c:v>24.421669999999999</c:v>
                </c:pt>
                <c:pt idx="1460">
                  <c:v>24.438330000000001</c:v>
                </c:pt>
                <c:pt idx="1461">
                  <c:v>24.454999999999998</c:v>
                </c:pt>
                <c:pt idx="1462">
                  <c:v>24.47167</c:v>
                </c:pt>
                <c:pt idx="1463">
                  <c:v>24.488330000000001</c:v>
                </c:pt>
                <c:pt idx="1464">
                  <c:v>24.504999999999999</c:v>
                </c:pt>
                <c:pt idx="1465">
                  <c:v>24.52167</c:v>
                </c:pt>
                <c:pt idx="1466">
                  <c:v>24.538329999999998</c:v>
                </c:pt>
                <c:pt idx="1467">
                  <c:v>24.555</c:v>
                </c:pt>
                <c:pt idx="1468">
                  <c:v>24.571670000000001</c:v>
                </c:pt>
                <c:pt idx="1469">
                  <c:v>24.588329999999999</c:v>
                </c:pt>
                <c:pt idx="1470">
                  <c:v>24.605</c:v>
                </c:pt>
                <c:pt idx="1471">
                  <c:v>24.621670000000002</c:v>
                </c:pt>
                <c:pt idx="1472">
                  <c:v>24.63833</c:v>
                </c:pt>
                <c:pt idx="1473">
                  <c:v>24.655000000000001</c:v>
                </c:pt>
                <c:pt idx="1474">
                  <c:v>24.671669999999999</c:v>
                </c:pt>
                <c:pt idx="1475">
                  <c:v>24.688330000000001</c:v>
                </c:pt>
                <c:pt idx="1476">
                  <c:v>24.704999999999998</c:v>
                </c:pt>
                <c:pt idx="1477">
                  <c:v>24.72167</c:v>
                </c:pt>
                <c:pt idx="1478">
                  <c:v>24.738330000000001</c:v>
                </c:pt>
                <c:pt idx="1479">
                  <c:v>24.754999999999999</c:v>
                </c:pt>
                <c:pt idx="1480">
                  <c:v>24.77167</c:v>
                </c:pt>
                <c:pt idx="1481">
                  <c:v>24.788329999999998</c:v>
                </c:pt>
                <c:pt idx="1482">
                  <c:v>24.805</c:v>
                </c:pt>
                <c:pt idx="1483">
                  <c:v>24.821580000000001</c:v>
                </c:pt>
                <c:pt idx="1484">
                  <c:v>24.838249999999999</c:v>
                </c:pt>
                <c:pt idx="1485">
                  <c:v>24.85492</c:v>
                </c:pt>
                <c:pt idx="1486">
                  <c:v>24.871580000000002</c:v>
                </c:pt>
                <c:pt idx="1487">
                  <c:v>24.888249999999999</c:v>
                </c:pt>
                <c:pt idx="1488">
                  <c:v>24.904920000000001</c:v>
                </c:pt>
                <c:pt idx="1489">
                  <c:v>24.921579999999999</c:v>
                </c:pt>
                <c:pt idx="1490">
                  <c:v>24.93825</c:v>
                </c:pt>
                <c:pt idx="1491">
                  <c:v>24.954920000000001</c:v>
                </c:pt>
                <c:pt idx="1492">
                  <c:v>24.971579999999999</c:v>
                </c:pt>
                <c:pt idx="1493">
                  <c:v>24.988250000000001</c:v>
                </c:pt>
                <c:pt idx="1494">
                  <c:v>25.004919999999998</c:v>
                </c:pt>
                <c:pt idx="1495">
                  <c:v>25.02158</c:v>
                </c:pt>
                <c:pt idx="1496">
                  <c:v>25.038250000000001</c:v>
                </c:pt>
                <c:pt idx="1497">
                  <c:v>25.054919999999999</c:v>
                </c:pt>
                <c:pt idx="1498">
                  <c:v>25.071580000000001</c:v>
                </c:pt>
                <c:pt idx="1499">
                  <c:v>25.088249999999999</c:v>
                </c:pt>
                <c:pt idx="1500">
                  <c:v>25.10492</c:v>
                </c:pt>
                <c:pt idx="1501">
                  <c:v>25.121580000000002</c:v>
                </c:pt>
                <c:pt idx="1502">
                  <c:v>25.138249999999999</c:v>
                </c:pt>
                <c:pt idx="1503">
                  <c:v>25.154920000000001</c:v>
                </c:pt>
                <c:pt idx="1504">
                  <c:v>25.171579999999999</c:v>
                </c:pt>
                <c:pt idx="1505">
                  <c:v>25.18825</c:v>
                </c:pt>
                <c:pt idx="1506">
                  <c:v>25.204920000000001</c:v>
                </c:pt>
                <c:pt idx="1507">
                  <c:v>25.221579999999999</c:v>
                </c:pt>
                <c:pt idx="1508">
                  <c:v>25.238250000000001</c:v>
                </c:pt>
                <c:pt idx="1509">
                  <c:v>25.254919999999998</c:v>
                </c:pt>
                <c:pt idx="1510">
                  <c:v>25.27158</c:v>
                </c:pt>
                <c:pt idx="1511">
                  <c:v>25.288250000000001</c:v>
                </c:pt>
                <c:pt idx="1512">
                  <c:v>25.304919999999999</c:v>
                </c:pt>
                <c:pt idx="1513">
                  <c:v>25.3215</c:v>
                </c:pt>
                <c:pt idx="1514">
                  <c:v>25.338170000000002</c:v>
                </c:pt>
                <c:pt idx="1515">
                  <c:v>25.35483</c:v>
                </c:pt>
                <c:pt idx="1516">
                  <c:v>25.371500000000001</c:v>
                </c:pt>
                <c:pt idx="1517">
                  <c:v>25.388169999999999</c:v>
                </c:pt>
                <c:pt idx="1518">
                  <c:v>25.40483</c:v>
                </c:pt>
                <c:pt idx="1519">
                  <c:v>25.421500000000002</c:v>
                </c:pt>
                <c:pt idx="1520">
                  <c:v>25.43817</c:v>
                </c:pt>
                <c:pt idx="1521">
                  <c:v>25.454830000000001</c:v>
                </c:pt>
                <c:pt idx="1522">
                  <c:v>25.471499999999999</c:v>
                </c:pt>
                <c:pt idx="1523">
                  <c:v>25.48817</c:v>
                </c:pt>
                <c:pt idx="1524">
                  <c:v>25.504829999999998</c:v>
                </c:pt>
                <c:pt idx="1525">
                  <c:v>25.5215</c:v>
                </c:pt>
                <c:pt idx="1526">
                  <c:v>25.538170000000001</c:v>
                </c:pt>
                <c:pt idx="1527">
                  <c:v>25.554829999999999</c:v>
                </c:pt>
                <c:pt idx="1528">
                  <c:v>25.5715</c:v>
                </c:pt>
                <c:pt idx="1529">
                  <c:v>25.588170000000002</c:v>
                </c:pt>
                <c:pt idx="1530">
                  <c:v>25.60483</c:v>
                </c:pt>
                <c:pt idx="1531">
                  <c:v>25.621500000000001</c:v>
                </c:pt>
                <c:pt idx="1532">
                  <c:v>25.638169999999999</c:v>
                </c:pt>
                <c:pt idx="1533">
                  <c:v>25.65483</c:v>
                </c:pt>
                <c:pt idx="1534">
                  <c:v>25.671500000000002</c:v>
                </c:pt>
                <c:pt idx="1535">
                  <c:v>25.68817</c:v>
                </c:pt>
                <c:pt idx="1536">
                  <c:v>25.704830000000001</c:v>
                </c:pt>
                <c:pt idx="1537">
                  <c:v>25.721499999999999</c:v>
                </c:pt>
                <c:pt idx="1538">
                  <c:v>25.73817</c:v>
                </c:pt>
                <c:pt idx="1539">
                  <c:v>25.754829999999998</c:v>
                </c:pt>
                <c:pt idx="1540">
                  <c:v>25.7715</c:v>
                </c:pt>
                <c:pt idx="1541">
                  <c:v>25.788170000000001</c:v>
                </c:pt>
                <c:pt idx="1542">
                  <c:v>25.804749999999999</c:v>
                </c:pt>
                <c:pt idx="1543">
                  <c:v>25.82142</c:v>
                </c:pt>
                <c:pt idx="1544">
                  <c:v>25.838080000000001</c:v>
                </c:pt>
                <c:pt idx="1545">
                  <c:v>25.854749999999999</c:v>
                </c:pt>
                <c:pt idx="1546">
                  <c:v>25.871420000000001</c:v>
                </c:pt>
                <c:pt idx="1547">
                  <c:v>25.888079999999999</c:v>
                </c:pt>
                <c:pt idx="1548">
                  <c:v>25.90475</c:v>
                </c:pt>
                <c:pt idx="1549">
                  <c:v>25.921420000000001</c:v>
                </c:pt>
                <c:pt idx="1550">
                  <c:v>25.938079999999999</c:v>
                </c:pt>
                <c:pt idx="1551">
                  <c:v>25.954750000000001</c:v>
                </c:pt>
                <c:pt idx="1552">
                  <c:v>25.971419999999998</c:v>
                </c:pt>
                <c:pt idx="1553">
                  <c:v>25.98808</c:v>
                </c:pt>
                <c:pt idx="1554">
                  <c:v>26.004750000000001</c:v>
                </c:pt>
                <c:pt idx="1555">
                  <c:v>26.021419999999999</c:v>
                </c:pt>
                <c:pt idx="1556">
                  <c:v>26.038080000000001</c:v>
                </c:pt>
                <c:pt idx="1557">
                  <c:v>26.054749999999999</c:v>
                </c:pt>
                <c:pt idx="1558">
                  <c:v>26.07142</c:v>
                </c:pt>
                <c:pt idx="1559">
                  <c:v>26.088080000000001</c:v>
                </c:pt>
                <c:pt idx="1560">
                  <c:v>26.104749999999999</c:v>
                </c:pt>
                <c:pt idx="1561">
                  <c:v>26.121420000000001</c:v>
                </c:pt>
                <c:pt idx="1562">
                  <c:v>26.138079999999999</c:v>
                </c:pt>
                <c:pt idx="1563">
                  <c:v>26.15475</c:v>
                </c:pt>
                <c:pt idx="1564">
                  <c:v>26.171420000000001</c:v>
                </c:pt>
                <c:pt idx="1565">
                  <c:v>26.188079999999999</c:v>
                </c:pt>
                <c:pt idx="1566">
                  <c:v>26.204750000000001</c:v>
                </c:pt>
                <c:pt idx="1567">
                  <c:v>26.221419999999998</c:v>
                </c:pt>
                <c:pt idx="1568">
                  <c:v>26.23808</c:v>
                </c:pt>
                <c:pt idx="1569">
                  <c:v>26.254750000000001</c:v>
                </c:pt>
                <c:pt idx="1570">
                  <c:v>26.271419999999999</c:v>
                </c:pt>
                <c:pt idx="1571">
                  <c:v>26.288</c:v>
                </c:pt>
                <c:pt idx="1572">
                  <c:v>26.304670000000002</c:v>
                </c:pt>
                <c:pt idx="1573">
                  <c:v>26.32133</c:v>
                </c:pt>
                <c:pt idx="1574">
                  <c:v>26.338000000000001</c:v>
                </c:pt>
                <c:pt idx="1575">
                  <c:v>26.354669999999999</c:v>
                </c:pt>
                <c:pt idx="1576">
                  <c:v>26.37133</c:v>
                </c:pt>
                <c:pt idx="1577">
                  <c:v>26.388000000000002</c:v>
                </c:pt>
                <c:pt idx="1578">
                  <c:v>26.404669999999999</c:v>
                </c:pt>
                <c:pt idx="1579">
                  <c:v>26.421330000000001</c:v>
                </c:pt>
                <c:pt idx="1580">
                  <c:v>26.437999999999999</c:v>
                </c:pt>
                <c:pt idx="1581">
                  <c:v>26.45467</c:v>
                </c:pt>
                <c:pt idx="1582">
                  <c:v>26.471329999999998</c:v>
                </c:pt>
                <c:pt idx="1583">
                  <c:v>26.488</c:v>
                </c:pt>
                <c:pt idx="1584">
                  <c:v>26.504670000000001</c:v>
                </c:pt>
                <c:pt idx="1585">
                  <c:v>26.521329999999999</c:v>
                </c:pt>
                <c:pt idx="1586">
                  <c:v>26.538</c:v>
                </c:pt>
                <c:pt idx="1587">
                  <c:v>26.554670000000002</c:v>
                </c:pt>
                <c:pt idx="1588">
                  <c:v>26.57133</c:v>
                </c:pt>
                <c:pt idx="1589">
                  <c:v>26.588000000000001</c:v>
                </c:pt>
                <c:pt idx="1590">
                  <c:v>26.604669999999999</c:v>
                </c:pt>
                <c:pt idx="1591">
                  <c:v>26.62133</c:v>
                </c:pt>
                <c:pt idx="1592">
                  <c:v>26.638000000000002</c:v>
                </c:pt>
                <c:pt idx="1593">
                  <c:v>26.654669999999999</c:v>
                </c:pt>
                <c:pt idx="1594">
                  <c:v>26.671330000000001</c:v>
                </c:pt>
                <c:pt idx="1595">
                  <c:v>26.687999999999999</c:v>
                </c:pt>
                <c:pt idx="1596">
                  <c:v>26.70467</c:v>
                </c:pt>
                <c:pt idx="1597">
                  <c:v>26.721329999999998</c:v>
                </c:pt>
                <c:pt idx="1598">
                  <c:v>26.738</c:v>
                </c:pt>
                <c:pt idx="1599">
                  <c:v>26.754670000000001</c:v>
                </c:pt>
                <c:pt idx="1600">
                  <c:v>26.771329999999999</c:v>
                </c:pt>
                <c:pt idx="1601">
                  <c:v>26.78792</c:v>
                </c:pt>
                <c:pt idx="1602">
                  <c:v>26.804580000000001</c:v>
                </c:pt>
                <c:pt idx="1603">
                  <c:v>26.821249999999999</c:v>
                </c:pt>
                <c:pt idx="1604">
                  <c:v>26.83792</c:v>
                </c:pt>
                <c:pt idx="1605">
                  <c:v>26.854579999999999</c:v>
                </c:pt>
                <c:pt idx="1606">
                  <c:v>26.87125</c:v>
                </c:pt>
                <c:pt idx="1607">
                  <c:v>26.887920000000001</c:v>
                </c:pt>
                <c:pt idx="1608">
                  <c:v>26.904579999999999</c:v>
                </c:pt>
                <c:pt idx="1609">
                  <c:v>26.921250000000001</c:v>
                </c:pt>
                <c:pt idx="1610">
                  <c:v>26.937919999999998</c:v>
                </c:pt>
                <c:pt idx="1611">
                  <c:v>26.95458</c:v>
                </c:pt>
                <c:pt idx="1612">
                  <c:v>26.971250000000001</c:v>
                </c:pt>
                <c:pt idx="1613">
                  <c:v>26.987919999999999</c:v>
                </c:pt>
                <c:pt idx="1614">
                  <c:v>27.004580000000001</c:v>
                </c:pt>
                <c:pt idx="1615">
                  <c:v>27.021249999999998</c:v>
                </c:pt>
                <c:pt idx="1616">
                  <c:v>27.03792</c:v>
                </c:pt>
                <c:pt idx="1617">
                  <c:v>27.054580000000001</c:v>
                </c:pt>
                <c:pt idx="1618">
                  <c:v>27.071249999999999</c:v>
                </c:pt>
                <c:pt idx="1619">
                  <c:v>27.08792</c:v>
                </c:pt>
                <c:pt idx="1620">
                  <c:v>27.104579999999999</c:v>
                </c:pt>
                <c:pt idx="1621">
                  <c:v>27.12125</c:v>
                </c:pt>
                <c:pt idx="1622">
                  <c:v>27.137920000000001</c:v>
                </c:pt>
                <c:pt idx="1623">
                  <c:v>27.154579999999999</c:v>
                </c:pt>
                <c:pt idx="1624">
                  <c:v>27.171250000000001</c:v>
                </c:pt>
                <c:pt idx="1625">
                  <c:v>27.187919999999998</c:v>
                </c:pt>
                <c:pt idx="1626">
                  <c:v>27.20458</c:v>
                </c:pt>
                <c:pt idx="1627">
                  <c:v>27.221250000000001</c:v>
                </c:pt>
                <c:pt idx="1628">
                  <c:v>27.237919999999999</c:v>
                </c:pt>
                <c:pt idx="1629">
                  <c:v>27.2545</c:v>
                </c:pt>
                <c:pt idx="1630">
                  <c:v>27.271170000000001</c:v>
                </c:pt>
                <c:pt idx="1631">
                  <c:v>27.28783</c:v>
                </c:pt>
                <c:pt idx="1632">
                  <c:v>27.304500000000001</c:v>
                </c:pt>
                <c:pt idx="1633">
                  <c:v>27.321169999999999</c:v>
                </c:pt>
                <c:pt idx="1634">
                  <c:v>27.33783</c:v>
                </c:pt>
                <c:pt idx="1635">
                  <c:v>27.354500000000002</c:v>
                </c:pt>
                <c:pt idx="1636">
                  <c:v>27.371169999999999</c:v>
                </c:pt>
                <c:pt idx="1637">
                  <c:v>27.387830000000001</c:v>
                </c:pt>
                <c:pt idx="1638">
                  <c:v>27.404499999999999</c:v>
                </c:pt>
                <c:pt idx="1639">
                  <c:v>27.42117</c:v>
                </c:pt>
                <c:pt idx="1640">
                  <c:v>27.437830000000002</c:v>
                </c:pt>
                <c:pt idx="1641">
                  <c:v>27.454499999999999</c:v>
                </c:pt>
                <c:pt idx="1642">
                  <c:v>27.471170000000001</c:v>
                </c:pt>
                <c:pt idx="1643">
                  <c:v>27.487829999999999</c:v>
                </c:pt>
                <c:pt idx="1644">
                  <c:v>27.5045</c:v>
                </c:pt>
                <c:pt idx="1645">
                  <c:v>27.521170000000001</c:v>
                </c:pt>
                <c:pt idx="1646">
                  <c:v>27.53783</c:v>
                </c:pt>
                <c:pt idx="1647">
                  <c:v>27.554500000000001</c:v>
                </c:pt>
                <c:pt idx="1648">
                  <c:v>27.571169999999999</c:v>
                </c:pt>
                <c:pt idx="1649">
                  <c:v>27.58783</c:v>
                </c:pt>
                <c:pt idx="1650">
                  <c:v>27.604500000000002</c:v>
                </c:pt>
                <c:pt idx="1651">
                  <c:v>27.621169999999999</c:v>
                </c:pt>
                <c:pt idx="1652">
                  <c:v>27.637830000000001</c:v>
                </c:pt>
                <c:pt idx="1653">
                  <c:v>27.654499999999999</c:v>
                </c:pt>
                <c:pt idx="1654">
                  <c:v>27.67117</c:v>
                </c:pt>
                <c:pt idx="1655">
                  <c:v>27.687830000000002</c:v>
                </c:pt>
                <c:pt idx="1656">
                  <c:v>27.704499999999999</c:v>
                </c:pt>
                <c:pt idx="1657">
                  <c:v>27.721170000000001</c:v>
                </c:pt>
                <c:pt idx="1658">
                  <c:v>27.737749999999998</c:v>
                </c:pt>
                <c:pt idx="1659">
                  <c:v>27.75442</c:v>
                </c:pt>
                <c:pt idx="1660">
                  <c:v>27.771080000000001</c:v>
                </c:pt>
                <c:pt idx="1661">
                  <c:v>27.787749999999999</c:v>
                </c:pt>
                <c:pt idx="1662">
                  <c:v>27.80442</c:v>
                </c:pt>
                <c:pt idx="1663">
                  <c:v>27.821079999999998</c:v>
                </c:pt>
                <c:pt idx="1664">
                  <c:v>27.83775</c:v>
                </c:pt>
                <c:pt idx="1665">
                  <c:v>27.854420000000001</c:v>
                </c:pt>
                <c:pt idx="1666">
                  <c:v>27.871079999999999</c:v>
                </c:pt>
                <c:pt idx="1667">
                  <c:v>27.88775</c:v>
                </c:pt>
                <c:pt idx="1668">
                  <c:v>27.904419999999998</c:v>
                </c:pt>
                <c:pt idx="1669">
                  <c:v>27.92108</c:v>
                </c:pt>
                <c:pt idx="1670">
                  <c:v>27.937750000000001</c:v>
                </c:pt>
                <c:pt idx="1671">
                  <c:v>27.954419999999999</c:v>
                </c:pt>
                <c:pt idx="1672">
                  <c:v>27.971080000000001</c:v>
                </c:pt>
                <c:pt idx="1673">
                  <c:v>27.987749999999998</c:v>
                </c:pt>
                <c:pt idx="1674">
                  <c:v>28.00442</c:v>
                </c:pt>
                <c:pt idx="1675">
                  <c:v>28.021080000000001</c:v>
                </c:pt>
                <c:pt idx="1676">
                  <c:v>28.037749999999999</c:v>
                </c:pt>
                <c:pt idx="1677">
                  <c:v>28.05442</c:v>
                </c:pt>
                <c:pt idx="1678">
                  <c:v>28.071079999999998</c:v>
                </c:pt>
                <c:pt idx="1679">
                  <c:v>28.08775</c:v>
                </c:pt>
                <c:pt idx="1680">
                  <c:v>28.104420000000001</c:v>
                </c:pt>
                <c:pt idx="1681">
                  <c:v>28.121079999999999</c:v>
                </c:pt>
                <c:pt idx="1682">
                  <c:v>28.13775</c:v>
                </c:pt>
                <c:pt idx="1683">
                  <c:v>28.154419999999998</c:v>
                </c:pt>
                <c:pt idx="1684">
                  <c:v>28.17108</c:v>
                </c:pt>
                <c:pt idx="1685">
                  <c:v>28.187750000000001</c:v>
                </c:pt>
                <c:pt idx="1686">
                  <c:v>28.204419999999999</c:v>
                </c:pt>
                <c:pt idx="1687">
                  <c:v>28.221080000000001</c:v>
                </c:pt>
                <c:pt idx="1688">
                  <c:v>28.237749999999998</c:v>
                </c:pt>
                <c:pt idx="1689">
                  <c:v>28.25433</c:v>
                </c:pt>
                <c:pt idx="1690">
                  <c:v>28.271000000000001</c:v>
                </c:pt>
                <c:pt idx="1691">
                  <c:v>28.287669999999999</c:v>
                </c:pt>
                <c:pt idx="1692">
                  <c:v>28.30433</c:v>
                </c:pt>
                <c:pt idx="1693">
                  <c:v>28.321000000000002</c:v>
                </c:pt>
                <c:pt idx="1694">
                  <c:v>28.337669999999999</c:v>
                </c:pt>
                <c:pt idx="1695">
                  <c:v>28.354330000000001</c:v>
                </c:pt>
                <c:pt idx="1696">
                  <c:v>28.370999999999999</c:v>
                </c:pt>
                <c:pt idx="1697">
                  <c:v>28.38767</c:v>
                </c:pt>
                <c:pt idx="1698">
                  <c:v>28.404330000000002</c:v>
                </c:pt>
                <c:pt idx="1699">
                  <c:v>28.420999999999999</c:v>
                </c:pt>
                <c:pt idx="1700">
                  <c:v>28.437670000000001</c:v>
                </c:pt>
                <c:pt idx="1701">
                  <c:v>28.454329999999999</c:v>
                </c:pt>
                <c:pt idx="1702">
                  <c:v>28.471</c:v>
                </c:pt>
                <c:pt idx="1703">
                  <c:v>28.487670000000001</c:v>
                </c:pt>
                <c:pt idx="1704">
                  <c:v>28.50433</c:v>
                </c:pt>
                <c:pt idx="1705">
                  <c:v>28.521000000000001</c:v>
                </c:pt>
                <c:pt idx="1706">
                  <c:v>28.537669999999999</c:v>
                </c:pt>
                <c:pt idx="1707">
                  <c:v>28.55433</c:v>
                </c:pt>
                <c:pt idx="1708">
                  <c:v>28.571000000000002</c:v>
                </c:pt>
                <c:pt idx="1709">
                  <c:v>28.587669999999999</c:v>
                </c:pt>
                <c:pt idx="1710">
                  <c:v>28.604330000000001</c:v>
                </c:pt>
                <c:pt idx="1711">
                  <c:v>28.620999999999999</c:v>
                </c:pt>
                <c:pt idx="1712">
                  <c:v>28.63767</c:v>
                </c:pt>
                <c:pt idx="1713">
                  <c:v>28.654330000000002</c:v>
                </c:pt>
                <c:pt idx="1714">
                  <c:v>28.670999999999999</c:v>
                </c:pt>
                <c:pt idx="1715">
                  <c:v>28.687670000000001</c:v>
                </c:pt>
                <c:pt idx="1716">
                  <c:v>28.704329999999999</c:v>
                </c:pt>
                <c:pt idx="1717">
                  <c:v>28.72092</c:v>
                </c:pt>
                <c:pt idx="1718">
                  <c:v>28.737580000000001</c:v>
                </c:pt>
                <c:pt idx="1719">
                  <c:v>28.754249999999999</c:v>
                </c:pt>
                <c:pt idx="1720">
                  <c:v>28.77092</c:v>
                </c:pt>
                <c:pt idx="1721">
                  <c:v>28.787579999999998</c:v>
                </c:pt>
                <c:pt idx="1722">
                  <c:v>28.80425</c:v>
                </c:pt>
                <c:pt idx="1723">
                  <c:v>28.820920000000001</c:v>
                </c:pt>
                <c:pt idx="1724">
                  <c:v>28.837579999999999</c:v>
                </c:pt>
                <c:pt idx="1725">
                  <c:v>28.85425</c:v>
                </c:pt>
                <c:pt idx="1726">
                  <c:v>28.870920000000002</c:v>
                </c:pt>
                <c:pt idx="1727">
                  <c:v>28.88758</c:v>
                </c:pt>
                <c:pt idx="1728">
                  <c:v>28.904250000000001</c:v>
                </c:pt>
                <c:pt idx="1729">
                  <c:v>28.920919999999999</c:v>
                </c:pt>
                <c:pt idx="1730">
                  <c:v>28.937580000000001</c:v>
                </c:pt>
                <c:pt idx="1731">
                  <c:v>28.954249999999998</c:v>
                </c:pt>
                <c:pt idx="1732">
                  <c:v>28.97092</c:v>
                </c:pt>
                <c:pt idx="1733">
                  <c:v>28.987580000000001</c:v>
                </c:pt>
                <c:pt idx="1734">
                  <c:v>29.004249999999999</c:v>
                </c:pt>
                <c:pt idx="1735">
                  <c:v>29.02092</c:v>
                </c:pt>
                <c:pt idx="1736">
                  <c:v>29.037579999999998</c:v>
                </c:pt>
                <c:pt idx="1737">
                  <c:v>29.05425</c:v>
                </c:pt>
                <c:pt idx="1738">
                  <c:v>29.070920000000001</c:v>
                </c:pt>
                <c:pt idx="1739">
                  <c:v>29.087579999999999</c:v>
                </c:pt>
                <c:pt idx="1740">
                  <c:v>29.10425</c:v>
                </c:pt>
                <c:pt idx="1741">
                  <c:v>29.120920000000002</c:v>
                </c:pt>
                <c:pt idx="1742">
                  <c:v>29.13758</c:v>
                </c:pt>
                <c:pt idx="1743">
                  <c:v>29.154250000000001</c:v>
                </c:pt>
                <c:pt idx="1744">
                  <c:v>29.170919999999999</c:v>
                </c:pt>
                <c:pt idx="1745">
                  <c:v>29.187580000000001</c:v>
                </c:pt>
                <c:pt idx="1746">
                  <c:v>29.204249999999998</c:v>
                </c:pt>
                <c:pt idx="1747">
                  <c:v>29.220829999999999</c:v>
                </c:pt>
                <c:pt idx="1748">
                  <c:v>29.237500000000001</c:v>
                </c:pt>
                <c:pt idx="1749">
                  <c:v>29.254169999999998</c:v>
                </c:pt>
                <c:pt idx="1750">
                  <c:v>29.27083</c:v>
                </c:pt>
                <c:pt idx="1751">
                  <c:v>29.287500000000001</c:v>
                </c:pt>
                <c:pt idx="1752">
                  <c:v>29.304169999999999</c:v>
                </c:pt>
                <c:pt idx="1753">
                  <c:v>29.320830000000001</c:v>
                </c:pt>
                <c:pt idx="1754">
                  <c:v>29.337499999999999</c:v>
                </c:pt>
                <c:pt idx="1755">
                  <c:v>29.35417</c:v>
                </c:pt>
                <c:pt idx="1756">
                  <c:v>29.370830000000002</c:v>
                </c:pt>
                <c:pt idx="1757">
                  <c:v>29.387499999999999</c:v>
                </c:pt>
                <c:pt idx="1758">
                  <c:v>29.404170000000001</c:v>
                </c:pt>
                <c:pt idx="1759">
                  <c:v>29.420829999999999</c:v>
                </c:pt>
                <c:pt idx="1760">
                  <c:v>29.4375</c:v>
                </c:pt>
                <c:pt idx="1761">
                  <c:v>29.454170000000001</c:v>
                </c:pt>
                <c:pt idx="1762">
                  <c:v>29.470829999999999</c:v>
                </c:pt>
                <c:pt idx="1763">
                  <c:v>29.487500000000001</c:v>
                </c:pt>
                <c:pt idx="1764">
                  <c:v>29.504169999999998</c:v>
                </c:pt>
                <c:pt idx="1765">
                  <c:v>29.52083</c:v>
                </c:pt>
                <c:pt idx="1766">
                  <c:v>29.537500000000001</c:v>
                </c:pt>
                <c:pt idx="1767">
                  <c:v>29.554169999999999</c:v>
                </c:pt>
                <c:pt idx="1768">
                  <c:v>29.570830000000001</c:v>
                </c:pt>
                <c:pt idx="1769">
                  <c:v>29.587499999999999</c:v>
                </c:pt>
                <c:pt idx="1770">
                  <c:v>29.60417</c:v>
                </c:pt>
                <c:pt idx="1771">
                  <c:v>29.620830000000002</c:v>
                </c:pt>
                <c:pt idx="1772">
                  <c:v>29.637499999999999</c:v>
                </c:pt>
                <c:pt idx="1773">
                  <c:v>29.654170000000001</c:v>
                </c:pt>
                <c:pt idx="1774">
                  <c:v>29.670829999999999</c:v>
                </c:pt>
                <c:pt idx="1775">
                  <c:v>29.6875</c:v>
                </c:pt>
                <c:pt idx="1776">
                  <c:v>29.704080000000001</c:v>
                </c:pt>
                <c:pt idx="1777">
                  <c:v>29.720749999999999</c:v>
                </c:pt>
                <c:pt idx="1778">
                  <c:v>29.73742</c:v>
                </c:pt>
                <c:pt idx="1779">
                  <c:v>29.754079999999998</c:v>
                </c:pt>
                <c:pt idx="1780">
                  <c:v>29.77075</c:v>
                </c:pt>
                <c:pt idx="1781">
                  <c:v>29.787420000000001</c:v>
                </c:pt>
                <c:pt idx="1782">
                  <c:v>29.804079999999999</c:v>
                </c:pt>
                <c:pt idx="1783">
                  <c:v>29.82075</c:v>
                </c:pt>
                <c:pt idx="1784">
                  <c:v>29.837420000000002</c:v>
                </c:pt>
                <c:pt idx="1785">
                  <c:v>29.85408</c:v>
                </c:pt>
                <c:pt idx="1786">
                  <c:v>29.870750000000001</c:v>
                </c:pt>
                <c:pt idx="1787">
                  <c:v>29.887419999999999</c:v>
                </c:pt>
                <c:pt idx="1788">
                  <c:v>29.90408</c:v>
                </c:pt>
                <c:pt idx="1789">
                  <c:v>29.920750000000002</c:v>
                </c:pt>
                <c:pt idx="1790">
                  <c:v>29.937419999999999</c:v>
                </c:pt>
                <c:pt idx="1791">
                  <c:v>29.954080000000001</c:v>
                </c:pt>
                <c:pt idx="1792">
                  <c:v>29.970749999999999</c:v>
                </c:pt>
                <c:pt idx="1793">
                  <c:v>29.98742</c:v>
                </c:pt>
                <c:pt idx="1794">
                  <c:v>30.004079999999998</c:v>
                </c:pt>
                <c:pt idx="1795">
                  <c:v>30.02075</c:v>
                </c:pt>
                <c:pt idx="1796">
                  <c:v>30.037420000000001</c:v>
                </c:pt>
                <c:pt idx="1797">
                  <c:v>30.054079999999999</c:v>
                </c:pt>
                <c:pt idx="1798">
                  <c:v>30.07075</c:v>
                </c:pt>
                <c:pt idx="1799">
                  <c:v>30.087420000000002</c:v>
                </c:pt>
                <c:pt idx="1800">
                  <c:v>30.10408</c:v>
                </c:pt>
                <c:pt idx="1801">
                  <c:v>30.120750000000001</c:v>
                </c:pt>
                <c:pt idx="1802">
                  <c:v>30.137419999999999</c:v>
                </c:pt>
                <c:pt idx="1803">
                  <c:v>30.15408</c:v>
                </c:pt>
                <c:pt idx="1804">
                  <c:v>30.170750000000002</c:v>
                </c:pt>
                <c:pt idx="1805">
                  <c:v>30.187329999999999</c:v>
                </c:pt>
                <c:pt idx="1806">
                  <c:v>30.204000000000001</c:v>
                </c:pt>
                <c:pt idx="1807">
                  <c:v>30.220669999999998</c:v>
                </c:pt>
                <c:pt idx="1808">
                  <c:v>30.23733</c:v>
                </c:pt>
                <c:pt idx="1809">
                  <c:v>30.254000000000001</c:v>
                </c:pt>
                <c:pt idx="1810">
                  <c:v>30.270669999999999</c:v>
                </c:pt>
                <c:pt idx="1811">
                  <c:v>30.287330000000001</c:v>
                </c:pt>
                <c:pt idx="1812">
                  <c:v>30.303999999999998</c:v>
                </c:pt>
                <c:pt idx="1813">
                  <c:v>30.32067</c:v>
                </c:pt>
                <c:pt idx="1814">
                  <c:v>30.337330000000001</c:v>
                </c:pt>
                <c:pt idx="1815">
                  <c:v>30.353999999999999</c:v>
                </c:pt>
                <c:pt idx="1816">
                  <c:v>30.37067</c:v>
                </c:pt>
                <c:pt idx="1817">
                  <c:v>30.387329999999999</c:v>
                </c:pt>
                <c:pt idx="1818">
                  <c:v>30.404</c:v>
                </c:pt>
                <c:pt idx="1819">
                  <c:v>30.420670000000001</c:v>
                </c:pt>
                <c:pt idx="1820">
                  <c:v>30.437329999999999</c:v>
                </c:pt>
                <c:pt idx="1821">
                  <c:v>30.454000000000001</c:v>
                </c:pt>
                <c:pt idx="1822">
                  <c:v>30.470669999999998</c:v>
                </c:pt>
                <c:pt idx="1823">
                  <c:v>30.48733</c:v>
                </c:pt>
                <c:pt idx="1824">
                  <c:v>30.504000000000001</c:v>
                </c:pt>
                <c:pt idx="1825">
                  <c:v>30.520669999999999</c:v>
                </c:pt>
                <c:pt idx="1826">
                  <c:v>30.537330000000001</c:v>
                </c:pt>
                <c:pt idx="1827">
                  <c:v>30.553999999999998</c:v>
                </c:pt>
                <c:pt idx="1828">
                  <c:v>30.57067</c:v>
                </c:pt>
                <c:pt idx="1829">
                  <c:v>30.587330000000001</c:v>
                </c:pt>
                <c:pt idx="1830">
                  <c:v>30.603999999999999</c:v>
                </c:pt>
                <c:pt idx="1831">
                  <c:v>30.62067</c:v>
                </c:pt>
                <c:pt idx="1832">
                  <c:v>30.637329999999999</c:v>
                </c:pt>
                <c:pt idx="1833">
                  <c:v>30.654</c:v>
                </c:pt>
                <c:pt idx="1834">
                  <c:v>30.670580000000001</c:v>
                </c:pt>
                <c:pt idx="1835">
                  <c:v>30.687249999999999</c:v>
                </c:pt>
                <c:pt idx="1836">
                  <c:v>30.70392</c:v>
                </c:pt>
                <c:pt idx="1837">
                  <c:v>30.720580000000002</c:v>
                </c:pt>
                <c:pt idx="1838">
                  <c:v>30.73725</c:v>
                </c:pt>
                <c:pt idx="1839">
                  <c:v>30.753920000000001</c:v>
                </c:pt>
                <c:pt idx="1840">
                  <c:v>30.770579999999999</c:v>
                </c:pt>
                <c:pt idx="1841">
                  <c:v>30.78725</c:v>
                </c:pt>
                <c:pt idx="1842">
                  <c:v>30.803920000000002</c:v>
                </c:pt>
                <c:pt idx="1843">
                  <c:v>30.82058</c:v>
                </c:pt>
                <c:pt idx="1844">
                  <c:v>30.837250000000001</c:v>
                </c:pt>
                <c:pt idx="1845">
                  <c:v>30.853919999999999</c:v>
                </c:pt>
                <c:pt idx="1846">
                  <c:v>30.87058</c:v>
                </c:pt>
                <c:pt idx="1847">
                  <c:v>30.887250000000002</c:v>
                </c:pt>
                <c:pt idx="1848">
                  <c:v>30.903919999999999</c:v>
                </c:pt>
                <c:pt idx="1849">
                  <c:v>30.920580000000001</c:v>
                </c:pt>
                <c:pt idx="1850">
                  <c:v>30.937249999999999</c:v>
                </c:pt>
                <c:pt idx="1851">
                  <c:v>30.95392</c:v>
                </c:pt>
                <c:pt idx="1852">
                  <c:v>30.970580000000002</c:v>
                </c:pt>
                <c:pt idx="1853">
                  <c:v>30.98725</c:v>
                </c:pt>
                <c:pt idx="1854">
                  <c:v>31.003920000000001</c:v>
                </c:pt>
                <c:pt idx="1855">
                  <c:v>31.020579999999999</c:v>
                </c:pt>
                <c:pt idx="1856">
                  <c:v>31.03725</c:v>
                </c:pt>
                <c:pt idx="1857">
                  <c:v>31.053920000000002</c:v>
                </c:pt>
                <c:pt idx="1858">
                  <c:v>31.07058</c:v>
                </c:pt>
                <c:pt idx="1859">
                  <c:v>31.087250000000001</c:v>
                </c:pt>
                <c:pt idx="1860">
                  <c:v>31.103919999999999</c:v>
                </c:pt>
                <c:pt idx="1861">
                  <c:v>31.12058</c:v>
                </c:pt>
                <c:pt idx="1862">
                  <c:v>31.137250000000002</c:v>
                </c:pt>
                <c:pt idx="1863">
                  <c:v>31.153919999999999</c:v>
                </c:pt>
                <c:pt idx="1864">
                  <c:v>31.170500000000001</c:v>
                </c:pt>
                <c:pt idx="1865">
                  <c:v>31.187169999999998</c:v>
                </c:pt>
                <c:pt idx="1866">
                  <c:v>31.20383</c:v>
                </c:pt>
                <c:pt idx="1867">
                  <c:v>31.220500000000001</c:v>
                </c:pt>
                <c:pt idx="1868">
                  <c:v>31.237169999999999</c:v>
                </c:pt>
                <c:pt idx="1869">
                  <c:v>31.253830000000001</c:v>
                </c:pt>
                <c:pt idx="1870">
                  <c:v>31.270499999999998</c:v>
                </c:pt>
                <c:pt idx="1871">
                  <c:v>31.28717</c:v>
                </c:pt>
                <c:pt idx="1872">
                  <c:v>31.303830000000001</c:v>
                </c:pt>
                <c:pt idx="1873">
                  <c:v>31.320499999999999</c:v>
                </c:pt>
                <c:pt idx="1874">
                  <c:v>31.33717</c:v>
                </c:pt>
                <c:pt idx="1875">
                  <c:v>31.353829999999999</c:v>
                </c:pt>
                <c:pt idx="1876">
                  <c:v>31.3705</c:v>
                </c:pt>
                <c:pt idx="1877">
                  <c:v>31.387170000000001</c:v>
                </c:pt>
                <c:pt idx="1878">
                  <c:v>31.403829999999999</c:v>
                </c:pt>
                <c:pt idx="1879">
                  <c:v>31.420500000000001</c:v>
                </c:pt>
                <c:pt idx="1880">
                  <c:v>31.437169999999998</c:v>
                </c:pt>
                <c:pt idx="1881">
                  <c:v>31.45383</c:v>
                </c:pt>
                <c:pt idx="1882">
                  <c:v>31.470500000000001</c:v>
                </c:pt>
                <c:pt idx="1883">
                  <c:v>31.487169999999999</c:v>
                </c:pt>
                <c:pt idx="1884">
                  <c:v>31.503830000000001</c:v>
                </c:pt>
                <c:pt idx="1885">
                  <c:v>31.520499999999998</c:v>
                </c:pt>
                <c:pt idx="1886">
                  <c:v>31.53717</c:v>
                </c:pt>
                <c:pt idx="1887">
                  <c:v>31.553830000000001</c:v>
                </c:pt>
                <c:pt idx="1888">
                  <c:v>31.570499999999999</c:v>
                </c:pt>
                <c:pt idx="1889">
                  <c:v>31.58717</c:v>
                </c:pt>
                <c:pt idx="1890">
                  <c:v>31.603829999999999</c:v>
                </c:pt>
                <c:pt idx="1891">
                  <c:v>31.6205</c:v>
                </c:pt>
                <c:pt idx="1892">
                  <c:v>31.637170000000001</c:v>
                </c:pt>
                <c:pt idx="1893">
                  <c:v>31.653829999999999</c:v>
                </c:pt>
                <c:pt idx="1894">
                  <c:v>31.67042</c:v>
                </c:pt>
                <c:pt idx="1895">
                  <c:v>31.687080000000002</c:v>
                </c:pt>
                <c:pt idx="1896">
                  <c:v>31.703749999999999</c:v>
                </c:pt>
                <c:pt idx="1897">
                  <c:v>31.720420000000001</c:v>
                </c:pt>
                <c:pt idx="1898">
                  <c:v>31.737079999999999</c:v>
                </c:pt>
                <c:pt idx="1899">
                  <c:v>31.75375</c:v>
                </c:pt>
                <c:pt idx="1900">
                  <c:v>31.770420000000001</c:v>
                </c:pt>
                <c:pt idx="1901">
                  <c:v>31.78708</c:v>
                </c:pt>
                <c:pt idx="1902">
                  <c:v>31.803750000000001</c:v>
                </c:pt>
                <c:pt idx="1903">
                  <c:v>31.820419999999999</c:v>
                </c:pt>
                <c:pt idx="1904">
                  <c:v>31.83708</c:v>
                </c:pt>
                <c:pt idx="1905">
                  <c:v>31.853750000000002</c:v>
                </c:pt>
                <c:pt idx="1906">
                  <c:v>31.870419999999999</c:v>
                </c:pt>
                <c:pt idx="1907">
                  <c:v>31.887080000000001</c:v>
                </c:pt>
                <c:pt idx="1908">
                  <c:v>31.903749999999999</c:v>
                </c:pt>
                <c:pt idx="1909">
                  <c:v>31.92042</c:v>
                </c:pt>
                <c:pt idx="1910">
                  <c:v>31.937080000000002</c:v>
                </c:pt>
                <c:pt idx="1911">
                  <c:v>31.953749999999999</c:v>
                </c:pt>
                <c:pt idx="1912">
                  <c:v>31.970420000000001</c:v>
                </c:pt>
                <c:pt idx="1913">
                  <c:v>31.987079999999999</c:v>
                </c:pt>
                <c:pt idx="1914">
                  <c:v>32.003749999999997</c:v>
                </c:pt>
                <c:pt idx="1915">
                  <c:v>32.020420000000001</c:v>
                </c:pt>
                <c:pt idx="1916">
                  <c:v>32.037080000000003</c:v>
                </c:pt>
                <c:pt idx="1917">
                  <c:v>32.053750000000001</c:v>
                </c:pt>
                <c:pt idx="1918">
                  <c:v>32.070419999999999</c:v>
                </c:pt>
                <c:pt idx="1919">
                  <c:v>32.08708</c:v>
                </c:pt>
                <c:pt idx="1920">
                  <c:v>32.103749999999998</c:v>
                </c:pt>
                <c:pt idx="1921">
                  <c:v>32.120420000000003</c:v>
                </c:pt>
                <c:pt idx="1922">
                  <c:v>32.137079999999997</c:v>
                </c:pt>
                <c:pt idx="1923">
                  <c:v>32.153669999999998</c:v>
                </c:pt>
                <c:pt idx="1924">
                  <c:v>32.17033</c:v>
                </c:pt>
                <c:pt idx="1925">
                  <c:v>32.186999999999998</c:v>
                </c:pt>
                <c:pt idx="1926">
                  <c:v>32.203670000000002</c:v>
                </c:pt>
                <c:pt idx="1927">
                  <c:v>32.220329999999997</c:v>
                </c:pt>
                <c:pt idx="1928">
                  <c:v>32.237000000000002</c:v>
                </c:pt>
                <c:pt idx="1929">
                  <c:v>32.25367</c:v>
                </c:pt>
                <c:pt idx="1930">
                  <c:v>32.270330000000001</c:v>
                </c:pt>
                <c:pt idx="1931">
                  <c:v>32.286999999999999</c:v>
                </c:pt>
                <c:pt idx="1932">
                  <c:v>32.303669999999997</c:v>
                </c:pt>
                <c:pt idx="1933">
                  <c:v>32.320329999999998</c:v>
                </c:pt>
                <c:pt idx="1934">
                  <c:v>32.337000000000003</c:v>
                </c:pt>
                <c:pt idx="1935">
                  <c:v>32.353670000000001</c:v>
                </c:pt>
                <c:pt idx="1936">
                  <c:v>32.370330000000003</c:v>
                </c:pt>
                <c:pt idx="1937">
                  <c:v>32.387</c:v>
                </c:pt>
                <c:pt idx="1938">
                  <c:v>32.403669999999998</c:v>
                </c:pt>
                <c:pt idx="1939">
                  <c:v>32.42033</c:v>
                </c:pt>
                <c:pt idx="1940">
                  <c:v>32.436999999999998</c:v>
                </c:pt>
                <c:pt idx="1941">
                  <c:v>32.453670000000002</c:v>
                </c:pt>
                <c:pt idx="1942">
                  <c:v>32.470329999999997</c:v>
                </c:pt>
                <c:pt idx="1943">
                  <c:v>32.487000000000002</c:v>
                </c:pt>
                <c:pt idx="1944">
                  <c:v>32.50367</c:v>
                </c:pt>
                <c:pt idx="1945">
                  <c:v>32.520330000000001</c:v>
                </c:pt>
                <c:pt idx="1946">
                  <c:v>32.536999999999999</c:v>
                </c:pt>
                <c:pt idx="1947">
                  <c:v>32.553669999999997</c:v>
                </c:pt>
                <c:pt idx="1948">
                  <c:v>32.570329999999998</c:v>
                </c:pt>
                <c:pt idx="1949">
                  <c:v>32.587000000000003</c:v>
                </c:pt>
                <c:pt idx="1950">
                  <c:v>32.603670000000001</c:v>
                </c:pt>
                <c:pt idx="1951">
                  <c:v>32.620330000000003</c:v>
                </c:pt>
                <c:pt idx="1952">
                  <c:v>32.636920000000003</c:v>
                </c:pt>
                <c:pt idx="1953">
                  <c:v>32.653579999999998</c:v>
                </c:pt>
                <c:pt idx="1954">
                  <c:v>32.670250000000003</c:v>
                </c:pt>
                <c:pt idx="1955">
                  <c:v>32.686920000000001</c:v>
                </c:pt>
                <c:pt idx="1956">
                  <c:v>32.703580000000002</c:v>
                </c:pt>
                <c:pt idx="1957">
                  <c:v>32.72025</c:v>
                </c:pt>
                <c:pt idx="1958">
                  <c:v>32.736919999999998</c:v>
                </c:pt>
                <c:pt idx="1959">
                  <c:v>32.753579999999999</c:v>
                </c:pt>
                <c:pt idx="1960">
                  <c:v>32.770249999999997</c:v>
                </c:pt>
                <c:pt idx="1961">
                  <c:v>32.786909999999999</c:v>
                </c:pt>
                <c:pt idx="1962">
                  <c:v>32.80359</c:v>
                </c:pt>
                <c:pt idx="1963">
                  <c:v>32.820250000000001</c:v>
                </c:pt>
                <c:pt idx="1964">
                  <c:v>32.836919999999999</c:v>
                </c:pt>
                <c:pt idx="1965">
                  <c:v>32.853580000000001</c:v>
                </c:pt>
                <c:pt idx="1966">
                  <c:v>32.870249999999999</c:v>
                </c:pt>
                <c:pt idx="1967">
                  <c:v>32.886920000000003</c:v>
                </c:pt>
                <c:pt idx="1968">
                  <c:v>32.903579999999998</c:v>
                </c:pt>
                <c:pt idx="1969">
                  <c:v>32.920250000000003</c:v>
                </c:pt>
                <c:pt idx="1970">
                  <c:v>32.936920000000001</c:v>
                </c:pt>
                <c:pt idx="1971">
                  <c:v>32.953580000000002</c:v>
                </c:pt>
                <c:pt idx="1972">
                  <c:v>32.97025</c:v>
                </c:pt>
                <c:pt idx="1973">
                  <c:v>32.986919999999998</c:v>
                </c:pt>
                <c:pt idx="1974">
                  <c:v>33.003579999999999</c:v>
                </c:pt>
                <c:pt idx="1975">
                  <c:v>33.020249999999997</c:v>
                </c:pt>
                <c:pt idx="1976">
                  <c:v>33.036909999999999</c:v>
                </c:pt>
                <c:pt idx="1977">
                  <c:v>33.05359</c:v>
                </c:pt>
                <c:pt idx="1978">
                  <c:v>33.070250000000001</c:v>
                </c:pt>
                <c:pt idx="1979">
                  <c:v>33.086919999999999</c:v>
                </c:pt>
                <c:pt idx="1980">
                  <c:v>33.103580000000001</c:v>
                </c:pt>
                <c:pt idx="1981">
                  <c:v>33.120170000000002</c:v>
                </c:pt>
                <c:pt idx="1982">
                  <c:v>33.136830000000003</c:v>
                </c:pt>
                <c:pt idx="1983">
                  <c:v>33.153500000000001</c:v>
                </c:pt>
                <c:pt idx="1984">
                  <c:v>33.170169999999999</c:v>
                </c:pt>
                <c:pt idx="1985">
                  <c:v>33.18683</c:v>
                </c:pt>
                <c:pt idx="1986">
                  <c:v>33.203499999999998</c:v>
                </c:pt>
                <c:pt idx="1987">
                  <c:v>33.220170000000003</c:v>
                </c:pt>
                <c:pt idx="1988">
                  <c:v>33.236829999999998</c:v>
                </c:pt>
                <c:pt idx="1989">
                  <c:v>33.253500000000003</c:v>
                </c:pt>
                <c:pt idx="1990">
                  <c:v>33.27017</c:v>
                </c:pt>
                <c:pt idx="1991">
                  <c:v>33.286830000000002</c:v>
                </c:pt>
                <c:pt idx="1992">
                  <c:v>33.3035</c:v>
                </c:pt>
                <c:pt idx="1993">
                  <c:v>33.320169999999997</c:v>
                </c:pt>
                <c:pt idx="1994">
                  <c:v>33.336829999999999</c:v>
                </c:pt>
                <c:pt idx="1995">
                  <c:v>33.353499999999997</c:v>
                </c:pt>
                <c:pt idx="1996">
                  <c:v>33.370170000000002</c:v>
                </c:pt>
                <c:pt idx="1997">
                  <c:v>33.386830000000003</c:v>
                </c:pt>
                <c:pt idx="1998">
                  <c:v>33.403500000000001</c:v>
                </c:pt>
                <c:pt idx="1999">
                  <c:v>33.420169999999999</c:v>
                </c:pt>
                <c:pt idx="2000">
                  <c:v>33.43683</c:v>
                </c:pt>
                <c:pt idx="2001">
                  <c:v>33.453499999999998</c:v>
                </c:pt>
                <c:pt idx="2002">
                  <c:v>33.470170000000003</c:v>
                </c:pt>
                <c:pt idx="2003">
                  <c:v>33.486829999999998</c:v>
                </c:pt>
                <c:pt idx="2004">
                  <c:v>33.503500000000003</c:v>
                </c:pt>
                <c:pt idx="2005">
                  <c:v>33.52017</c:v>
                </c:pt>
                <c:pt idx="2006">
                  <c:v>33.536830000000002</c:v>
                </c:pt>
                <c:pt idx="2007">
                  <c:v>33.5535</c:v>
                </c:pt>
                <c:pt idx="2008">
                  <c:v>33.570169999999997</c:v>
                </c:pt>
                <c:pt idx="2009">
                  <c:v>33.586829999999999</c:v>
                </c:pt>
                <c:pt idx="2010">
                  <c:v>33.60342</c:v>
                </c:pt>
                <c:pt idx="2011">
                  <c:v>33.620080000000002</c:v>
                </c:pt>
                <c:pt idx="2012">
                  <c:v>33.636749999999999</c:v>
                </c:pt>
                <c:pt idx="2013">
                  <c:v>33.653419999999997</c:v>
                </c:pt>
                <c:pt idx="2014">
                  <c:v>33.670079999999999</c:v>
                </c:pt>
                <c:pt idx="2015">
                  <c:v>33.686750000000004</c:v>
                </c:pt>
                <c:pt idx="2016">
                  <c:v>33.703409999999998</c:v>
                </c:pt>
                <c:pt idx="2017">
                  <c:v>33.720089999999999</c:v>
                </c:pt>
                <c:pt idx="2018">
                  <c:v>33.736750000000001</c:v>
                </c:pt>
                <c:pt idx="2019">
                  <c:v>33.753419999999998</c:v>
                </c:pt>
                <c:pt idx="2020">
                  <c:v>33.77008</c:v>
                </c:pt>
                <c:pt idx="2021">
                  <c:v>33.786749999999998</c:v>
                </c:pt>
                <c:pt idx="2022">
                  <c:v>33.803420000000003</c:v>
                </c:pt>
                <c:pt idx="2023">
                  <c:v>33.820079999999997</c:v>
                </c:pt>
                <c:pt idx="2024">
                  <c:v>33.836750000000002</c:v>
                </c:pt>
                <c:pt idx="2025">
                  <c:v>33.85342</c:v>
                </c:pt>
                <c:pt idx="2026">
                  <c:v>33.870080000000002</c:v>
                </c:pt>
                <c:pt idx="2027">
                  <c:v>33.886749999999999</c:v>
                </c:pt>
                <c:pt idx="2028">
                  <c:v>33.903419999999997</c:v>
                </c:pt>
                <c:pt idx="2029">
                  <c:v>33.920079999999999</c:v>
                </c:pt>
                <c:pt idx="2030">
                  <c:v>33.936750000000004</c:v>
                </c:pt>
                <c:pt idx="2031">
                  <c:v>33.953409999999998</c:v>
                </c:pt>
                <c:pt idx="2032">
                  <c:v>33.970089999999999</c:v>
                </c:pt>
                <c:pt idx="2033">
                  <c:v>33.986750000000001</c:v>
                </c:pt>
                <c:pt idx="2034">
                  <c:v>34.003419999999998</c:v>
                </c:pt>
                <c:pt idx="2035">
                  <c:v>34.02008</c:v>
                </c:pt>
                <c:pt idx="2036">
                  <c:v>34.036749999999998</c:v>
                </c:pt>
                <c:pt idx="2037">
                  <c:v>34.053420000000003</c:v>
                </c:pt>
                <c:pt idx="2038">
                  <c:v>34.070079999999997</c:v>
                </c:pt>
                <c:pt idx="2039">
                  <c:v>34.086669999999998</c:v>
                </c:pt>
                <c:pt idx="2040">
                  <c:v>34.10333</c:v>
                </c:pt>
                <c:pt idx="2041">
                  <c:v>34.119999999999997</c:v>
                </c:pt>
                <c:pt idx="2042">
                  <c:v>34.136670000000002</c:v>
                </c:pt>
                <c:pt idx="2043">
                  <c:v>34.153329999999997</c:v>
                </c:pt>
                <c:pt idx="2044">
                  <c:v>34.17</c:v>
                </c:pt>
                <c:pt idx="2045">
                  <c:v>34.186669999999999</c:v>
                </c:pt>
                <c:pt idx="2046">
                  <c:v>34.203330000000001</c:v>
                </c:pt>
                <c:pt idx="2047">
                  <c:v>34.22</c:v>
                </c:pt>
                <c:pt idx="2048">
                  <c:v>34.236669999999997</c:v>
                </c:pt>
                <c:pt idx="2049">
                  <c:v>34.253329999999998</c:v>
                </c:pt>
                <c:pt idx="2050">
                  <c:v>34.270000000000003</c:v>
                </c:pt>
                <c:pt idx="2051">
                  <c:v>34.286670000000001</c:v>
                </c:pt>
                <c:pt idx="2052">
                  <c:v>34.303330000000003</c:v>
                </c:pt>
                <c:pt idx="2053">
                  <c:v>34.32</c:v>
                </c:pt>
                <c:pt idx="2054">
                  <c:v>34.336669999999998</c:v>
                </c:pt>
                <c:pt idx="2055">
                  <c:v>34.35333</c:v>
                </c:pt>
                <c:pt idx="2056">
                  <c:v>34.369999999999997</c:v>
                </c:pt>
                <c:pt idx="2057">
                  <c:v>34.386670000000002</c:v>
                </c:pt>
                <c:pt idx="2058">
                  <c:v>34.403329999999997</c:v>
                </c:pt>
                <c:pt idx="2059">
                  <c:v>34.42</c:v>
                </c:pt>
                <c:pt idx="2060">
                  <c:v>34.436669999999999</c:v>
                </c:pt>
                <c:pt idx="2061">
                  <c:v>34.453330000000001</c:v>
                </c:pt>
                <c:pt idx="2062">
                  <c:v>34.47</c:v>
                </c:pt>
                <c:pt idx="2063">
                  <c:v>34.486669999999997</c:v>
                </c:pt>
                <c:pt idx="2064">
                  <c:v>34.503329999999998</c:v>
                </c:pt>
                <c:pt idx="2065">
                  <c:v>34.520000000000003</c:v>
                </c:pt>
                <c:pt idx="2066">
                  <c:v>34.536670000000001</c:v>
                </c:pt>
                <c:pt idx="2067">
                  <c:v>34.553330000000003</c:v>
                </c:pt>
                <c:pt idx="2068">
                  <c:v>34.57</c:v>
                </c:pt>
                <c:pt idx="2069">
                  <c:v>34.586579999999998</c:v>
                </c:pt>
                <c:pt idx="2070">
                  <c:v>34.603250000000003</c:v>
                </c:pt>
                <c:pt idx="2071">
                  <c:v>34.61992</c:v>
                </c:pt>
                <c:pt idx="2072">
                  <c:v>34.636589999999998</c:v>
                </c:pt>
                <c:pt idx="2073">
                  <c:v>34.65325</c:v>
                </c:pt>
                <c:pt idx="2074">
                  <c:v>34.669919999999998</c:v>
                </c:pt>
                <c:pt idx="2075">
                  <c:v>34.686579999999999</c:v>
                </c:pt>
                <c:pt idx="2076">
                  <c:v>34.703249999999997</c:v>
                </c:pt>
                <c:pt idx="2077">
                  <c:v>34.719920000000002</c:v>
                </c:pt>
                <c:pt idx="2078">
                  <c:v>34.736579999999996</c:v>
                </c:pt>
                <c:pt idx="2079">
                  <c:v>34.753250000000001</c:v>
                </c:pt>
                <c:pt idx="2080">
                  <c:v>34.769919999999999</c:v>
                </c:pt>
                <c:pt idx="2081">
                  <c:v>34.786580000000001</c:v>
                </c:pt>
                <c:pt idx="2082">
                  <c:v>34.803249999999998</c:v>
                </c:pt>
                <c:pt idx="2083">
                  <c:v>34.819920000000003</c:v>
                </c:pt>
                <c:pt idx="2084">
                  <c:v>34.836579999999998</c:v>
                </c:pt>
                <c:pt idx="2085">
                  <c:v>34.853250000000003</c:v>
                </c:pt>
                <c:pt idx="2086">
                  <c:v>34.86992</c:v>
                </c:pt>
                <c:pt idx="2087">
                  <c:v>34.886589999999998</c:v>
                </c:pt>
                <c:pt idx="2088">
                  <c:v>34.90325</c:v>
                </c:pt>
                <c:pt idx="2089">
                  <c:v>34.919919999999998</c:v>
                </c:pt>
                <c:pt idx="2090">
                  <c:v>34.936579999999999</c:v>
                </c:pt>
                <c:pt idx="2091">
                  <c:v>34.953249999999997</c:v>
                </c:pt>
                <c:pt idx="2092">
                  <c:v>34.969920000000002</c:v>
                </c:pt>
                <c:pt idx="2093">
                  <c:v>34.986579999999996</c:v>
                </c:pt>
                <c:pt idx="2094">
                  <c:v>35.003250000000001</c:v>
                </c:pt>
                <c:pt idx="2095">
                  <c:v>35.019919999999999</c:v>
                </c:pt>
                <c:pt idx="2096">
                  <c:v>35.036580000000001</c:v>
                </c:pt>
                <c:pt idx="2097">
                  <c:v>35.053249999999998</c:v>
                </c:pt>
                <c:pt idx="2098">
                  <c:v>35.069920000000003</c:v>
                </c:pt>
                <c:pt idx="2099">
                  <c:v>35.086500000000001</c:v>
                </c:pt>
                <c:pt idx="2100">
                  <c:v>35.103169999999999</c:v>
                </c:pt>
                <c:pt idx="2101">
                  <c:v>35.11983</c:v>
                </c:pt>
                <c:pt idx="2102">
                  <c:v>35.136499999999998</c:v>
                </c:pt>
                <c:pt idx="2103">
                  <c:v>35.153170000000003</c:v>
                </c:pt>
                <c:pt idx="2104">
                  <c:v>35.169829999999997</c:v>
                </c:pt>
                <c:pt idx="2105">
                  <c:v>35.186500000000002</c:v>
                </c:pt>
                <c:pt idx="2106">
                  <c:v>35.20317</c:v>
                </c:pt>
                <c:pt idx="2107">
                  <c:v>35.219830000000002</c:v>
                </c:pt>
                <c:pt idx="2108">
                  <c:v>35.236499999999999</c:v>
                </c:pt>
                <c:pt idx="2109">
                  <c:v>35.253169999999997</c:v>
                </c:pt>
                <c:pt idx="2110">
                  <c:v>35.269829999999999</c:v>
                </c:pt>
                <c:pt idx="2111">
                  <c:v>35.286499999999997</c:v>
                </c:pt>
                <c:pt idx="2112">
                  <c:v>35.303170000000001</c:v>
                </c:pt>
                <c:pt idx="2113">
                  <c:v>35.319830000000003</c:v>
                </c:pt>
                <c:pt idx="2114">
                  <c:v>35.336500000000001</c:v>
                </c:pt>
                <c:pt idx="2115">
                  <c:v>35.353169999999999</c:v>
                </c:pt>
                <c:pt idx="2116">
                  <c:v>35.36983</c:v>
                </c:pt>
                <c:pt idx="2117">
                  <c:v>35.386499999999998</c:v>
                </c:pt>
                <c:pt idx="2118">
                  <c:v>35.403170000000003</c:v>
                </c:pt>
                <c:pt idx="2119">
                  <c:v>35.419829999999997</c:v>
                </c:pt>
                <c:pt idx="2120">
                  <c:v>35.436500000000002</c:v>
                </c:pt>
                <c:pt idx="2121">
                  <c:v>35.45317</c:v>
                </c:pt>
                <c:pt idx="2122">
                  <c:v>35.469830000000002</c:v>
                </c:pt>
                <c:pt idx="2123">
                  <c:v>35.486499999999999</c:v>
                </c:pt>
                <c:pt idx="2124">
                  <c:v>35.503169999999997</c:v>
                </c:pt>
                <c:pt idx="2125">
                  <c:v>35.519829999999999</c:v>
                </c:pt>
                <c:pt idx="2126">
                  <c:v>35.536499999999997</c:v>
                </c:pt>
                <c:pt idx="2127">
                  <c:v>35.553080000000001</c:v>
                </c:pt>
                <c:pt idx="2128">
                  <c:v>35.569749999999999</c:v>
                </c:pt>
                <c:pt idx="2129">
                  <c:v>35.586419999999997</c:v>
                </c:pt>
                <c:pt idx="2130">
                  <c:v>35.603079999999999</c:v>
                </c:pt>
                <c:pt idx="2131">
                  <c:v>35.619750000000003</c:v>
                </c:pt>
                <c:pt idx="2132">
                  <c:v>35.636420000000001</c:v>
                </c:pt>
                <c:pt idx="2133">
                  <c:v>35.653080000000003</c:v>
                </c:pt>
                <c:pt idx="2134">
                  <c:v>35.669750000000001</c:v>
                </c:pt>
                <c:pt idx="2135">
                  <c:v>35.686419999999998</c:v>
                </c:pt>
                <c:pt idx="2136">
                  <c:v>35.70308</c:v>
                </c:pt>
                <c:pt idx="2137">
                  <c:v>35.719749999999998</c:v>
                </c:pt>
                <c:pt idx="2138">
                  <c:v>35.736420000000003</c:v>
                </c:pt>
                <c:pt idx="2139">
                  <c:v>35.753079999999997</c:v>
                </c:pt>
                <c:pt idx="2140">
                  <c:v>35.769750000000002</c:v>
                </c:pt>
                <c:pt idx="2141">
                  <c:v>35.78642</c:v>
                </c:pt>
                <c:pt idx="2142">
                  <c:v>35.803080000000001</c:v>
                </c:pt>
                <c:pt idx="2143">
                  <c:v>35.819749999999999</c:v>
                </c:pt>
                <c:pt idx="2144">
                  <c:v>35.836419999999997</c:v>
                </c:pt>
                <c:pt idx="2145">
                  <c:v>35.853079999999999</c:v>
                </c:pt>
                <c:pt idx="2146">
                  <c:v>35.869750000000003</c:v>
                </c:pt>
                <c:pt idx="2147">
                  <c:v>35.886420000000001</c:v>
                </c:pt>
                <c:pt idx="2148">
                  <c:v>35.903080000000003</c:v>
                </c:pt>
                <c:pt idx="2149">
                  <c:v>35.919750000000001</c:v>
                </c:pt>
                <c:pt idx="2150">
                  <c:v>35.936419999999998</c:v>
                </c:pt>
                <c:pt idx="2151">
                  <c:v>35.95308</c:v>
                </c:pt>
                <c:pt idx="2152">
                  <c:v>35.969749999999998</c:v>
                </c:pt>
                <c:pt idx="2153">
                  <c:v>35.986420000000003</c:v>
                </c:pt>
                <c:pt idx="2154">
                  <c:v>36.003079999999997</c:v>
                </c:pt>
                <c:pt idx="2155">
                  <c:v>36.019750000000002</c:v>
                </c:pt>
                <c:pt idx="2156">
                  <c:v>36.03642</c:v>
                </c:pt>
                <c:pt idx="2157">
                  <c:v>36.052999999999997</c:v>
                </c:pt>
                <c:pt idx="2158">
                  <c:v>36.069670000000002</c:v>
                </c:pt>
                <c:pt idx="2159">
                  <c:v>36.086329999999997</c:v>
                </c:pt>
                <c:pt idx="2160">
                  <c:v>36.103000000000002</c:v>
                </c:pt>
                <c:pt idx="2161">
                  <c:v>36.119669999999999</c:v>
                </c:pt>
                <c:pt idx="2162">
                  <c:v>36.136330000000001</c:v>
                </c:pt>
                <c:pt idx="2163">
                  <c:v>36.152999999999999</c:v>
                </c:pt>
                <c:pt idx="2164">
                  <c:v>36.169670000000004</c:v>
                </c:pt>
                <c:pt idx="2165">
                  <c:v>36.186329999999998</c:v>
                </c:pt>
                <c:pt idx="2166">
                  <c:v>36.203000000000003</c:v>
                </c:pt>
                <c:pt idx="2167">
                  <c:v>36.219670000000001</c:v>
                </c:pt>
                <c:pt idx="2168">
                  <c:v>36.236330000000002</c:v>
                </c:pt>
                <c:pt idx="2169">
                  <c:v>36.253</c:v>
                </c:pt>
                <c:pt idx="2170">
                  <c:v>36.269660000000002</c:v>
                </c:pt>
                <c:pt idx="2171">
                  <c:v>36.28633</c:v>
                </c:pt>
                <c:pt idx="2172">
                  <c:v>36.302999999999997</c:v>
                </c:pt>
                <c:pt idx="2173">
                  <c:v>36.319670000000002</c:v>
                </c:pt>
                <c:pt idx="2174">
                  <c:v>36.336329999999997</c:v>
                </c:pt>
                <c:pt idx="2175">
                  <c:v>36.353000000000002</c:v>
                </c:pt>
                <c:pt idx="2176">
                  <c:v>36.369669999999999</c:v>
                </c:pt>
                <c:pt idx="2177">
                  <c:v>36.386330000000001</c:v>
                </c:pt>
                <c:pt idx="2178">
                  <c:v>36.402999999999999</c:v>
                </c:pt>
                <c:pt idx="2179">
                  <c:v>36.419670000000004</c:v>
                </c:pt>
                <c:pt idx="2180">
                  <c:v>36.436329999999998</c:v>
                </c:pt>
                <c:pt idx="2181">
                  <c:v>36.453000000000003</c:v>
                </c:pt>
                <c:pt idx="2182">
                  <c:v>36.469670000000001</c:v>
                </c:pt>
                <c:pt idx="2183">
                  <c:v>36.486330000000002</c:v>
                </c:pt>
                <c:pt idx="2184">
                  <c:v>36.503</c:v>
                </c:pt>
                <c:pt idx="2185">
                  <c:v>36.519660000000002</c:v>
                </c:pt>
                <c:pt idx="2186">
                  <c:v>36.536250000000003</c:v>
                </c:pt>
                <c:pt idx="2187">
                  <c:v>36.55292</c:v>
                </c:pt>
                <c:pt idx="2188">
                  <c:v>36.569580000000002</c:v>
                </c:pt>
                <c:pt idx="2189">
                  <c:v>36.58625</c:v>
                </c:pt>
                <c:pt idx="2190">
                  <c:v>36.602919999999997</c:v>
                </c:pt>
                <c:pt idx="2191">
                  <c:v>36.619579999999999</c:v>
                </c:pt>
                <c:pt idx="2192">
                  <c:v>36.636249999999997</c:v>
                </c:pt>
                <c:pt idx="2193">
                  <c:v>36.652920000000002</c:v>
                </c:pt>
                <c:pt idx="2194">
                  <c:v>36.669580000000003</c:v>
                </c:pt>
                <c:pt idx="2195">
                  <c:v>36.686250000000001</c:v>
                </c:pt>
                <c:pt idx="2196">
                  <c:v>36.702919999999999</c:v>
                </c:pt>
                <c:pt idx="2197">
                  <c:v>36.719580000000001</c:v>
                </c:pt>
                <c:pt idx="2198">
                  <c:v>36.736249999999998</c:v>
                </c:pt>
                <c:pt idx="2199">
                  <c:v>36.752920000000003</c:v>
                </c:pt>
                <c:pt idx="2200">
                  <c:v>36.769579999999998</c:v>
                </c:pt>
                <c:pt idx="2201">
                  <c:v>36.786250000000003</c:v>
                </c:pt>
                <c:pt idx="2202">
                  <c:v>36.80292</c:v>
                </c:pt>
                <c:pt idx="2203">
                  <c:v>36.819580000000002</c:v>
                </c:pt>
                <c:pt idx="2204">
                  <c:v>36.83625</c:v>
                </c:pt>
                <c:pt idx="2205">
                  <c:v>36.852919999999997</c:v>
                </c:pt>
                <c:pt idx="2206">
                  <c:v>36.869579999999999</c:v>
                </c:pt>
                <c:pt idx="2207">
                  <c:v>36.886249999999997</c:v>
                </c:pt>
                <c:pt idx="2208">
                  <c:v>36.902920000000002</c:v>
                </c:pt>
                <c:pt idx="2209">
                  <c:v>36.919580000000003</c:v>
                </c:pt>
                <c:pt idx="2210">
                  <c:v>36.936250000000001</c:v>
                </c:pt>
                <c:pt idx="2211">
                  <c:v>36.952919999999999</c:v>
                </c:pt>
                <c:pt idx="2212">
                  <c:v>36.969580000000001</c:v>
                </c:pt>
                <c:pt idx="2213">
                  <c:v>36.986249999999998</c:v>
                </c:pt>
                <c:pt idx="2214">
                  <c:v>37.002920000000003</c:v>
                </c:pt>
                <c:pt idx="2215">
                  <c:v>37.019579999999998</c:v>
                </c:pt>
                <c:pt idx="2216">
                  <c:v>37.036169999999998</c:v>
                </c:pt>
                <c:pt idx="2217">
                  <c:v>37.05283</c:v>
                </c:pt>
                <c:pt idx="2218">
                  <c:v>37.069499999999998</c:v>
                </c:pt>
                <c:pt idx="2219">
                  <c:v>37.086170000000003</c:v>
                </c:pt>
                <c:pt idx="2220">
                  <c:v>37.102829999999997</c:v>
                </c:pt>
                <c:pt idx="2221">
                  <c:v>37.119500000000002</c:v>
                </c:pt>
                <c:pt idx="2222">
                  <c:v>37.13617</c:v>
                </c:pt>
                <c:pt idx="2223">
                  <c:v>37.152830000000002</c:v>
                </c:pt>
                <c:pt idx="2224">
                  <c:v>37.169499999999999</c:v>
                </c:pt>
                <c:pt idx="2225">
                  <c:v>37.186160000000001</c:v>
                </c:pt>
                <c:pt idx="2226">
                  <c:v>37.202840000000002</c:v>
                </c:pt>
                <c:pt idx="2227">
                  <c:v>37.219499999999996</c:v>
                </c:pt>
                <c:pt idx="2228">
                  <c:v>37.236170000000001</c:v>
                </c:pt>
                <c:pt idx="2229">
                  <c:v>37.252830000000003</c:v>
                </c:pt>
                <c:pt idx="2230">
                  <c:v>37.269500000000001</c:v>
                </c:pt>
                <c:pt idx="2231">
                  <c:v>37.286169999999998</c:v>
                </c:pt>
                <c:pt idx="2232">
                  <c:v>37.30283</c:v>
                </c:pt>
                <c:pt idx="2233">
                  <c:v>37.319499999999998</c:v>
                </c:pt>
                <c:pt idx="2234">
                  <c:v>37.336170000000003</c:v>
                </c:pt>
                <c:pt idx="2235">
                  <c:v>37.352829999999997</c:v>
                </c:pt>
                <c:pt idx="2236">
                  <c:v>37.369500000000002</c:v>
                </c:pt>
                <c:pt idx="2237">
                  <c:v>37.38617</c:v>
                </c:pt>
                <c:pt idx="2238">
                  <c:v>37.402830000000002</c:v>
                </c:pt>
                <c:pt idx="2239">
                  <c:v>37.419499999999999</c:v>
                </c:pt>
                <c:pt idx="2240">
                  <c:v>37.436160000000001</c:v>
                </c:pt>
                <c:pt idx="2241">
                  <c:v>37.452840000000002</c:v>
                </c:pt>
                <c:pt idx="2242">
                  <c:v>37.469499999999996</c:v>
                </c:pt>
                <c:pt idx="2243">
                  <c:v>37.486170000000001</c:v>
                </c:pt>
                <c:pt idx="2244">
                  <c:v>37.502749999999999</c:v>
                </c:pt>
                <c:pt idx="2245">
                  <c:v>37.519419999999997</c:v>
                </c:pt>
                <c:pt idx="2246">
                  <c:v>37.536079999999998</c:v>
                </c:pt>
                <c:pt idx="2247">
                  <c:v>37.552750000000003</c:v>
                </c:pt>
                <c:pt idx="2248">
                  <c:v>37.569420000000001</c:v>
                </c:pt>
                <c:pt idx="2249">
                  <c:v>37.586080000000003</c:v>
                </c:pt>
                <c:pt idx="2250">
                  <c:v>37.60275</c:v>
                </c:pt>
                <c:pt idx="2251">
                  <c:v>37.619419999999998</c:v>
                </c:pt>
                <c:pt idx="2252">
                  <c:v>37.63608</c:v>
                </c:pt>
                <c:pt idx="2253">
                  <c:v>37.652749999999997</c:v>
                </c:pt>
                <c:pt idx="2254">
                  <c:v>37.669420000000002</c:v>
                </c:pt>
                <c:pt idx="2255">
                  <c:v>37.686079999999997</c:v>
                </c:pt>
                <c:pt idx="2256">
                  <c:v>37.702750000000002</c:v>
                </c:pt>
                <c:pt idx="2257">
                  <c:v>37.71942</c:v>
                </c:pt>
                <c:pt idx="2258">
                  <c:v>37.736080000000001</c:v>
                </c:pt>
                <c:pt idx="2259">
                  <c:v>37.752749999999999</c:v>
                </c:pt>
                <c:pt idx="2260">
                  <c:v>37.769419999999997</c:v>
                </c:pt>
                <c:pt idx="2261">
                  <c:v>37.786079999999998</c:v>
                </c:pt>
                <c:pt idx="2262">
                  <c:v>37.802750000000003</c:v>
                </c:pt>
                <c:pt idx="2263">
                  <c:v>37.819420000000001</c:v>
                </c:pt>
                <c:pt idx="2264">
                  <c:v>37.836080000000003</c:v>
                </c:pt>
                <c:pt idx="2265">
                  <c:v>37.85275</c:v>
                </c:pt>
                <c:pt idx="2266">
                  <c:v>37.869419999999998</c:v>
                </c:pt>
                <c:pt idx="2267">
                  <c:v>37.88608</c:v>
                </c:pt>
                <c:pt idx="2268">
                  <c:v>37.902749999999997</c:v>
                </c:pt>
                <c:pt idx="2269">
                  <c:v>37.919420000000002</c:v>
                </c:pt>
                <c:pt idx="2270">
                  <c:v>37.936079999999997</c:v>
                </c:pt>
                <c:pt idx="2271">
                  <c:v>37.952750000000002</c:v>
                </c:pt>
                <c:pt idx="2272">
                  <c:v>37.96942</c:v>
                </c:pt>
                <c:pt idx="2273">
                  <c:v>37.986080000000001</c:v>
                </c:pt>
                <c:pt idx="2274">
                  <c:v>38.002670000000002</c:v>
                </c:pt>
                <c:pt idx="2275">
                  <c:v>38.019329999999997</c:v>
                </c:pt>
                <c:pt idx="2276">
                  <c:v>38.036000000000001</c:v>
                </c:pt>
                <c:pt idx="2277">
                  <c:v>38.052669999999999</c:v>
                </c:pt>
                <c:pt idx="2278">
                  <c:v>38.069330000000001</c:v>
                </c:pt>
                <c:pt idx="2279">
                  <c:v>38.085999999999999</c:v>
                </c:pt>
                <c:pt idx="2280">
                  <c:v>38.10266</c:v>
                </c:pt>
                <c:pt idx="2281">
                  <c:v>38.119340000000001</c:v>
                </c:pt>
                <c:pt idx="2282">
                  <c:v>38.136000000000003</c:v>
                </c:pt>
                <c:pt idx="2283">
                  <c:v>38.152670000000001</c:v>
                </c:pt>
                <c:pt idx="2284">
                  <c:v>38.169330000000002</c:v>
                </c:pt>
                <c:pt idx="2285">
                  <c:v>38.186</c:v>
                </c:pt>
                <c:pt idx="2286">
                  <c:v>38.202669999999998</c:v>
                </c:pt>
                <c:pt idx="2287">
                  <c:v>38.219329999999999</c:v>
                </c:pt>
                <c:pt idx="2288">
                  <c:v>38.235999999999997</c:v>
                </c:pt>
                <c:pt idx="2289">
                  <c:v>38.252670000000002</c:v>
                </c:pt>
                <c:pt idx="2290">
                  <c:v>38.269329999999997</c:v>
                </c:pt>
                <c:pt idx="2291">
                  <c:v>38.286000000000001</c:v>
                </c:pt>
                <c:pt idx="2292">
                  <c:v>38.302669999999999</c:v>
                </c:pt>
                <c:pt idx="2293">
                  <c:v>38.319330000000001</c:v>
                </c:pt>
                <c:pt idx="2294">
                  <c:v>38.335999999999999</c:v>
                </c:pt>
                <c:pt idx="2295">
                  <c:v>38.35266</c:v>
                </c:pt>
                <c:pt idx="2296">
                  <c:v>38.369340000000001</c:v>
                </c:pt>
                <c:pt idx="2297">
                  <c:v>38.386000000000003</c:v>
                </c:pt>
                <c:pt idx="2298">
                  <c:v>38.402670000000001</c:v>
                </c:pt>
                <c:pt idx="2299">
                  <c:v>38.419330000000002</c:v>
                </c:pt>
                <c:pt idx="2300">
                  <c:v>38.436</c:v>
                </c:pt>
                <c:pt idx="2301">
                  <c:v>38.452669999999998</c:v>
                </c:pt>
                <c:pt idx="2302">
                  <c:v>38.469329999999999</c:v>
                </c:pt>
                <c:pt idx="2303">
                  <c:v>38.48592</c:v>
                </c:pt>
                <c:pt idx="2304">
                  <c:v>38.502580000000002</c:v>
                </c:pt>
                <c:pt idx="2305">
                  <c:v>38.51925</c:v>
                </c:pt>
                <c:pt idx="2306">
                  <c:v>38.535919999999997</c:v>
                </c:pt>
                <c:pt idx="2307">
                  <c:v>38.552579999999999</c:v>
                </c:pt>
                <c:pt idx="2308">
                  <c:v>38.569249999999997</c:v>
                </c:pt>
                <c:pt idx="2309">
                  <c:v>38.585920000000002</c:v>
                </c:pt>
                <c:pt idx="2310">
                  <c:v>38.602580000000003</c:v>
                </c:pt>
                <c:pt idx="2311">
                  <c:v>38.619250000000001</c:v>
                </c:pt>
                <c:pt idx="2312">
                  <c:v>38.635919999999999</c:v>
                </c:pt>
                <c:pt idx="2313">
                  <c:v>38.65258</c:v>
                </c:pt>
                <c:pt idx="2314">
                  <c:v>38.669249999999998</c:v>
                </c:pt>
                <c:pt idx="2315">
                  <c:v>38.685920000000003</c:v>
                </c:pt>
                <c:pt idx="2316">
                  <c:v>38.702579999999998</c:v>
                </c:pt>
                <c:pt idx="2317">
                  <c:v>38.719250000000002</c:v>
                </c:pt>
                <c:pt idx="2318">
                  <c:v>38.73592</c:v>
                </c:pt>
                <c:pt idx="2319">
                  <c:v>38.752580000000002</c:v>
                </c:pt>
                <c:pt idx="2320">
                  <c:v>38.76925</c:v>
                </c:pt>
                <c:pt idx="2321">
                  <c:v>38.785919999999997</c:v>
                </c:pt>
                <c:pt idx="2322">
                  <c:v>38.802579999999999</c:v>
                </c:pt>
                <c:pt idx="2323">
                  <c:v>38.819249999999997</c:v>
                </c:pt>
                <c:pt idx="2324">
                  <c:v>38.835920000000002</c:v>
                </c:pt>
                <c:pt idx="2325">
                  <c:v>38.852580000000003</c:v>
                </c:pt>
                <c:pt idx="2326">
                  <c:v>38.869250000000001</c:v>
                </c:pt>
                <c:pt idx="2327">
                  <c:v>38.885919999999999</c:v>
                </c:pt>
                <c:pt idx="2328">
                  <c:v>38.90258</c:v>
                </c:pt>
                <c:pt idx="2329">
                  <c:v>38.919249999999998</c:v>
                </c:pt>
                <c:pt idx="2330">
                  <c:v>38.935920000000003</c:v>
                </c:pt>
                <c:pt idx="2331">
                  <c:v>38.952579999999998</c:v>
                </c:pt>
                <c:pt idx="2332">
                  <c:v>38.969250000000002</c:v>
                </c:pt>
                <c:pt idx="2333">
                  <c:v>38.98583</c:v>
                </c:pt>
                <c:pt idx="2334">
                  <c:v>39.002499999999998</c:v>
                </c:pt>
                <c:pt idx="2335">
                  <c:v>39.019170000000003</c:v>
                </c:pt>
                <c:pt idx="2336">
                  <c:v>39.035829999999997</c:v>
                </c:pt>
                <c:pt idx="2337">
                  <c:v>39.052500000000002</c:v>
                </c:pt>
                <c:pt idx="2338">
                  <c:v>39.06917</c:v>
                </c:pt>
                <c:pt idx="2339">
                  <c:v>39.085830000000001</c:v>
                </c:pt>
                <c:pt idx="2340">
                  <c:v>39.102499999999999</c:v>
                </c:pt>
                <c:pt idx="2341">
                  <c:v>39.119169999999997</c:v>
                </c:pt>
                <c:pt idx="2342">
                  <c:v>39.135829999999999</c:v>
                </c:pt>
                <c:pt idx="2343">
                  <c:v>39.152500000000003</c:v>
                </c:pt>
                <c:pt idx="2344">
                  <c:v>39.169170000000001</c:v>
                </c:pt>
                <c:pt idx="2345">
                  <c:v>39.185830000000003</c:v>
                </c:pt>
                <c:pt idx="2346">
                  <c:v>39.202500000000001</c:v>
                </c:pt>
                <c:pt idx="2347">
                  <c:v>39.219169999999998</c:v>
                </c:pt>
                <c:pt idx="2348">
                  <c:v>39.23583</c:v>
                </c:pt>
                <c:pt idx="2349">
                  <c:v>39.252499999999998</c:v>
                </c:pt>
                <c:pt idx="2350">
                  <c:v>39.269170000000003</c:v>
                </c:pt>
                <c:pt idx="2351">
                  <c:v>39.285829999999997</c:v>
                </c:pt>
                <c:pt idx="2352">
                  <c:v>39.302500000000002</c:v>
                </c:pt>
                <c:pt idx="2353">
                  <c:v>39.31917</c:v>
                </c:pt>
                <c:pt idx="2354">
                  <c:v>39.335830000000001</c:v>
                </c:pt>
                <c:pt idx="2355">
                  <c:v>39.352499999999999</c:v>
                </c:pt>
                <c:pt idx="2356">
                  <c:v>39.369169999999997</c:v>
                </c:pt>
                <c:pt idx="2357">
                  <c:v>39.385829999999999</c:v>
                </c:pt>
                <c:pt idx="2358">
                  <c:v>39.402500000000003</c:v>
                </c:pt>
                <c:pt idx="2359">
                  <c:v>39.419170000000001</c:v>
                </c:pt>
                <c:pt idx="2360">
                  <c:v>39.435830000000003</c:v>
                </c:pt>
                <c:pt idx="2361">
                  <c:v>39.452500000000001</c:v>
                </c:pt>
                <c:pt idx="2362">
                  <c:v>39.469079999999998</c:v>
                </c:pt>
                <c:pt idx="2363">
                  <c:v>39.485750000000003</c:v>
                </c:pt>
                <c:pt idx="2364">
                  <c:v>39.502420000000001</c:v>
                </c:pt>
                <c:pt idx="2365">
                  <c:v>39.519080000000002</c:v>
                </c:pt>
                <c:pt idx="2366">
                  <c:v>39.53575</c:v>
                </c:pt>
                <c:pt idx="2367">
                  <c:v>39.552419999999998</c:v>
                </c:pt>
                <c:pt idx="2368">
                  <c:v>39.56908</c:v>
                </c:pt>
                <c:pt idx="2369">
                  <c:v>39.585749999999997</c:v>
                </c:pt>
                <c:pt idx="2370">
                  <c:v>39.602420000000002</c:v>
                </c:pt>
                <c:pt idx="2371">
                  <c:v>39.619079999999997</c:v>
                </c:pt>
                <c:pt idx="2372">
                  <c:v>39.635750000000002</c:v>
                </c:pt>
                <c:pt idx="2373">
                  <c:v>39.652419999999999</c:v>
                </c:pt>
                <c:pt idx="2374">
                  <c:v>39.669080000000001</c:v>
                </c:pt>
                <c:pt idx="2375">
                  <c:v>39.685749999999999</c:v>
                </c:pt>
                <c:pt idx="2376">
                  <c:v>39.702419999999996</c:v>
                </c:pt>
                <c:pt idx="2377">
                  <c:v>39.719079999999998</c:v>
                </c:pt>
                <c:pt idx="2378">
                  <c:v>39.735750000000003</c:v>
                </c:pt>
                <c:pt idx="2379">
                  <c:v>39.752420000000001</c:v>
                </c:pt>
                <c:pt idx="2380">
                  <c:v>39.769080000000002</c:v>
                </c:pt>
                <c:pt idx="2381">
                  <c:v>39.78575</c:v>
                </c:pt>
                <c:pt idx="2382">
                  <c:v>39.802419999999998</c:v>
                </c:pt>
                <c:pt idx="2383">
                  <c:v>39.81908</c:v>
                </c:pt>
                <c:pt idx="2384">
                  <c:v>39.835749999999997</c:v>
                </c:pt>
                <c:pt idx="2385">
                  <c:v>39.852420000000002</c:v>
                </c:pt>
                <c:pt idx="2386">
                  <c:v>39.869079999999997</c:v>
                </c:pt>
                <c:pt idx="2387">
                  <c:v>39.885750000000002</c:v>
                </c:pt>
                <c:pt idx="2388">
                  <c:v>39.902419999999999</c:v>
                </c:pt>
                <c:pt idx="2389">
                  <c:v>39.919080000000001</c:v>
                </c:pt>
                <c:pt idx="2390">
                  <c:v>39.935749999999999</c:v>
                </c:pt>
                <c:pt idx="2391">
                  <c:v>39.952330000000003</c:v>
                </c:pt>
                <c:pt idx="2392">
                  <c:v>39.969000000000001</c:v>
                </c:pt>
                <c:pt idx="2393">
                  <c:v>39.985669999999999</c:v>
                </c:pt>
                <c:pt idx="2394">
                  <c:v>40.002330000000001</c:v>
                </c:pt>
                <c:pt idx="2395">
                  <c:v>40.018999999999998</c:v>
                </c:pt>
                <c:pt idx="2396">
                  <c:v>40.035670000000003</c:v>
                </c:pt>
                <c:pt idx="2397">
                  <c:v>40.052329999999998</c:v>
                </c:pt>
                <c:pt idx="2398">
                  <c:v>40.069000000000003</c:v>
                </c:pt>
                <c:pt idx="2399">
                  <c:v>40.08567</c:v>
                </c:pt>
                <c:pt idx="2400">
                  <c:v>40.102330000000002</c:v>
                </c:pt>
                <c:pt idx="2401">
                  <c:v>40.119</c:v>
                </c:pt>
                <c:pt idx="2402">
                  <c:v>40.135669999999998</c:v>
                </c:pt>
                <c:pt idx="2403">
                  <c:v>40.152329999999999</c:v>
                </c:pt>
                <c:pt idx="2404">
                  <c:v>40.168999999999997</c:v>
                </c:pt>
                <c:pt idx="2405">
                  <c:v>40.185670000000002</c:v>
                </c:pt>
                <c:pt idx="2406">
                  <c:v>40.202330000000003</c:v>
                </c:pt>
                <c:pt idx="2407">
                  <c:v>40.219000000000001</c:v>
                </c:pt>
                <c:pt idx="2408">
                  <c:v>40.235669999999999</c:v>
                </c:pt>
                <c:pt idx="2409">
                  <c:v>40.252330000000001</c:v>
                </c:pt>
                <c:pt idx="2410">
                  <c:v>40.268999999999998</c:v>
                </c:pt>
                <c:pt idx="2411">
                  <c:v>40.285670000000003</c:v>
                </c:pt>
                <c:pt idx="2412">
                  <c:v>40.302329999999998</c:v>
                </c:pt>
                <c:pt idx="2413">
                  <c:v>40.319000000000003</c:v>
                </c:pt>
                <c:pt idx="2414">
                  <c:v>40.33567</c:v>
                </c:pt>
                <c:pt idx="2415">
                  <c:v>40.352330000000002</c:v>
                </c:pt>
                <c:pt idx="2416">
                  <c:v>40.369</c:v>
                </c:pt>
                <c:pt idx="2417">
                  <c:v>40.385669999999998</c:v>
                </c:pt>
                <c:pt idx="2418">
                  <c:v>40.402329999999999</c:v>
                </c:pt>
                <c:pt idx="2419">
                  <c:v>40.418999999999997</c:v>
                </c:pt>
                <c:pt idx="2420">
                  <c:v>40.435589999999998</c:v>
                </c:pt>
                <c:pt idx="2421">
                  <c:v>40.452249999999999</c:v>
                </c:pt>
                <c:pt idx="2422">
                  <c:v>40.468919999999997</c:v>
                </c:pt>
                <c:pt idx="2423">
                  <c:v>40.485579999999999</c:v>
                </c:pt>
                <c:pt idx="2424">
                  <c:v>40.502249999999997</c:v>
                </c:pt>
                <c:pt idx="2425">
                  <c:v>40.518920000000001</c:v>
                </c:pt>
                <c:pt idx="2426">
                  <c:v>40.535580000000003</c:v>
                </c:pt>
                <c:pt idx="2427">
                  <c:v>40.552250000000001</c:v>
                </c:pt>
                <c:pt idx="2428">
                  <c:v>40.568919999999999</c:v>
                </c:pt>
                <c:pt idx="2429">
                  <c:v>40.58558</c:v>
                </c:pt>
                <c:pt idx="2430">
                  <c:v>40.602249999999998</c:v>
                </c:pt>
                <c:pt idx="2431">
                  <c:v>40.618920000000003</c:v>
                </c:pt>
                <c:pt idx="2432">
                  <c:v>40.635579999999997</c:v>
                </c:pt>
                <c:pt idx="2433">
                  <c:v>40.652250000000002</c:v>
                </c:pt>
                <c:pt idx="2434">
                  <c:v>40.668909999999997</c:v>
                </c:pt>
                <c:pt idx="2435">
                  <c:v>40.685589999999998</c:v>
                </c:pt>
                <c:pt idx="2436">
                  <c:v>40.702249999999999</c:v>
                </c:pt>
                <c:pt idx="2437">
                  <c:v>40.718919999999997</c:v>
                </c:pt>
                <c:pt idx="2438">
                  <c:v>40.735579999999999</c:v>
                </c:pt>
                <c:pt idx="2439">
                  <c:v>40.752249999999997</c:v>
                </c:pt>
                <c:pt idx="2440">
                  <c:v>40.768920000000001</c:v>
                </c:pt>
                <c:pt idx="2441">
                  <c:v>40.785580000000003</c:v>
                </c:pt>
                <c:pt idx="2442">
                  <c:v>40.802250000000001</c:v>
                </c:pt>
                <c:pt idx="2443">
                  <c:v>40.818919999999999</c:v>
                </c:pt>
                <c:pt idx="2444">
                  <c:v>40.83558</c:v>
                </c:pt>
                <c:pt idx="2445">
                  <c:v>40.852249999999998</c:v>
                </c:pt>
                <c:pt idx="2446">
                  <c:v>40.868920000000003</c:v>
                </c:pt>
                <c:pt idx="2447">
                  <c:v>40.885579999999997</c:v>
                </c:pt>
                <c:pt idx="2448">
                  <c:v>40.902250000000002</c:v>
                </c:pt>
                <c:pt idx="2449">
                  <c:v>40.91883</c:v>
                </c:pt>
                <c:pt idx="2450">
                  <c:v>40.935499999999998</c:v>
                </c:pt>
                <c:pt idx="2451">
                  <c:v>40.952170000000002</c:v>
                </c:pt>
                <c:pt idx="2452">
                  <c:v>40.968829999999997</c:v>
                </c:pt>
                <c:pt idx="2453">
                  <c:v>40.985500000000002</c:v>
                </c:pt>
                <c:pt idx="2454">
                  <c:v>41.00217</c:v>
                </c:pt>
                <c:pt idx="2455">
                  <c:v>41.018830000000001</c:v>
                </c:pt>
                <c:pt idx="2456">
                  <c:v>41.035499999999999</c:v>
                </c:pt>
                <c:pt idx="2457">
                  <c:v>41.052169999999997</c:v>
                </c:pt>
                <c:pt idx="2458">
                  <c:v>41.068829999999998</c:v>
                </c:pt>
                <c:pt idx="2459">
                  <c:v>41.085500000000003</c:v>
                </c:pt>
                <c:pt idx="2460">
                  <c:v>41.102170000000001</c:v>
                </c:pt>
                <c:pt idx="2461">
                  <c:v>41.118830000000003</c:v>
                </c:pt>
                <c:pt idx="2462">
                  <c:v>41.1355</c:v>
                </c:pt>
                <c:pt idx="2463">
                  <c:v>41.152169999999998</c:v>
                </c:pt>
                <c:pt idx="2464">
                  <c:v>41.16883</c:v>
                </c:pt>
                <c:pt idx="2465">
                  <c:v>41.185499999999998</c:v>
                </c:pt>
                <c:pt idx="2466">
                  <c:v>41.202170000000002</c:v>
                </c:pt>
                <c:pt idx="2467">
                  <c:v>41.218829999999997</c:v>
                </c:pt>
                <c:pt idx="2468">
                  <c:v>41.235500000000002</c:v>
                </c:pt>
                <c:pt idx="2469">
                  <c:v>41.25217</c:v>
                </c:pt>
                <c:pt idx="2470">
                  <c:v>41.268830000000001</c:v>
                </c:pt>
                <c:pt idx="2471">
                  <c:v>41.285499999999999</c:v>
                </c:pt>
                <c:pt idx="2472">
                  <c:v>41.302169999999997</c:v>
                </c:pt>
                <c:pt idx="2473">
                  <c:v>41.318829999999998</c:v>
                </c:pt>
                <c:pt idx="2474">
                  <c:v>41.335500000000003</c:v>
                </c:pt>
                <c:pt idx="2475">
                  <c:v>41.352170000000001</c:v>
                </c:pt>
                <c:pt idx="2476">
                  <c:v>41.368830000000003</c:v>
                </c:pt>
                <c:pt idx="2477">
                  <c:v>41.3855</c:v>
                </c:pt>
                <c:pt idx="2478">
                  <c:v>41.402169999999998</c:v>
                </c:pt>
                <c:pt idx="2479">
                  <c:v>41.418750000000003</c:v>
                </c:pt>
                <c:pt idx="2480">
                  <c:v>41.435420000000001</c:v>
                </c:pt>
                <c:pt idx="2481">
                  <c:v>41.452080000000002</c:v>
                </c:pt>
                <c:pt idx="2482">
                  <c:v>41.46875</c:v>
                </c:pt>
                <c:pt idx="2483">
                  <c:v>41.485419999999998</c:v>
                </c:pt>
                <c:pt idx="2484">
                  <c:v>41.502079999999999</c:v>
                </c:pt>
                <c:pt idx="2485">
                  <c:v>41.518749999999997</c:v>
                </c:pt>
                <c:pt idx="2486">
                  <c:v>41.535420000000002</c:v>
                </c:pt>
                <c:pt idx="2487">
                  <c:v>41.552079999999997</c:v>
                </c:pt>
                <c:pt idx="2488">
                  <c:v>41.568750000000001</c:v>
                </c:pt>
                <c:pt idx="2489">
                  <c:v>41.585410000000003</c:v>
                </c:pt>
                <c:pt idx="2490">
                  <c:v>41.602089999999997</c:v>
                </c:pt>
                <c:pt idx="2491">
                  <c:v>41.618749999999999</c:v>
                </c:pt>
                <c:pt idx="2492">
                  <c:v>41.635420000000003</c:v>
                </c:pt>
                <c:pt idx="2493">
                  <c:v>41.652079999999998</c:v>
                </c:pt>
                <c:pt idx="2494">
                  <c:v>41.668750000000003</c:v>
                </c:pt>
                <c:pt idx="2495">
                  <c:v>41.685420000000001</c:v>
                </c:pt>
                <c:pt idx="2496">
                  <c:v>41.702080000000002</c:v>
                </c:pt>
                <c:pt idx="2497">
                  <c:v>41.71875</c:v>
                </c:pt>
                <c:pt idx="2498">
                  <c:v>41.735419999999998</c:v>
                </c:pt>
                <c:pt idx="2499">
                  <c:v>41.752079999999999</c:v>
                </c:pt>
                <c:pt idx="2500">
                  <c:v>41.768749999999997</c:v>
                </c:pt>
                <c:pt idx="2501">
                  <c:v>41.785420000000002</c:v>
                </c:pt>
                <c:pt idx="2502">
                  <c:v>41.802079999999997</c:v>
                </c:pt>
                <c:pt idx="2503">
                  <c:v>41.818750000000001</c:v>
                </c:pt>
                <c:pt idx="2504">
                  <c:v>41.835410000000003</c:v>
                </c:pt>
                <c:pt idx="2505">
                  <c:v>41.852089999999997</c:v>
                </c:pt>
                <c:pt idx="2506">
                  <c:v>41.868749999999999</c:v>
                </c:pt>
                <c:pt idx="2507">
                  <c:v>41.885420000000003</c:v>
                </c:pt>
                <c:pt idx="2508">
                  <c:v>41.902000000000001</c:v>
                </c:pt>
                <c:pt idx="2509">
                  <c:v>41.918669999999999</c:v>
                </c:pt>
                <c:pt idx="2510">
                  <c:v>41.93533</c:v>
                </c:pt>
                <c:pt idx="2511">
                  <c:v>41.951999999999998</c:v>
                </c:pt>
                <c:pt idx="2512">
                  <c:v>41.968670000000003</c:v>
                </c:pt>
                <c:pt idx="2513">
                  <c:v>41.985329999999998</c:v>
                </c:pt>
                <c:pt idx="2514">
                  <c:v>42.002000000000002</c:v>
                </c:pt>
                <c:pt idx="2515">
                  <c:v>42.01867</c:v>
                </c:pt>
                <c:pt idx="2516">
                  <c:v>42.035330000000002</c:v>
                </c:pt>
                <c:pt idx="2517">
                  <c:v>42.052</c:v>
                </c:pt>
                <c:pt idx="2518">
                  <c:v>42.068669999999997</c:v>
                </c:pt>
                <c:pt idx="2519">
                  <c:v>42.085329999999999</c:v>
                </c:pt>
                <c:pt idx="2520">
                  <c:v>42.101999999999997</c:v>
                </c:pt>
                <c:pt idx="2521">
                  <c:v>42.118670000000002</c:v>
                </c:pt>
                <c:pt idx="2522">
                  <c:v>42.135330000000003</c:v>
                </c:pt>
                <c:pt idx="2523">
                  <c:v>42.152000000000001</c:v>
                </c:pt>
                <c:pt idx="2524">
                  <c:v>42.168669999999999</c:v>
                </c:pt>
                <c:pt idx="2525">
                  <c:v>42.18533</c:v>
                </c:pt>
                <c:pt idx="2526">
                  <c:v>42.201999999999998</c:v>
                </c:pt>
                <c:pt idx="2527">
                  <c:v>42.218670000000003</c:v>
                </c:pt>
                <c:pt idx="2528">
                  <c:v>42.235329999999998</c:v>
                </c:pt>
                <c:pt idx="2529">
                  <c:v>42.252000000000002</c:v>
                </c:pt>
                <c:pt idx="2530">
                  <c:v>42.26867</c:v>
                </c:pt>
                <c:pt idx="2531">
                  <c:v>42.285330000000002</c:v>
                </c:pt>
                <c:pt idx="2532">
                  <c:v>42.302</c:v>
                </c:pt>
                <c:pt idx="2533">
                  <c:v>42.318669999999997</c:v>
                </c:pt>
                <c:pt idx="2534">
                  <c:v>42.335329999999999</c:v>
                </c:pt>
                <c:pt idx="2535">
                  <c:v>42.351999999999997</c:v>
                </c:pt>
                <c:pt idx="2536">
                  <c:v>42.368670000000002</c:v>
                </c:pt>
                <c:pt idx="2537">
                  <c:v>42.385249999999999</c:v>
                </c:pt>
                <c:pt idx="2538">
                  <c:v>42.401919999999997</c:v>
                </c:pt>
                <c:pt idx="2539">
                  <c:v>42.418579999999999</c:v>
                </c:pt>
                <c:pt idx="2540">
                  <c:v>42.435250000000003</c:v>
                </c:pt>
                <c:pt idx="2541">
                  <c:v>42.451920000000001</c:v>
                </c:pt>
                <c:pt idx="2542">
                  <c:v>42.468580000000003</c:v>
                </c:pt>
                <c:pt idx="2543">
                  <c:v>42.485250000000001</c:v>
                </c:pt>
                <c:pt idx="2544">
                  <c:v>42.501910000000002</c:v>
                </c:pt>
                <c:pt idx="2545">
                  <c:v>42.518590000000003</c:v>
                </c:pt>
                <c:pt idx="2546">
                  <c:v>42.535249999999998</c:v>
                </c:pt>
                <c:pt idx="2547">
                  <c:v>42.551920000000003</c:v>
                </c:pt>
                <c:pt idx="2548">
                  <c:v>42.568579999999997</c:v>
                </c:pt>
                <c:pt idx="2549">
                  <c:v>42.585250000000002</c:v>
                </c:pt>
                <c:pt idx="2550">
                  <c:v>42.60192</c:v>
                </c:pt>
                <c:pt idx="2551">
                  <c:v>42.618580000000001</c:v>
                </c:pt>
                <c:pt idx="2552">
                  <c:v>42.635249999999999</c:v>
                </c:pt>
                <c:pt idx="2553">
                  <c:v>42.651919999999997</c:v>
                </c:pt>
                <c:pt idx="2554">
                  <c:v>42.668579999999999</c:v>
                </c:pt>
                <c:pt idx="2555">
                  <c:v>42.685250000000003</c:v>
                </c:pt>
                <c:pt idx="2556">
                  <c:v>42.701920000000001</c:v>
                </c:pt>
                <c:pt idx="2557">
                  <c:v>42.718580000000003</c:v>
                </c:pt>
                <c:pt idx="2558">
                  <c:v>42.735250000000001</c:v>
                </c:pt>
                <c:pt idx="2559">
                  <c:v>42.751910000000002</c:v>
                </c:pt>
                <c:pt idx="2560">
                  <c:v>42.768590000000003</c:v>
                </c:pt>
                <c:pt idx="2561">
                  <c:v>42.785249999999998</c:v>
                </c:pt>
                <c:pt idx="2562">
                  <c:v>42.801920000000003</c:v>
                </c:pt>
                <c:pt idx="2563">
                  <c:v>42.818579999999997</c:v>
                </c:pt>
                <c:pt idx="2564">
                  <c:v>42.835250000000002</c:v>
                </c:pt>
                <c:pt idx="2565">
                  <c:v>42.85192</c:v>
                </c:pt>
                <c:pt idx="2566">
                  <c:v>42.868580000000001</c:v>
                </c:pt>
                <c:pt idx="2567">
                  <c:v>42.885170000000002</c:v>
                </c:pt>
                <c:pt idx="2568">
                  <c:v>42.901829999999997</c:v>
                </c:pt>
                <c:pt idx="2569">
                  <c:v>42.918500000000002</c:v>
                </c:pt>
                <c:pt idx="2570">
                  <c:v>42.935169999999999</c:v>
                </c:pt>
                <c:pt idx="2571">
                  <c:v>42.951830000000001</c:v>
                </c:pt>
                <c:pt idx="2572">
                  <c:v>42.968499999999999</c:v>
                </c:pt>
                <c:pt idx="2573">
                  <c:v>42.985169999999997</c:v>
                </c:pt>
                <c:pt idx="2574">
                  <c:v>43.001829999999998</c:v>
                </c:pt>
                <c:pt idx="2575">
                  <c:v>43.018500000000003</c:v>
                </c:pt>
                <c:pt idx="2576">
                  <c:v>43.035170000000001</c:v>
                </c:pt>
                <c:pt idx="2577">
                  <c:v>43.051830000000002</c:v>
                </c:pt>
                <c:pt idx="2578">
                  <c:v>43.0685</c:v>
                </c:pt>
                <c:pt idx="2579">
                  <c:v>43.085169999999998</c:v>
                </c:pt>
                <c:pt idx="2580">
                  <c:v>43.10183</c:v>
                </c:pt>
                <c:pt idx="2581">
                  <c:v>43.118499999999997</c:v>
                </c:pt>
                <c:pt idx="2582">
                  <c:v>43.135170000000002</c:v>
                </c:pt>
                <c:pt idx="2583">
                  <c:v>43.151829999999997</c:v>
                </c:pt>
                <c:pt idx="2584">
                  <c:v>43.168500000000002</c:v>
                </c:pt>
                <c:pt idx="2585">
                  <c:v>43.185169999999999</c:v>
                </c:pt>
                <c:pt idx="2586">
                  <c:v>43.201830000000001</c:v>
                </c:pt>
                <c:pt idx="2587">
                  <c:v>43.218499999999999</c:v>
                </c:pt>
                <c:pt idx="2588">
                  <c:v>43.235169999999997</c:v>
                </c:pt>
                <c:pt idx="2589">
                  <c:v>43.251829999999998</c:v>
                </c:pt>
                <c:pt idx="2590">
                  <c:v>43.268500000000003</c:v>
                </c:pt>
                <c:pt idx="2591">
                  <c:v>43.285170000000001</c:v>
                </c:pt>
                <c:pt idx="2592">
                  <c:v>43.301830000000002</c:v>
                </c:pt>
                <c:pt idx="2593">
                  <c:v>43.3185</c:v>
                </c:pt>
                <c:pt idx="2594">
                  <c:v>43.335169999999998</c:v>
                </c:pt>
                <c:pt idx="2595">
                  <c:v>43.35183</c:v>
                </c:pt>
                <c:pt idx="2596">
                  <c:v>43.36842</c:v>
                </c:pt>
                <c:pt idx="2597">
                  <c:v>43.385080000000002</c:v>
                </c:pt>
                <c:pt idx="2598">
                  <c:v>43.40175</c:v>
                </c:pt>
                <c:pt idx="2599">
                  <c:v>43.418419999999998</c:v>
                </c:pt>
                <c:pt idx="2600">
                  <c:v>43.435079999999999</c:v>
                </c:pt>
                <c:pt idx="2601">
                  <c:v>43.451749999999997</c:v>
                </c:pt>
                <c:pt idx="2602">
                  <c:v>43.468420000000002</c:v>
                </c:pt>
                <c:pt idx="2603">
                  <c:v>43.485080000000004</c:v>
                </c:pt>
                <c:pt idx="2604">
                  <c:v>43.501750000000001</c:v>
                </c:pt>
                <c:pt idx="2605">
                  <c:v>43.518419999999999</c:v>
                </c:pt>
                <c:pt idx="2606">
                  <c:v>43.535080000000001</c:v>
                </c:pt>
                <c:pt idx="2607">
                  <c:v>43.551749999999998</c:v>
                </c:pt>
                <c:pt idx="2608">
                  <c:v>43.568420000000003</c:v>
                </c:pt>
                <c:pt idx="2609">
                  <c:v>43.585079999999998</c:v>
                </c:pt>
                <c:pt idx="2610">
                  <c:v>43.601750000000003</c:v>
                </c:pt>
                <c:pt idx="2611">
                  <c:v>43.61842</c:v>
                </c:pt>
                <c:pt idx="2612">
                  <c:v>43.635080000000002</c:v>
                </c:pt>
                <c:pt idx="2613">
                  <c:v>43.65175</c:v>
                </c:pt>
                <c:pt idx="2614">
                  <c:v>43.668419999999998</c:v>
                </c:pt>
                <c:pt idx="2615">
                  <c:v>43.685079999999999</c:v>
                </c:pt>
                <c:pt idx="2616">
                  <c:v>43.701749999999997</c:v>
                </c:pt>
                <c:pt idx="2617">
                  <c:v>43.718420000000002</c:v>
                </c:pt>
                <c:pt idx="2618">
                  <c:v>43.735080000000004</c:v>
                </c:pt>
                <c:pt idx="2619">
                  <c:v>43.751750000000001</c:v>
                </c:pt>
                <c:pt idx="2620">
                  <c:v>43.768419999999999</c:v>
                </c:pt>
                <c:pt idx="2621">
                  <c:v>43.785080000000001</c:v>
                </c:pt>
                <c:pt idx="2622">
                  <c:v>43.801749999999998</c:v>
                </c:pt>
                <c:pt idx="2623">
                  <c:v>43.818420000000003</c:v>
                </c:pt>
                <c:pt idx="2624">
                  <c:v>43.835079999999998</c:v>
                </c:pt>
                <c:pt idx="2625">
                  <c:v>43.851750000000003</c:v>
                </c:pt>
                <c:pt idx="2626">
                  <c:v>43.86833</c:v>
                </c:pt>
                <c:pt idx="2627">
                  <c:v>43.884999999999998</c:v>
                </c:pt>
                <c:pt idx="2628">
                  <c:v>43.901670000000003</c:v>
                </c:pt>
                <c:pt idx="2629">
                  <c:v>43.918329999999997</c:v>
                </c:pt>
                <c:pt idx="2630">
                  <c:v>43.935000000000002</c:v>
                </c:pt>
                <c:pt idx="2631">
                  <c:v>43.95167</c:v>
                </c:pt>
                <c:pt idx="2632">
                  <c:v>43.968330000000002</c:v>
                </c:pt>
                <c:pt idx="2633">
                  <c:v>43.984999999999999</c:v>
                </c:pt>
                <c:pt idx="2634">
                  <c:v>44.001669999999997</c:v>
                </c:pt>
                <c:pt idx="2635">
                  <c:v>44.018329999999999</c:v>
                </c:pt>
                <c:pt idx="2636">
                  <c:v>44.034999999999997</c:v>
                </c:pt>
                <c:pt idx="2637">
                  <c:v>44.051670000000001</c:v>
                </c:pt>
                <c:pt idx="2638">
                  <c:v>44.068330000000003</c:v>
                </c:pt>
                <c:pt idx="2639">
                  <c:v>44.085000000000001</c:v>
                </c:pt>
                <c:pt idx="2640">
                  <c:v>44.101669999999999</c:v>
                </c:pt>
                <c:pt idx="2641">
                  <c:v>44.11833</c:v>
                </c:pt>
                <c:pt idx="2642">
                  <c:v>44.134999999999998</c:v>
                </c:pt>
                <c:pt idx="2643">
                  <c:v>44.151670000000003</c:v>
                </c:pt>
                <c:pt idx="2644">
                  <c:v>44.168329999999997</c:v>
                </c:pt>
                <c:pt idx="2645">
                  <c:v>44.185000000000002</c:v>
                </c:pt>
                <c:pt idx="2646">
                  <c:v>44.20167</c:v>
                </c:pt>
                <c:pt idx="2647">
                  <c:v>44.218330000000002</c:v>
                </c:pt>
                <c:pt idx="2648">
                  <c:v>44.234999999999999</c:v>
                </c:pt>
                <c:pt idx="2649">
                  <c:v>44.251669999999997</c:v>
                </c:pt>
                <c:pt idx="2650">
                  <c:v>44.268329999999999</c:v>
                </c:pt>
                <c:pt idx="2651">
                  <c:v>44.284999999999997</c:v>
                </c:pt>
                <c:pt idx="2652">
                  <c:v>44.301670000000001</c:v>
                </c:pt>
                <c:pt idx="2653">
                  <c:v>44.318330000000003</c:v>
                </c:pt>
                <c:pt idx="2654">
                  <c:v>44.335000000000001</c:v>
                </c:pt>
                <c:pt idx="2655">
                  <c:v>44.351579999999998</c:v>
                </c:pt>
                <c:pt idx="2656">
                  <c:v>44.368250000000003</c:v>
                </c:pt>
                <c:pt idx="2657">
                  <c:v>44.384920000000001</c:v>
                </c:pt>
                <c:pt idx="2658">
                  <c:v>44.401580000000003</c:v>
                </c:pt>
                <c:pt idx="2659">
                  <c:v>44.41825</c:v>
                </c:pt>
                <c:pt idx="2660">
                  <c:v>44.434919999999998</c:v>
                </c:pt>
                <c:pt idx="2661">
                  <c:v>44.45158</c:v>
                </c:pt>
                <c:pt idx="2662">
                  <c:v>44.468249999999998</c:v>
                </c:pt>
                <c:pt idx="2663">
                  <c:v>44.484920000000002</c:v>
                </c:pt>
                <c:pt idx="2664">
                  <c:v>44.501579999999997</c:v>
                </c:pt>
                <c:pt idx="2665">
                  <c:v>44.518250000000002</c:v>
                </c:pt>
                <c:pt idx="2666">
                  <c:v>44.53492</c:v>
                </c:pt>
                <c:pt idx="2667">
                  <c:v>44.551580000000001</c:v>
                </c:pt>
                <c:pt idx="2668">
                  <c:v>44.568249999999999</c:v>
                </c:pt>
                <c:pt idx="2669">
                  <c:v>44.584919999999997</c:v>
                </c:pt>
                <c:pt idx="2670">
                  <c:v>44.601579999999998</c:v>
                </c:pt>
                <c:pt idx="2671">
                  <c:v>44.618250000000003</c:v>
                </c:pt>
                <c:pt idx="2672">
                  <c:v>44.634920000000001</c:v>
                </c:pt>
                <c:pt idx="2673">
                  <c:v>44.651580000000003</c:v>
                </c:pt>
                <c:pt idx="2674">
                  <c:v>44.66825</c:v>
                </c:pt>
                <c:pt idx="2675">
                  <c:v>44.684919999999998</c:v>
                </c:pt>
                <c:pt idx="2676">
                  <c:v>44.70158</c:v>
                </c:pt>
                <c:pt idx="2677">
                  <c:v>44.718249999999998</c:v>
                </c:pt>
                <c:pt idx="2678">
                  <c:v>44.734920000000002</c:v>
                </c:pt>
                <c:pt idx="2679">
                  <c:v>44.751579999999997</c:v>
                </c:pt>
                <c:pt idx="2680">
                  <c:v>44.768250000000002</c:v>
                </c:pt>
                <c:pt idx="2681">
                  <c:v>44.78492</c:v>
                </c:pt>
                <c:pt idx="2682">
                  <c:v>44.801580000000001</c:v>
                </c:pt>
                <c:pt idx="2683">
                  <c:v>44.818249999999999</c:v>
                </c:pt>
                <c:pt idx="2684">
                  <c:v>44.834919999999997</c:v>
                </c:pt>
                <c:pt idx="2685">
                  <c:v>44.851500000000001</c:v>
                </c:pt>
                <c:pt idx="2686">
                  <c:v>44.868169999999999</c:v>
                </c:pt>
                <c:pt idx="2687">
                  <c:v>44.884830000000001</c:v>
                </c:pt>
                <c:pt idx="2688">
                  <c:v>44.901499999999999</c:v>
                </c:pt>
                <c:pt idx="2689">
                  <c:v>44.918170000000003</c:v>
                </c:pt>
                <c:pt idx="2690">
                  <c:v>44.934829999999998</c:v>
                </c:pt>
                <c:pt idx="2691">
                  <c:v>44.951500000000003</c:v>
                </c:pt>
                <c:pt idx="2692">
                  <c:v>44.968170000000001</c:v>
                </c:pt>
                <c:pt idx="2693">
                  <c:v>44.984830000000002</c:v>
                </c:pt>
                <c:pt idx="2694">
                  <c:v>45.0015</c:v>
                </c:pt>
                <c:pt idx="2695">
                  <c:v>45.018169999999998</c:v>
                </c:pt>
                <c:pt idx="2696">
                  <c:v>45.034829999999999</c:v>
                </c:pt>
                <c:pt idx="2697">
                  <c:v>45.051499999999997</c:v>
                </c:pt>
                <c:pt idx="2698">
                  <c:v>45.068159999999999</c:v>
                </c:pt>
                <c:pt idx="2699">
                  <c:v>45.08484</c:v>
                </c:pt>
                <c:pt idx="2700">
                  <c:v>45.101500000000001</c:v>
                </c:pt>
                <c:pt idx="2701">
                  <c:v>45.118169999999999</c:v>
                </c:pt>
                <c:pt idx="2702">
                  <c:v>45.134830000000001</c:v>
                </c:pt>
                <c:pt idx="2703">
                  <c:v>45.151499999999999</c:v>
                </c:pt>
                <c:pt idx="2704">
                  <c:v>45.168170000000003</c:v>
                </c:pt>
                <c:pt idx="2705">
                  <c:v>45.184829999999998</c:v>
                </c:pt>
                <c:pt idx="2706">
                  <c:v>45.201500000000003</c:v>
                </c:pt>
                <c:pt idx="2707">
                  <c:v>45.218170000000001</c:v>
                </c:pt>
                <c:pt idx="2708">
                  <c:v>45.234830000000002</c:v>
                </c:pt>
                <c:pt idx="2709">
                  <c:v>45.2515</c:v>
                </c:pt>
                <c:pt idx="2710">
                  <c:v>45.268169999999998</c:v>
                </c:pt>
                <c:pt idx="2711">
                  <c:v>45.284829999999999</c:v>
                </c:pt>
                <c:pt idx="2712">
                  <c:v>45.301499999999997</c:v>
                </c:pt>
                <c:pt idx="2713">
                  <c:v>45.318080000000002</c:v>
                </c:pt>
                <c:pt idx="2714">
                  <c:v>45.33475</c:v>
                </c:pt>
                <c:pt idx="2715">
                  <c:v>45.351419999999997</c:v>
                </c:pt>
                <c:pt idx="2716">
                  <c:v>45.368079999999999</c:v>
                </c:pt>
                <c:pt idx="2717">
                  <c:v>45.384749999999997</c:v>
                </c:pt>
                <c:pt idx="2718">
                  <c:v>45.401420000000002</c:v>
                </c:pt>
                <c:pt idx="2719">
                  <c:v>45.418080000000003</c:v>
                </c:pt>
                <c:pt idx="2720">
                  <c:v>45.434750000000001</c:v>
                </c:pt>
                <c:pt idx="2721">
                  <c:v>45.451419999999999</c:v>
                </c:pt>
                <c:pt idx="2722">
                  <c:v>45.46808</c:v>
                </c:pt>
                <c:pt idx="2723">
                  <c:v>45.484749999999998</c:v>
                </c:pt>
                <c:pt idx="2724">
                  <c:v>45.501420000000003</c:v>
                </c:pt>
                <c:pt idx="2725">
                  <c:v>45.518079999999998</c:v>
                </c:pt>
                <c:pt idx="2726">
                  <c:v>45.534750000000003</c:v>
                </c:pt>
                <c:pt idx="2727">
                  <c:v>45.55142</c:v>
                </c:pt>
                <c:pt idx="2728">
                  <c:v>45.568080000000002</c:v>
                </c:pt>
                <c:pt idx="2729">
                  <c:v>45.58475</c:v>
                </c:pt>
                <c:pt idx="2730">
                  <c:v>45.601419999999997</c:v>
                </c:pt>
                <c:pt idx="2731">
                  <c:v>45.618079999999999</c:v>
                </c:pt>
                <c:pt idx="2732">
                  <c:v>45.634749999999997</c:v>
                </c:pt>
                <c:pt idx="2733">
                  <c:v>45.651420000000002</c:v>
                </c:pt>
                <c:pt idx="2734">
                  <c:v>45.668080000000003</c:v>
                </c:pt>
                <c:pt idx="2735">
                  <c:v>45.684750000000001</c:v>
                </c:pt>
                <c:pt idx="2736">
                  <c:v>45.701419999999999</c:v>
                </c:pt>
                <c:pt idx="2737">
                  <c:v>45.71808</c:v>
                </c:pt>
                <c:pt idx="2738">
                  <c:v>45.734749999999998</c:v>
                </c:pt>
                <c:pt idx="2739">
                  <c:v>45.751420000000003</c:v>
                </c:pt>
                <c:pt idx="2740">
                  <c:v>45.768079999999998</c:v>
                </c:pt>
                <c:pt idx="2741">
                  <c:v>45.784750000000003</c:v>
                </c:pt>
                <c:pt idx="2742">
                  <c:v>45.80142</c:v>
                </c:pt>
                <c:pt idx="2743">
                  <c:v>45.817999999999998</c:v>
                </c:pt>
                <c:pt idx="2744">
                  <c:v>45.834670000000003</c:v>
                </c:pt>
                <c:pt idx="2745">
                  <c:v>45.851329999999997</c:v>
                </c:pt>
                <c:pt idx="2746">
                  <c:v>45.868000000000002</c:v>
                </c:pt>
                <c:pt idx="2747">
                  <c:v>45.88467</c:v>
                </c:pt>
                <c:pt idx="2748">
                  <c:v>45.901330000000002</c:v>
                </c:pt>
                <c:pt idx="2749">
                  <c:v>45.917999999999999</c:v>
                </c:pt>
                <c:pt idx="2750">
                  <c:v>45.934669999999997</c:v>
                </c:pt>
                <c:pt idx="2751">
                  <c:v>45.951329999999999</c:v>
                </c:pt>
                <c:pt idx="2752">
                  <c:v>45.968000000000004</c:v>
                </c:pt>
                <c:pt idx="2753">
                  <c:v>45.984659999999998</c:v>
                </c:pt>
                <c:pt idx="2754">
                  <c:v>46.001339999999999</c:v>
                </c:pt>
                <c:pt idx="2755">
                  <c:v>46.018000000000001</c:v>
                </c:pt>
                <c:pt idx="2756">
                  <c:v>46.034669999999998</c:v>
                </c:pt>
                <c:pt idx="2757">
                  <c:v>46.05133</c:v>
                </c:pt>
                <c:pt idx="2758">
                  <c:v>46.067999999999998</c:v>
                </c:pt>
                <c:pt idx="2759">
                  <c:v>46.084670000000003</c:v>
                </c:pt>
                <c:pt idx="2760">
                  <c:v>46.101329999999997</c:v>
                </c:pt>
                <c:pt idx="2761">
                  <c:v>46.118000000000002</c:v>
                </c:pt>
                <c:pt idx="2762">
                  <c:v>46.13467</c:v>
                </c:pt>
                <c:pt idx="2763">
                  <c:v>46.151330000000002</c:v>
                </c:pt>
                <c:pt idx="2764">
                  <c:v>46.167999999999999</c:v>
                </c:pt>
                <c:pt idx="2765">
                  <c:v>46.184669999999997</c:v>
                </c:pt>
                <c:pt idx="2766">
                  <c:v>46.201329999999999</c:v>
                </c:pt>
                <c:pt idx="2767">
                  <c:v>46.218000000000004</c:v>
                </c:pt>
                <c:pt idx="2768">
                  <c:v>46.234659999999998</c:v>
                </c:pt>
                <c:pt idx="2769">
                  <c:v>46.251339999999999</c:v>
                </c:pt>
                <c:pt idx="2770">
                  <c:v>46.268000000000001</c:v>
                </c:pt>
                <c:pt idx="2771">
                  <c:v>46.284669999999998</c:v>
                </c:pt>
                <c:pt idx="2772">
                  <c:v>46.301250000000003</c:v>
                </c:pt>
                <c:pt idx="2773">
                  <c:v>46.317920000000001</c:v>
                </c:pt>
                <c:pt idx="2774">
                  <c:v>46.334580000000003</c:v>
                </c:pt>
                <c:pt idx="2775">
                  <c:v>46.35125</c:v>
                </c:pt>
                <c:pt idx="2776">
                  <c:v>46.367919999999998</c:v>
                </c:pt>
                <c:pt idx="2777">
                  <c:v>46.38458</c:v>
                </c:pt>
                <c:pt idx="2778">
                  <c:v>46.401249999999997</c:v>
                </c:pt>
                <c:pt idx="2779">
                  <c:v>46.417920000000002</c:v>
                </c:pt>
                <c:pt idx="2780">
                  <c:v>46.434579999999997</c:v>
                </c:pt>
                <c:pt idx="2781">
                  <c:v>46.451250000000002</c:v>
                </c:pt>
                <c:pt idx="2782">
                  <c:v>46.467919999999999</c:v>
                </c:pt>
                <c:pt idx="2783">
                  <c:v>46.484580000000001</c:v>
                </c:pt>
                <c:pt idx="2784">
                  <c:v>46.501249999999999</c:v>
                </c:pt>
                <c:pt idx="2785">
                  <c:v>46.517919999999997</c:v>
                </c:pt>
                <c:pt idx="2786">
                  <c:v>46.534579999999998</c:v>
                </c:pt>
                <c:pt idx="2787">
                  <c:v>46.551250000000003</c:v>
                </c:pt>
                <c:pt idx="2788">
                  <c:v>46.567920000000001</c:v>
                </c:pt>
                <c:pt idx="2789">
                  <c:v>46.584580000000003</c:v>
                </c:pt>
                <c:pt idx="2790">
                  <c:v>46.60125</c:v>
                </c:pt>
                <c:pt idx="2791">
                  <c:v>46.617919999999998</c:v>
                </c:pt>
                <c:pt idx="2792">
                  <c:v>46.63458</c:v>
                </c:pt>
                <c:pt idx="2793">
                  <c:v>46.651249999999997</c:v>
                </c:pt>
                <c:pt idx="2794">
                  <c:v>46.667920000000002</c:v>
                </c:pt>
                <c:pt idx="2795">
                  <c:v>46.684579999999997</c:v>
                </c:pt>
                <c:pt idx="2796">
                  <c:v>46.701250000000002</c:v>
                </c:pt>
                <c:pt idx="2797">
                  <c:v>46.717919999999999</c:v>
                </c:pt>
                <c:pt idx="2798">
                  <c:v>46.734580000000001</c:v>
                </c:pt>
                <c:pt idx="2799">
                  <c:v>46.751249999999999</c:v>
                </c:pt>
                <c:pt idx="2800">
                  <c:v>46.767919999999997</c:v>
                </c:pt>
                <c:pt idx="2801">
                  <c:v>46.784500000000001</c:v>
                </c:pt>
                <c:pt idx="2802">
                  <c:v>46.801169999999999</c:v>
                </c:pt>
                <c:pt idx="2803">
                  <c:v>46.817830000000001</c:v>
                </c:pt>
                <c:pt idx="2804">
                  <c:v>46.834499999999998</c:v>
                </c:pt>
                <c:pt idx="2805">
                  <c:v>46.851170000000003</c:v>
                </c:pt>
                <c:pt idx="2806">
                  <c:v>46.867829999999998</c:v>
                </c:pt>
                <c:pt idx="2807">
                  <c:v>46.884500000000003</c:v>
                </c:pt>
                <c:pt idx="2808">
                  <c:v>46.90117</c:v>
                </c:pt>
                <c:pt idx="2809">
                  <c:v>46.917839999999998</c:v>
                </c:pt>
                <c:pt idx="2810">
                  <c:v>46.9345</c:v>
                </c:pt>
                <c:pt idx="2811">
                  <c:v>46.951169999999998</c:v>
                </c:pt>
                <c:pt idx="2812">
                  <c:v>46.967829999999999</c:v>
                </c:pt>
                <c:pt idx="2813">
                  <c:v>46.984499999999997</c:v>
                </c:pt>
                <c:pt idx="2814">
                  <c:v>47.001170000000002</c:v>
                </c:pt>
                <c:pt idx="2815">
                  <c:v>47.017829999999996</c:v>
                </c:pt>
                <c:pt idx="2816">
                  <c:v>47.034500000000001</c:v>
                </c:pt>
                <c:pt idx="2817">
                  <c:v>47.051169999999999</c:v>
                </c:pt>
                <c:pt idx="2818">
                  <c:v>47.067830000000001</c:v>
                </c:pt>
                <c:pt idx="2819">
                  <c:v>47.084499999999998</c:v>
                </c:pt>
                <c:pt idx="2820">
                  <c:v>47.101170000000003</c:v>
                </c:pt>
                <c:pt idx="2821">
                  <c:v>47.117829999999998</c:v>
                </c:pt>
                <c:pt idx="2822">
                  <c:v>47.134500000000003</c:v>
                </c:pt>
                <c:pt idx="2823">
                  <c:v>47.15117</c:v>
                </c:pt>
                <c:pt idx="2824">
                  <c:v>47.167839999999998</c:v>
                </c:pt>
                <c:pt idx="2825">
                  <c:v>47.1845</c:v>
                </c:pt>
                <c:pt idx="2826">
                  <c:v>47.201169999999998</c:v>
                </c:pt>
                <c:pt idx="2827">
                  <c:v>47.217829999999999</c:v>
                </c:pt>
                <c:pt idx="2828">
                  <c:v>47.234499999999997</c:v>
                </c:pt>
                <c:pt idx="2829">
                  <c:v>47.251170000000002</c:v>
                </c:pt>
                <c:pt idx="2830">
                  <c:v>47.267829999999996</c:v>
                </c:pt>
                <c:pt idx="2831">
                  <c:v>47.284419999999997</c:v>
                </c:pt>
                <c:pt idx="2832">
                  <c:v>47.301079999999999</c:v>
                </c:pt>
                <c:pt idx="2833">
                  <c:v>47.317749999999997</c:v>
                </c:pt>
                <c:pt idx="2834">
                  <c:v>47.334420000000001</c:v>
                </c:pt>
                <c:pt idx="2835">
                  <c:v>47.351080000000003</c:v>
                </c:pt>
                <c:pt idx="2836">
                  <c:v>47.367750000000001</c:v>
                </c:pt>
                <c:pt idx="2837">
                  <c:v>47.384419999999999</c:v>
                </c:pt>
                <c:pt idx="2838">
                  <c:v>47.40108</c:v>
                </c:pt>
                <c:pt idx="2839">
                  <c:v>47.417749999999998</c:v>
                </c:pt>
                <c:pt idx="2840">
                  <c:v>47.434420000000003</c:v>
                </c:pt>
                <c:pt idx="2841">
                  <c:v>47.451079999999997</c:v>
                </c:pt>
                <c:pt idx="2842">
                  <c:v>47.467750000000002</c:v>
                </c:pt>
                <c:pt idx="2843">
                  <c:v>47.48442</c:v>
                </c:pt>
                <c:pt idx="2844">
                  <c:v>47.501080000000002</c:v>
                </c:pt>
                <c:pt idx="2845">
                  <c:v>47.517749999999999</c:v>
                </c:pt>
                <c:pt idx="2846">
                  <c:v>47.534419999999997</c:v>
                </c:pt>
                <c:pt idx="2847">
                  <c:v>47.551079999999999</c:v>
                </c:pt>
                <c:pt idx="2848">
                  <c:v>47.567749999999997</c:v>
                </c:pt>
                <c:pt idx="2849">
                  <c:v>47.584420000000001</c:v>
                </c:pt>
                <c:pt idx="2850">
                  <c:v>47.601080000000003</c:v>
                </c:pt>
                <c:pt idx="2851">
                  <c:v>47.617750000000001</c:v>
                </c:pt>
                <c:pt idx="2852">
                  <c:v>47.634419999999999</c:v>
                </c:pt>
                <c:pt idx="2853">
                  <c:v>47.65108</c:v>
                </c:pt>
                <c:pt idx="2854">
                  <c:v>47.667749999999998</c:v>
                </c:pt>
                <c:pt idx="2855">
                  <c:v>47.684420000000003</c:v>
                </c:pt>
                <c:pt idx="2856">
                  <c:v>47.701079999999997</c:v>
                </c:pt>
                <c:pt idx="2857">
                  <c:v>47.717750000000002</c:v>
                </c:pt>
                <c:pt idx="2858">
                  <c:v>47.73442</c:v>
                </c:pt>
                <c:pt idx="2859">
                  <c:v>47.751080000000002</c:v>
                </c:pt>
                <c:pt idx="2860">
                  <c:v>47.767670000000003</c:v>
                </c:pt>
                <c:pt idx="2861">
                  <c:v>47.784329999999997</c:v>
                </c:pt>
                <c:pt idx="2862">
                  <c:v>47.801000000000002</c:v>
                </c:pt>
                <c:pt idx="2863">
                  <c:v>47.81767</c:v>
                </c:pt>
                <c:pt idx="2864">
                  <c:v>47.834330000000001</c:v>
                </c:pt>
                <c:pt idx="2865">
                  <c:v>47.850999999999999</c:v>
                </c:pt>
                <c:pt idx="2866">
                  <c:v>47.867669999999997</c:v>
                </c:pt>
                <c:pt idx="2867">
                  <c:v>47.884329999999999</c:v>
                </c:pt>
                <c:pt idx="2868">
                  <c:v>47.901000000000003</c:v>
                </c:pt>
                <c:pt idx="2869">
                  <c:v>47.917670000000001</c:v>
                </c:pt>
                <c:pt idx="2870">
                  <c:v>47.934330000000003</c:v>
                </c:pt>
                <c:pt idx="2871">
                  <c:v>47.951000000000001</c:v>
                </c:pt>
                <c:pt idx="2872">
                  <c:v>47.967669999999998</c:v>
                </c:pt>
                <c:pt idx="2873">
                  <c:v>47.98433</c:v>
                </c:pt>
                <c:pt idx="2874">
                  <c:v>48.000999999999998</c:v>
                </c:pt>
                <c:pt idx="2875">
                  <c:v>48.017670000000003</c:v>
                </c:pt>
                <c:pt idx="2876">
                  <c:v>48.034329999999997</c:v>
                </c:pt>
                <c:pt idx="2877">
                  <c:v>48.051000000000002</c:v>
                </c:pt>
                <c:pt idx="2878">
                  <c:v>48.06767</c:v>
                </c:pt>
                <c:pt idx="2879">
                  <c:v>48.084330000000001</c:v>
                </c:pt>
                <c:pt idx="2880">
                  <c:v>48.100999999999999</c:v>
                </c:pt>
                <c:pt idx="2881">
                  <c:v>48.117669999999997</c:v>
                </c:pt>
                <c:pt idx="2882">
                  <c:v>48.134329999999999</c:v>
                </c:pt>
                <c:pt idx="2883">
                  <c:v>48.151000000000003</c:v>
                </c:pt>
                <c:pt idx="2884">
                  <c:v>48.167670000000001</c:v>
                </c:pt>
                <c:pt idx="2885">
                  <c:v>48.184330000000003</c:v>
                </c:pt>
                <c:pt idx="2886">
                  <c:v>48.201000000000001</c:v>
                </c:pt>
                <c:pt idx="2887">
                  <c:v>48.217669999999998</c:v>
                </c:pt>
                <c:pt idx="2888">
                  <c:v>48.23433</c:v>
                </c:pt>
                <c:pt idx="2889">
                  <c:v>48.250920000000001</c:v>
                </c:pt>
                <c:pt idx="2890">
                  <c:v>48.267580000000002</c:v>
                </c:pt>
                <c:pt idx="2891">
                  <c:v>48.28425</c:v>
                </c:pt>
                <c:pt idx="2892">
                  <c:v>48.300910000000002</c:v>
                </c:pt>
                <c:pt idx="2893">
                  <c:v>48.31758</c:v>
                </c:pt>
                <c:pt idx="2894">
                  <c:v>48.334249999999997</c:v>
                </c:pt>
                <c:pt idx="2895">
                  <c:v>48.350920000000002</c:v>
                </c:pt>
                <c:pt idx="2896">
                  <c:v>48.367579999999997</c:v>
                </c:pt>
                <c:pt idx="2897">
                  <c:v>48.384250000000002</c:v>
                </c:pt>
                <c:pt idx="2898">
                  <c:v>48.400919999999999</c:v>
                </c:pt>
                <c:pt idx="2899">
                  <c:v>48.417580000000001</c:v>
                </c:pt>
                <c:pt idx="2900">
                  <c:v>48.434249999999999</c:v>
                </c:pt>
                <c:pt idx="2901">
                  <c:v>48.450920000000004</c:v>
                </c:pt>
                <c:pt idx="2902">
                  <c:v>48.467579999999998</c:v>
                </c:pt>
                <c:pt idx="2903">
                  <c:v>48.484250000000003</c:v>
                </c:pt>
                <c:pt idx="2904">
                  <c:v>48.500920000000001</c:v>
                </c:pt>
                <c:pt idx="2905">
                  <c:v>48.517580000000002</c:v>
                </c:pt>
                <c:pt idx="2906">
                  <c:v>48.53425</c:v>
                </c:pt>
                <c:pt idx="2907">
                  <c:v>48.550910000000002</c:v>
                </c:pt>
                <c:pt idx="2908">
                  <c:v>48.56758</c:v>
                </c:pt>
                <c:pt idx="2909">
                  <c:v>48.584249999999997</c:v>
                </c:pt>
                <c:pt idx="2910">
                  <c:v>48.600920000000002</c:v>
                </c:pt>
                <c:pt idx="2911">
                  <c:v>48.617579999999997</c:v>
                </c:pt>
                <c:pt idx="2912">
                  <c:v>48.634250000000002</c:v>
                </c:pt>
                <c:pt idx="2913">
                  <c:v>48.650919999999999</c:v>
                </c:pt>
                <c:pt idx="2914">
                  <c:v>48.667580000000001</c:v>
                </c:pt>
                <c:pt idx="2915">
                  <c:v>48.684249999999999</c:v>
                </c:pt>
                <c:pt idx="2916">
                  <c:v>48.700920000000004</c:v>
                </c:pt>
                <c:pt idx="2917">
                  <c:v>48.717579999999998</c:v>
                </c:pt>
                <c:pt idx="2918">
                  <c:v>48.734169999999999</c:v>
                </c:pt>
                <c:pt idx="2919">
                  <c:v>48.750830000000001</c:v>
                </c:pt>
                <c:pt idx="2920">
                  <c:v>48.767499999999998</c:v>
                </c:pt>
                <c:pt idx="2921">
                  <c:v>48.784170000000003</c:v>
                </c:pt>
                <c:pt idx="2922">
                  <c:v>48.800829999999998</c:v>
                </c:pt>
                <c:pt idx="2923">
                  <c:v>48.817500000000003</c:v>
                </c:pt>
                <c:pt idx="2924">
                  <c:v>48.83417</c:v>
                </c:pt>
                <c:pt idx="2925">
                  <c:v>48.850830000000002</c:v>
                </c:pt>
                <c:pt idx="2926">
                  <c:v>48.8675</c:v>
                </c:pt>
                <c:pt idx="2927">
                  <c:v>48.884169999999997</c:v>
                </c:pt>
                <c:pt idx="2928">
                  <c:v>48.900829999999999</c:v>
                </c:pt>
                <c:pt idx="2929">
                  <c:v>48.917499999999997</c:v>
                </c:pt>
                <c:pt idx="2930">
                  <c:v>48.934170000000002</c:v>
                </c:pt>
                <c:pt idx="2931">
                  <c:v>48.950830000000003</c:v>
                </c:pt>
                <c:pt idx="2932">
                  <c:v>48.967500000000001</c:v>
                </c:pt>
                <c:pt idx="2933">
                  <c:v>48.984169999999999</c:v>
                </c:pt>
                <c:pt idx="2934">
                  <c:v>49.000830000000001</c:v>
                </c:pt>
                <c:pt idx="2935">
                  <c:v>49.017499999999998</c:v>
                </c:pt>
                <c:pt idx="2936">
                  <c:v>49.034170000000003</c:v>
                </c:pt>
                <c:pt idx="2937">
                  <c:v>49.050829999999998</c:v>
                </c:pt>
                <c:pt idx="2938">
                  <c:v>49.067500000000003</c:v>
                </c:pt>
                <c:pt idx="2939">
                  <c:v>49.08417</c:v>
                </c:pt>
                <c:pt idx="2940">
                  <c:v>49.100830000000002</c:v>
                </c:pt>
                <c:pt idx="2941">
                  <c:v>49.1175</c:v>
                </c:pt>
                <c:pt idx="2942">
                  <c:v>49.134169999999997</c:v>
                </c:pt>
                <c:pt idx="2943">
                  <c:v>49.150829999999999</c:v>
                </c:pt>
                <c:pt idx="2944">
                  <c:v>49.167499999999997</c:v>
                </c:pt>
                <c:pt idx="2945">
                  <c:v>49.184170000000002</c:v>
                </c:pt>
                <c:pt idx="2946">
                  <c:v>49.200830000000003</c:v>
                </c:pt>
                <c:pt idx="2947">
                  <c:v>49.217410000000001</c:v>
                </c:pt>
                <c:pt idx="2948">
                  <c:v>49.234090000000002</c:v>
                </c:pt>
                <c:pt idx="2949">
                  <c:v>49.250749999999996</c:v>
                </c:pt>
                <c:pt idx="2950">
                  <c:v>49.267420000000001</c:v>
                </c:pt>
                <c:pt idx="2951">
                  <c:v>49.284080000000003</c:v>
                </c:pt>
                <c:pt idx="2952">
                  <c:v>49.300750000000001</c:v>
                </c:pt>
                <c:pt idx="2953">
                  <c:v>49.317419999999998</c:v>
                </c:pt>
                <c:pt idx="2954">
                  <c:v>49.33408</c:v>
                </c:pt>
                <c:pt idx="2955">
                  <c:v>49.350749999999998</c:v>
                </c:pt>
                <c:pt idx="2956">
                  <c:v>49.367420000000003</c:v>
                </c:pt>
                <c:pt idx="2957">
                  <c:v>49.384079999999997</c:v>
                </c:pt>
                <c:pt idx="2958">
                  <c:v>49.400750000000002</c:v>
                </c:pt>
                <c:pt idx="2959">
                  <c:v>49.41742</c:v>
                </c:pt>
                <c:pt idx="2960">
                  <c:v>49.434080000000002</c:v>
                </c:pt>
                <c:pt idx="2961">
                  <c:v>49.450749999999999</c:v>
                </c:pt>
                <c:pt idx="2962">
                  <c:v>49.467410000000001</c:v>
                </c:pt>
                <c:pt idx="2963">
                  <c:v>49.484090000000002</c:v>
                </c:pt>
                <c:pt idx="2964">
                  <c:v>49.500749999999996</c:v>
                </c:pt>
                <c:pt idx="2965">
                  <c:v>49.517420000000001</c:v>
                </c:pt>
                <c:pt idx="2966">
                  <c:v>49.534080000000003</c:v>
                </c:pt>
                <c:pt idx="2967">
                  <c:v>49.550750000000001</c:v>
                </c:pt>
                <c:pt idx="2968">
                  <c:v>49.567419999999998</c:v>
                </c:pt>
                <c:pt idx="2969">
                  <c:v>49.58408</c:v>
                </c:pt>
                <c:pt idx="2970">
                  <c:v>49.600749999999998</c:v>
                </c:pt>
                <c:pt idx="2971">
                  <c:v>49.617420000000003</c:v>
                </c:pt>
                <c:pt idx="2972">
                  <c:v>49.634079999999997</c:v>
                </c:pt>
                <c:pt idx="2973">
                  <c:v>49.650750000000002</c:v>
                </c:pt>
                <c:pt idx="2974">
                  <c:v>49.66742</c:v>
                </c:pt>
                <c:pt idx="2975">
                  <c:v>49.684080000000002</c:v>
                </c:pt>
                <c:pt idx="2976">
                  <c:v>49.700670000000002</c:v>
                </c:pt>
                <c:pt idx="2977">
                  <c:v>49.717329999999997</c:v>
                </c:pt>
                <c:pt idx="2978">
                  <c:v>49.734000000000002</c:v>
                </c:pt>
                <c:pt idx="2979">
                  <c:v>49.75067</c:v>
                </c:pt>
                <c:pt idx="2980">
                  <c:v>49.767330000000001</c:v>
                </c:pt>
                <c:pt idx="2981">
                  <c:v>49.783999999999999</c:v>
                </c:pt>
                <c:pt idx="2982">
                  <c:v>49.800669999999997</c:v>
                </c:pt>
                <c:pt idx="2983">
                  <c:v>49.817329999999998</c:v>
                </c:pt>
                <c:pt idx="2984">
                  <c:v>49.834000000000003</c:v>
                </c:pt>
                <c:pt idx="2985">
                  <c:v>49.850670000000001</c:v>
                </c:pt>
                <c:pt idx="2986">
                  <c:v>49.867330000000003</c:v>
                </c:pt>
                <c:pt idx="2987">
                  <c:v>49.884</c:v>
                </c:pt>
                <c:pt idx="2988">
                  <c:v>49.900669999999998</c:v>
                </c:pt>
                <c:pt idx="2989">
                  <c:v>49.91733</c:v>
                </c:pt>
                <c:pt idx="2990">
                  <c:v>49.933999999999997</c:v>
                </c:pt>
                <c:pt idx="2991">
                  <c:v>49.950670000000002</c:v>
                </c:pt>
                <c:pt idx="2992">
                  <c:v>49.967329999999997</c:v>
                </c:pt>
                <c:pt idx="2993">
                  <c:v>49.984000000000002</c:v>
                </c:pt>
                <c:pt idx="2994">
                  <c:v>50.00067</c:v>
                </c:pt>
                <c:pt idx="2995">
                  <c:v>50.017330000000001</c:v>
                </c:pt>
                <c:pt idx="2996">
                  <c:v>50.033999999999999</c:v>
                </c:pt>
                <c:pt idx="2997">
                  <c:v>50.050669999999997</c:v>
                </c:pt>
                <c:pt idx="2998">
                  <c:v>50.067329999999998</c:v>
                </c:pt>
                <c:pt idx="2999">
                  <c:v>50.084000000000003</c:v>
                </c:pt>
                <c:pt idx="3000">
                  <c:v>50.100670000000001</c:v>
                </c:pt>
                <c:pt idx="3001">
                  <c:v>50.117330000000003</c:v>
                </c:pt>
                <c:pt idx="3002">
                  <c:v>50.134</c:v>
                </c:pt>
                <c:pt idx="3003">
                  <c:v>50.150669999999998</c:v>
                </c:pt>
                <c:pt idx="3004">
                  <c:v>50.16733</c:v>
                </c:pt>
                <c:pt idx="3005">
                  <c:v>50.183999999999997</c:v>
                </c:pt>
                <c:pt idx="3006">
                  <c:v>50.200580000000002</c:v>
                </c:pt>
                <c:pt idx="3007">
                  <c:v>50.21725</c:v>
                </c:pt>
                <c:pt idx="3008">
                  <c:v>50.233919999999998</c:v>
                </c:pt>
                <c:pt idx="3009">
                  <c:v>50.250579999999999</c:v>
                </c:pt>
                <c:pt idx="3010">
                  <c:v>50.267249999999997</c:v>
                </c:pt>
                <c:pt idx="3011">
                  <c:v>50.283920000000002</c:v>
                </c:pt>
                <c:pt idx="3012">
                  <c:v>50.300579999999997</c:v>
                </c:pt>
                <c:pt idx="3013">
                  <c:v>50.317250000000001</c:v>
                </c:pt>
                <c:pt idx="3014">
                  <c:v>50.333919999999999</c:v>
                </c:pt>
                <c:pt idx="3015">
                  <c:v>50.350580000000001</c:v>
                </c:pt>
                <c:pt idx="3016">
                  <c:v>50.367249999999999</c:v>
                </c:pt>
                <c:pt idx="3017">
                  <c:v>50.38391</c:v>
                </c:pt>
                <c:pt idx="3018">
                  <c:v>50.400590000000001</c:v>
                </c:pt>
                <c:pt idx="3019">
                  <c:v>50.417250000000003</c:v>
                </c:pt>
                <c:pt idx="3020">
                  <c:v>50.433920000000001</c:v>
                </c:pt>
                <c:pt idx="3021">
                  <c:v>50.450580000000002</c:v>
                </c:pt>
                <c:pt idx="3022">
                  <c:v>50.46725</c:v>
                </c:pt>
                <c:pt idx="3023">
                  <c:v>50.483919999999998</c:v>
                </c:pt>
                <c:pt idx="3024">
                  <c:v>50.500579999999999</c:v>
                </c:pt>
                <c:pt idx="3025">
                  <c:v>50.517249999999997</c:v>
                </c:pt>
                <c:pt idx="3026">
                  <c:v>50.533920000000002</c:v>
                </c:pt>
                <c:pt idx="3027">
                  <c:v>50.550579999999997</c:v>
                </c:pt>
                <c:pt idx="3028">
                  <c:v>50.567250000000001</c:v>
                </c:pt>
                <c:pt idx="3029">
                  <c:v>50.583919999999999</c:v>
                </c:pt>
                <c:pt idx="3030">
                  <c:v>50.600580000000001</c:v>
                </c:pt>
                <c:pt idx="3031">
                  <c:v>50.617249999999999</c:v>
                </c:pt>
                <c:pt idx="3032">
                  <c:v>50.63391</c:v>
                </c:pt>
                <c:pt idx="3033">
                  <c:v>50.650590000000001</c:v>
                </c:pt>
                <c:pt idx="3034">
                  <c:v>50.667250000000003</c:v>
                </c:pt>
                <c:pt idx="3035">
                  <c:v>50.683920000000001</c:v>
                </c:pt>
                <c:pt idx="3036">
                  <c:v>50.700499999999998</c:v>
                </c:pt>
                <c:pt idx="3037">
                  <c:v>50.717170000000003</c:v>
                </c:pt>
                <c:pt idx="3038">
                  <c:v>50.733829999999998</c:v>
                </c:pt>
                <c:pt idx="3039">
                  <c:v>50.750500000000002</c:v>
                </c:pt>
                <c:pt idx="3040">
                  <c:v>50.76717</c:v>
                </c:pt>
                <c:pt idx="3041">
                  <c:v>50.783830000000002</c:v>
                </c:pt>
                <c:pt idx="3042">
                  <c:v>50.8005</c:v>
                </c:pt>
                <c:pt idx="3043">
                  <c:v>50.817169999999997</c:v>
                </c:pt>
                <c:pt idx="3044">
                  <c:v>50.833829999999999</c:v>
                </c:pt>
                <c:pt idx="3045">
                  <c:v>50.850499999999997</c:v>
                </c:pt>
                <c:pt idx="3046">
                  <c:v>50.867170000000002</c:v>
                </c:pt>
                <c:pt idx="3047">
                  <c:v>50.883830000000003</c:v>
                </c:pt>
                <c:pt idx="3048">
                  <c:v>50.900500000000001</c:v>
                </c:pt>
                <c:pt idx="3049">
                  <c:v>50.917169999999999</c:v>
                </c:pt>
                <c:pt idx="3050">
                  <c:v>50.93383</c:v>
                </c:pt>
                <c:pt idx="3051">
                  <c:v>50.950499999999998</c:v>
                </c:pt>
                <c:pt idx="3052">
                  <c:v>50.967170000000003</c:v>
                </c:pt>
                <c:pt idx="3053">
                  <c:v>50.983829999999998</c:v>
                </c:pt>
                <c:pt idx="3054">
                  <c:v>51.000500000000002</c:v>
                </c:pt>
                <c:pt idx="3055">
                  <c:v>51.01717</c:v>
                </c:pt>
                <c:pt idx="3056">
                  <c:v>51.033830000000002</c:v>
                </c:pt>
                <c:pt idx="3057">
                  <c:v>51.0505</c:v>
                </c:pt>
                <c:pt idx="3058">
                  <c:v>51.067169999999997</c:v>
                </c:pt>
                <c:pt idx="3059">
                  <c:v>51.083829999999999</c:v>
                </c:pt>
                <c:pt idx="3060">
                  <c:v>51.100499999999997</c:v>
                </c:pt>
                <c:pt idx="3061">
                  <c:v>51.117170000000002</c:v>
                </c:pt>
                <c:pt idx="3062">
                  <c:v>51.133830000000003</c:v>
                </c:pt>
                <c:pt idx="3063">
                  <c:v>51.150500000000001</c:v>
                </c:pt>
                <c:pt idx="3064">
                  <c:v>51.167169999999999</c:v>
                </c:pt>
                <c:pt idx="3065">
                  <c:v>51.183750000000003</c:v>
                </c:pt>
                <c:pt idx="3066">
                  <c:v>51.200420000000001</c:v>
                </c:pt>
                <c:pt idx="3067">
                  <c:v>51.217080000000003</c:v>
                </c:pt>
                <c:pt idx="3068">
                  <c:v>51.233750000000001</c:v>
                </c:pt>
                <c:pt idx="3069">
                  <c:v>51.250419999999998</c:v>
                </c:pt>
                <c:pt idx="3070">
                  <c:v>51.26708</c:v>
                </c:pt>
                <c:pt idx="3071">
                  <c:v>51.283749999999998</c:v>
                </c:pt>
                <c:pt idx="3072">
                  <c:v>51.300420000000003</c:v>
                </c:pt>
                <c:pt idx="3073">
                  <c:v>51.317079999999997</c:v>
                </c:pt>
                <c:pt idx="3074">
                  <c:v>51.333750000000002</c:v>
                </c:pt>
                <c:pt idx="3075">
                  <c:v>51.35042</c:v>
                </c:pt>
                <c:pt idx="3076">
                  <c:v>51.367080000000001</c:v>
                </c:pt>
                <c:pt idx="3077">
                  <c:v>51.383749999999999</c:v>
                </c:pt>
                <c:pt idx="3078">
                  <c:v>51.400419999999997</c:v>
                </c:pt>
                <c:pt idx="3079">
                  <c:v>51.417079999999999</c:v>
                </c:pt>
                <c:pt idx="3080">
                  <c:v>51.433750000000003</c:v>
                </c:pt>
                <c:pt idx="3081">
                  <c:v>51.450420000000001</c:v>
                </c:pt>
                <c:pt idx="3082">
                  <c:v>51.467080000000003</c:v>
                </c:pt>
                <c:pt idx="3083">
                  <c:v>51.483750000000001</c:v>
                </c:pt>
                <c:pt idx="3084">
                  <c:v>51.500419999999998</c:v>
                </c:pt>
                <c:pt idx="3085">
                  <c:v>51.51708</c:v>
                </c:pt>
                <c:pt idx="3086">
                  <c:v>51.533749999999998</c:v>
                </c:pt>
                <c:pt idx="3087">
                  <c:v>51.550420000000003</c:v>
                </c:pt>
                <c:pt idx="3088">
                  <c:v>51.567079999999997</c:v>
                </c:pt>
                <c:pt idx="3089">
                  <c:v>51.583750000000002</c:v>
                </c:pt>
                <c:pt idx="3090">
                  <c:v>51.60042</c:v>
                </c:pt>
                <c:pt idx="3091">
                  <c:v>51.617080000000001</c:v>
                </c:pt>
                <c:pt idx="3092">
                  <c:v>51.633749999999999</c:v>
                </c:pt>
                <c:pt idx="3093">
                  <c:v>51.650419999999997</c:v>
                </c:pt>
                <c:pt idx="3094">
                  <c:v>51.667000000000002</c:v>
                </c:pt>
                <c:pt idx="3095">
                  <c:v>51.683669999999999</c:v>
                </c:pt>
                <c:pt idx="3096">
                  <c:v>51.700330000000001</c:v>
                </c:pt>
                <c:pt idx="3097">
                  <c:v>51.716999999999999</c:v>
                </c:pt>
                <c:pt idx="3098">
                  <c:v>51.733669999999996</c:v>
                </c:pt>
                <c:pt idx="3099">
                  <c:v>51.750329999999998</c:v>
                </c:pt>
                <c:pt idx="3100">
                  <c:v>51.767000000000003</c:v>
                </c:pt>
                <c:pt idx="3101">
                  <c:v>51.783670000000001</c:v>
                </c:pt>
                <c:pt idx="3102">
                  <c:v>51.800330000000002</c:v>
                </c:pt>
                <c:pt idx="3103">
                  <c:v>51.817</c:v>
                </c:pt>
                <c:pt idx="3104">
                  <c:v>51.833669999999998</c:v>
                </c:pt>
                <c:pt idx="3105">
                  <c:v>51.85033</c:v>
                </c:pt>
                <c:pt idx="3106">
                  <c:v>51.866999999999997</c:v>
                </c:pt>
                <c:pt idx="3107">
                  <c:v>51.883670000000002</c:v>
                </c:pt>
                <c:pt idx="3108">
                  <c:v>51.900329999999997</c:v>
                </c:pt>
                <c:pt idx="3109">
                  <c:v>51.917000000000002</c:v>
                </c:pt>
                <c:pt idx="3110">
                  <c:v>51.933669999999999</c:v>
                </c:pt>
                <c:pt idx="3111">
                  <c:v>51.950330000000001</c:v>
                </c:pt>
                <c:pt idx="3112">
                  <c:v>51.966999999999999</c:v>
                </c:pt>
                <c:pt idx="3113">
                  <c:v>51.983669999999996</c:v>
                </c:pt>
                <c:pt idx="3114">
                  <c:v>52.000329999999998</c:v>
                </c:pt>
                <c:pt idx="3115">
                  <c:v>52.017000000000003</c:v>
                </c:pt>
                <c:pt idx="3116">
                  <c:v>52.033670000000001</c:v>
                </c:pt>
                <c:pt idx="3117">
                  <c:v>52.050330000000002</c:v>
                </c:pt>
                <c:pt idx="3118">
                  <c:v>52.067</c:v>
                </c:pt>
                <c:pt idx="3119">
                  <c:v>52.083669999999998</c:v>
                </c:pt>
                <c:pt idx="3120">
                  <c:v>52.10033</c:v>
                </c:pt>
                <c:pt idx="3121">
                  <c:v>52.116999999999997</c:v>
                </c:pt>
                <c:pt idx="3122">
                  <c:v>52.133670000000002</c:v>
                </c:pt>
                <c:pt idx="3123">
                  <c:v>52.150329999999997</c:v>
                </c:pt>
                <c:pt idx="3124">
                  <c:v>52.166919999999998</c:v>
                </c:pt>
                <c:pt idx="3125">
                  <c:v>52.183579999999999</c:v>
                </c:pt>
                <c:pt idx="3126">
                  <c:v>52.200249999999997</c:v>
                </c:pt>
                <c:pt idx="3127">
                  <c:v>52.216920000000002</c:v>
                </c:pt>
                <c:pt idx="3128">
                  <c:v>52.233580000000003</c:v>
                </c:pt>
                <c:pt idx="3129">
                  <c:v>52.250250000000001</c:v>
                </c:pt>
                <c:pt idx="3130">
                  <c:v>52.266919999999999</c:v>
                </c:pt>
                <c:pt idx="3131">
                  <c:v>52.283580000000001</c:v>
                </c:pt>
                <c:pt idx="3132">
                  <c:v>52.300249999999998</c:v>
                </c:pt>
                <c:pt idx="3133">
                  <c:v>52.316920000000003</c:v>
                </c:pt>
                <c:pt idx="3134">
                  <c:v>52.333579999999998</c:v>
                </c:pt>
                <c:pt idx="3135">
                  <c:v>52.350250000000003</c:v>
                </c:pt>
                <c:pt idx="3136">
                  <c:v>52.36692</c:v>
                </c:pt>
                <c:pt idx="3137">
                  <c:v>52.383580000000002</c:v>
                </c:pt>
                <c:pt idx="3138">
                  <c:v>52.40025</c:v>
                </c:pt>
                <c:pt idx="3139">
                  <c:v>52.416919999999998</c:v>
                </c:pt>
                <c:pt idx="3140">
                  <c:v>52.433579999999999</c:v>
                </c:pt>
                <c:pt idx="3141">
                  <c:v>52.450249999999997</c:v>
                </c:pt>
                <c:pt idx="3142">
                  <c:v>52.466920000000002</c:v>
                </c:pt>
                <c:pt idx="3143">
                  <c:v>52.483580000000003</c:v>
                </c:pt>
                <c:pt idx="3144">
                  <c:v>52.500250000000001</c:v>
                </c:pt>
                <c:pt idx="3145">
                  <c:v>52.516919999999999</c:v>
                </c:pt>
                <c:pt idx="3146">
                  <c:v>52.533580000000001</c:v>
                </c:pt>
                <c:pt idx="3147">
                  <c:v>52.550249999999998</c:v>
                </c:pt>
                <c:pt idx="3148">
                  <c:v>52.566920000000003</c:v>
                </c:pt>
                <c:pt idx="3149">
                  <c:v>52.583579999999998</c:v>
                </c:pt>
                <c:pt idx="3150">
                  <c:v>52.600250000000003</c:v>
                </c:pt>
                <c:pt idx="3151">
                  <c:v>52.61692</c:v>
                </c:pt>
                <c:pt idx="3152">
                  <c:v>52.633580000000002</c:v>
                </c:pt>
                <c:pt idx="3153">
                  <c:v>52.650170000000003</c:v>
                </c:pt>
                <c:pt idx="3154">
                  <c:v>52.666829999999997</c:v>
                </c:pt>
                <c:pt idx="3155">
                  <c:v>52.683500000000002</c:v>
                </c:pt>
                <c:pt idx="3156">
                  <c:v>52.700159999999997</c:v>
                </c:pt>
                <c:pt idx="3157">
                  <c:v>52.716839999999998</c:v>
                </c:pt>
                <c:pt idx="3158">
                  <c:v>52.733499999999999</c:v>
                </c:pt>
                <c:pt idx="3159">
                  <c:v>52.750169999999997</c:v>
                </c:pt>
                <c:pt idx="3160">
                  <c:v>52.766829999999999</c:v>
                </c:pt>
                <c:pt idx="3161">
                  <c:v>52.783499999999997</c:v>
                </c:pt>
                <c:pt idx="3162">
                  <c:v>52.800170000000001</c:v>
                </c:pt>
                <c:pt idx="3163">
                  <c:v>52.816830000000003</c:v>
                </c:pt>
                <c:pt idx="3164">
                  <c:v>52.833500000000001</c:v>
                </c:pt>
                <c:pt idx="3165">
                  <c:v>52.850169999999999</c:v>
                </c:pt>
                <c:pt idx="3166">
                  <c:v>52.86683</c:v>
                </c:pt>
                <c:pt idx="3167">
                  <c:v>52.883499999999998</c:v>
                </c:pt>
                <c:pt idx="3168">
                  <c:v>52.900170000000003</c:v>
                </c:pt>
                <c:pt idx="3169">
                  <c:v>52.916829999999997</c:v>
                </c:pt>
                <c:pt idx="3170">
                  <c:v>52.933500000000002</c:v>
                </c:pt>
                <c:pt idx="3171">
                  <c:v>52.950159999999997</c:v>
                </c:pt>
                <c:pt idx="3172">
                  <c:v>52.966839999999998</c:v>
                </c:pt>
                <c:pt idx="3173">
                  <c:v>52.983499999999999</c:v>
                </c:pt>
                <c:pt idx="3174">
                  <c:v>53.000169999999997</c:v>
                </c:pt>
                <c:pt idx="3175">
                  <c:v>53.016829999999999</c:v>
                </c:pt>
                <c:pt idx="3176">
                  <c:v>53.033499999999997</c:v>
                </c:pt>
                <c:pt idx="3177">
                  <c:v>53.050170000000001</c:v>
                </c:pt>
                <c:pt idx="3178">
                  <c:v>53.066830000000003</c:v>
                </c:pt>
                <c:pt idx="3179">
                  <c:v>53.083500000000001</c:v>
                </c:pt>
                <c:pt idx="3180">
                  <c:v>53.100169999999999</c:v>
                </c:pt>
                <c:pt idx="3181">
                  <c:v>53.11683</c:v>
                </c:pt>
                <c:pt idx="3182">
                  <c:v>53.133420000000001</c:v>
                </c:pt>
                <c:pt idx="3183">
                  <c:v>53.150080000000003</c:v>
                </c:pt>
                <c:pt idx="3184">
                  <c:v>53.16675</c:v>
                </c:pt>
                <c:pt idx="3185">
                  <c:v>53.183419999999998</c:v>
                </c:pt>
                <c:pt idx="3186">
                  <c:v>53.20008</c:v>
                </c:pt>
                <c:pt idx="3187">
                  <c:v>53.216749999999998</c:v>
                </c:pt>
                <c:pt idx="3188">
                  <c:v>53.233420000000002</c:v>
                </c:pt>
                <c:pt idx="3189">
                  <c:v>53.250079999999997</c:v>
                </c:pt>
                <c:pt idx="3190">
                  <c:v>53.266750000000002</c:v>
                </c:pt>
                <c:pt idx="3191">
                  <c:v>53.28342</c:v>
                </c:pt>
                <c:pt idx="3192">
                  <c:v>53.300080000000001</c:v>
                </c:pt>
                <c:pt idx="3193">
                  <c:v>53.316749999999999</c:v>
                </c:pt>
                <c:pt idx="3194">
                  <c:v>53.333419999999997</c:v>
                </c:pt>
                <c:pt idx="3195">
                  <c:v>53.350079999999998</c:v>
                </c:pt>
                <c:pt idx="3196">
                  <c:v>53.366750000000003</c:v>
                </c:pt>
                <c:pt idx="3197">
                  <c:v>53.383420000000001</c:v>
                </c:pt>
                <c:pt idx="3198">
                  <c:v>53.400080000000003</c:v>
                </c:pt>
                <c:pt idx="3199">
                  <c:v>53.41675</c:v>
                </c:pt>
                <c:pt idx="3200">
                  <c:v>53.433419999999998</c:v>
                </c:pt>
                <c:pt idx="3201">
                  <c:v>53.45008</c:v>
                </c:pt>
                <c:pt idx="3202">
                  <c:v>53.466749999999998</c:v>
                </c:pt>
                <c:pt idx="3203">
                  <c:v>53.483420000000002</c:v>
                </c:pt>
                <c:pt idx="3204">
                  <c:v>53.500079999999997</c:v>
                </c:pt>
                <c:pt idx="3205">
                  <c:v>53.516750000000002</c:v>
                </c:pt>
                <c:pt idx="3206">
                  <c:v>53.53342</c:v>
                </c:pt>
                <c:pt idx="3207">
                  <c:v>53.550080000000001</c:v>
                </c:pt>
                <c:pt idx="3208">
                  <c:v>53.566749999999999</c:v>
                </c:pt>
                <c:pt idx="3209">
                  <c:v>53.583419999999997</c:v>
                </c:pt>
                <c:pt idx="3210">
                  <c:v>53.600079999999998</c:v>
                </c:pt>
                <c:pt idx="3211">
                  <c:v>53.616660000000003</c:v>
                </c:pt>
                <c:pt idx="3212">
                  <c:v>53.633339999999997</c:v>
                </c:pt>
                <c:pt idx="3213">
                  <c:v>53.65</c:v>
                </c:pt>
                <c:pt idx="3214">
                  <c:v>53.666670000000003</c:v>
                </c:pt>
                <c:pt idx="3215">
                  <c:v>53.683329999999998</c:v>
                </c:pt>
                <c:pt idx="3216">
                  <c:v>53.7</c:v>
                </c:pt>
                <c:pt idx="3217">
                  <c:v>53.716670000000001</c:v>
                </c:pt>
                <c:pt idx="3218">
                  <c:v>53.733330000000002</c:v>
                </c:pt>
                <c:pt idx="3219">
                  <c:v>53.75</c:v>
                </c:pt>
                <c:pt idx="3220">
                  <c:v>53.766669999999998</c:v>
                </c:pt>
                <c:pt idx="3221">
                  <c:v>53.783329999999999</c:v>
                </c:pt>
                <c:pt idx="3222">
                  <c:v>53.8</c:v>
                </c:pt>
                <c:pt idx="3223">
                  <c:v>53.816670000000002</c:v>
                </c:pt>
                <c:pt idx="3224">
                  <c:v>53.833329999999997</c:v>
                </c:pt>
                <c:pt idx="3225">
                  <c:v>53.85</c:v>
                </c:pt>
                <c:pt idx="3226">
                  <c:v>53.866660000000003</c:v>
                </c:pt>
                <c:pt idx="3227">
                  <c:v>53.883339999999997</c:v>
                </c:pt>
                <c:pt idx="3228">
                  <c:v>53.9</c:v>
                </c:pt>
                <c:pt idx="3229">
                  <c:v>53.916670000000003</c:v>
                </c:pt>
                <c:pt idx="3230">
                  <c:v>53.933329999999998</c:v>
                </c:pt>
                <c:pt idx="3231">
                  <c:v>53.95</c:v>
                </c:pt>
                <c:pt idx="3232">
                  <c:v>53.966670000000001</c:v>
                </c:pt>
                <c:pt idx="3233">
                  <c:v>53.983330000000002</c:v>
                </c:pt>
                <c:pt idx="3234">
                  <c:v>54</c:v>
                </c:pt>
                <c:pt idx="3235">
                  <c:v>54.016669999999998</c:v>
                </c:pt>
                <c:pt idx="3236">
                  <c:v>54.033329999999999</c:v>
                </c:pt>
                <c:pt idx="3237">
                  <c:v>54.05</c:v>
                </c:pt>
                <c:pt idx="3238">
                  <c:v>54.066670000000002</c:v>
                </c:pt>
                <c:pt idx="3239">
                  <c:v>54.083329999999997</c:v>
                </c:pt>
                <c:pt idx="3240">
                  <c:v>54.099919999999997</c:v>
                </c:pt>
                <c:pt idx="3241">
                  <c:v>54.116579999999999</c:v>
                </c:pt>
                <c:pt idx="3242">
                  <c:v>54.133249999999997</c:v>
                </c:pt>
                <c:pt idx="3243">
                  <c:v>54.149920000000002</c:v>
                </c:pt>
                <c:pt idx="3244">
                  <c:v>54.166580000000003</c:v>
                </c:pt>
                <c:pt idx="3245">
                  <c:v>54.183250000000001</c:v>
                </c:pt>
                <c:pt idx="3246">
                  <c:v>54.199919999999999</c:v>
                </c:pt>
                <c:pt idx="3247">
                  <c:v>54.21658</c:v>
                </c:pt>
                <c:pt idx="3248">
                  <c:v>54.233249999999998</c:v>
                </c:pt>
                <c:pt idx="3249">
                  <c:v>54.249920000000003</c:v>
                </c:pt>
                <c:pt idx="3250">
                  <c:v>54.266579999999998</c:v>
                </c:pt>
                <c:pt idx="3251">
                  <c:v>54.283250000000002</c:v>
                </c:pt>
                <c:pt idx="3252">
                  <c:v>54.29992</c:v>
                </c:pt>
                <c:pt idx="3253">
                  <c:v>54.316580000000002</c:v>
                </c:pt>
                <c:pt idx="3254">
                  <c:v>54.33325</c:v>
                </c:pt>
                <c:pt idx="3255">
                  <c:v>54.349919999999997</c:v>
                </c:pt>
                <c:pt idx="3256">
                  <c:v>54.366579999999999</c:v>
                </c:pt>
                <c:pt idx="3257">
                  <c:v>54.383249999999997</c:v>
                </c:pt>
                <c:pt idx="3258">
                  <c:v>54.399920000000002</c:v>
                </c:pt>
                <c:pt idx="3259">
                  <c:v>54.416580000000003</c:v>
                </c:pt>
                <c:pt idx="3260">
                  <c:v>54.433250000000001</c:v>
                </c:pt>
                <c:pt idx="3261">
                  <c:v>54.449919999999999</c:v>
                </c:pt>
                <c:pt idx="3262">
                  <c:v>54.46658</c:v>
                </c:pt>
                <c:pt idx="3263">
                  <c:v>54.483249999999998</c:v>
                </c:pt>
                <c:pt idx="3264">
                  <c:v>54.499920000000003</c:v>
                </c:pt>
                <c:pt idx="3265">
                  <c:v>54.516579999999998</c:v>
                </c:pt>
                <c:pt idx="3266">
                  <c:v>54.533250000000002</c:v>
                </c:pt>
                <c:pt idx="3267">
                  <c:v>54.54992</c:v>
                </c:pt>
                <c:pt idx="3268">
                  <c:v>54.566580000000002</c:v>
                </c:pt>
                <c:pt idx="3269">
                  <c:v>54.58325</c:v>
                </c:pt>
                <c:pt idx="3270">
                  <c:v>54.599829999999997</c:v>
                </c:pt>
                <c:pt idx="3271">
                  <c:v>54.616500000000002</c:v>
                </c:pt>
                <c:pt idx="3272">
                  <c:v>54.63317</c:v>
                </c:pt>
                <c:pt idx="3273">
                  <c:v>54.649830000000001</c:v>
                </c:pt>
                <c:pt idx="3274">
                  <c:v>54.666499999999999</c:v>
                </c:pt>
                <c:pt idx="3275">
                  <c:v>54.683169999999997</c:v>
                </c:pt>
                <c:pt idx="3276">
                  <c:v>54.699829999999999</c:v>
                </c:pt>
                <c:pt idx="3277">
                  <c:v>54.716500000000003</c:v>
                </c:pt>
                <c:pt idx="3278">
                  <c:v>54.733170000000001</c:v>
                </c:pt>
                <c:pt idx="3279">
                  <c:v>54.749830000000003</c:v>
                </c:pt>
                <c:pt idx="3280">
                  <c:v>54.766500000000001</c:v>
                </c:pt>
                <c:pt idx="3281">
                  <c:v>54.783160000000002</c:v>
                </c:pt>
                <c:pt idx="3282">
                  <c:v>54.799840000000003</c:v>
                </c:pt>
                <c:pt idx="3283">
                  <c:v>54.816499999999998</c:v>
                </c:pt>
                <c:pt idx="3284">
                  <c:v>54.833170000000003</c:v>
                </c:pt>
                <c:pt idx="3285">
                  <c:v>54.849829999999997</c:v>
                </c:pt>
                <c:pt idx="3286">
                  <c:v>54.866500000000002</c:v>
                </c:pt>
                <c:pt idx="3287">
                  <c:v>54.88317</c:v>
                </c:pt>
                <c:pt idx="3288">
                  <c:v>54.899830000000001</c:v>
                </c:pt>
                <c:pt idx="3289">
                  <c:v>54.916499999999999</c:v>
                </c:pt>
                <c:pt idx="3290">
                  <c:v>54.933169999999997</c:v>
                </c:pt>
                <c:pt idx="3291">
                  <c:v>54.949829999999999</c:v>
                </c:pt>
                <c:pt idx="3292">
                  <c:v>54.966500000000003</c:v>
                </c:pt>
                <c:pt idx="3293">
                  <c:v>54.983170000000001</c:v>
                </c:pt>
                <c:pt idx="3294">
                  <c:v>54.999830000000003</c:v>
                </c:pt>
                <c:pt idx="3295">
                  <c:v>55.016500000000001</c:v>
                </c:pt>
                <c:pt idx="3296">
                  <c:v>55.033160000000002</c:v>
                </c:pt>
                <c:pt idx="3297">
                  <c:v>55.049840000000003</c:v>
                </c:pt>
                <c:pt idx="3298">
                  <c:v>55.066499999999998</c:v>
                </c:pt>
                <c:pt idx="3299">
                  <c:v>55.083170000000003</c:v>
                </c:pt>
                <c:pt idx="3300">
                  <c:v>55.09975</c:v>
                </c:pt>
                <c:pt idx="3301">
                  <c:v>55.116419999999998</c:v>
                </c:pt>
                <c:pt idx="3302">
                  <c:v>55.13308</c:v>
                </c:pt>
                <c:pt idx="3303">
                  <c:v>55.149749999999997</c:v>
                </c:pt>
                <c:pt idx="3304">
                  <c:v>55.166420000000002</c:v>
                </c:pt>
                <c:pt idx="3305">
                  <c:v>55.183079999999997</c:v>
                </c:pt>
                <c:pt idx="3306">
                  <c:v>55.199750000000002</c:v>
                </c:pt>
                <c:pt idx="3307">
                  <c:v>55.216419999999999</c:v>
                </c:pt>
                <c:pt idx="3308">
                  <c:v>55.233080000000001</c:v>
                </c:pt>
                <c:pt idx="3309">
                  <c:v>55.249749999999999</c:v>
                </c:pt>
                <c:pt idx="3310">
                  <c:v>55.266419999999997</c:v>
                </c:pt>
                <c:pt idx="3311">
                  <c:v>55.283079999999998</c:v>
                </c:pt>
                <c:pt idx="3312">
                  <c:v>55.299750000000003</c:v>
                </c:pt>
                <c:pt idx="3313">
                  <c:v>55.316420000000001</c:v>
                </c:pt>
                <c:pt idx="3314">
                  <c:v>55.333080000000002</c:v>
                </c:pt>
                <c:pt idx="3315">
                  <c:v>55.34975</c:v>
                </c:pt>
                <c:pt idx="3316">
                  <c:v>55.366419999999998</c:v>
                </c:pt>
                <c:pt idx="3317">
                  <c:v>55.38308</c:v>
                </c:pt>
                <c:pt idx="3318">
                  <c:v>55.399749999999997</c:v>
                </c:pt>
                <c:pt idx="3319">
                  <c:v>55.416420000000002</c:v>
                </c:pt>
                <c:pt idx="3320">
                  <c:v>55.433079999999997</c:v>
                </c:pt>
                <c:pt idx="3321">
                  <c:v>55.449750000000002</c:v>
                </c:pt>
                <c:pt idx="3322">
                  <c:v>55.466419999999999</c:v>
                </c:pt>
                <c:pt idx="3323">
                  <c:v>55.483080000000001</c:v>
                </c:pt>
                <c:pt idx="3324">
                  <c:v>55.499749999999999</c:v>
                </c:pt>
                <c:pt idx="3325">
                  <c:v>55.516419999999997</c:v>
                </c:pt>
                <c:pt idx="3326">
                  <c:v>55.533079999999998</c:v>
                </c:pt>
                <c:pt idx="3327">
                  <c:v>55.549750000000003</c:v>
                </c:pt>
                <c:pt idx="3328">
                  <c:v>55.566330000000001</c:v>
                </c:pt>
                <c:pt idx="3329">
                  <c:v>55.582999999999998</c:v>
                </c:pt>
                <c:pt idx="3330">
                  <c:v>55.599670000000003</c:v>
                </c:pt>
                <c:pt idx="3331">
                  <c:v>55.616329999999998</c:v>
                </c:pt>
                <c:pt idx="3332">
                  <c:v>55.633000000000003</c:v>
                </c:pt>
                <c:pt idx="3333">
                  <c:v>55.64967</c:v>
                </c:pt>
                <c:pt idx="3334">
                  <c:v>55.666330000000002</c:v>
                </c:pt>
                <c:pt idx="3335">
                  <c:v>55.683</c:v>
                </c:pt>
                <c:pt idx="3336">
                  <c:v>55.699669999999998</c:v>
                </c:pt>
                <c:pt idx="3337">
                  <c:v>55.716329999999999</c:v>
                </c:pt>
                <c:pt idx="3338">
                  <c:v>55.732999999999997</c:v>
                </c:pt>
                <c:pt idx="3339">
                  <c:v>55.749670000000002</c:v>
                </c:pt>
                <c:pt idx="3340">
                  <c:v>55.766330000000004</c:v>
                </c:pt>
                <c:pt idx="3341">
                  <c:v>55.783000000000001</c:v>
                </c:pt>
                <c:pt idx="3342">
                  <c:v>55.799669999999999</c:v>
                </c:pt>
                <c:pt idx="3343">
                  <c:v>55.816330000000001</c:v>
                </c:pt>
                <c:pt idx="3344">
                  <c:v>55.832999999999998</c:v>
                </c:pt>
                <c:pt idx="3345">
                  <c:v>55.849670000000003</c:v>
                </c:pt>
                <c:pt idx="3346">
                  <c:v>55.866329999999998</c:v>
                </c:pt>
                <c:pt idx="3347">
                  <c:v>55.883000000000003</c:v>
                </c:pt>
                <c:pt idx="3348">
                  <c:v>55.89967</c:v>
                </c:pt>
                <c:pt idx="3349">
                  <c:v>55.916330000000002</c:v>
                </c:pt>
                <c:pt idx="3350">
                  <c:v>55.933</c:v>
                </c:pt>
                <c:pt idx="3351">
                  <c:v>55.949669999999998</c:v>
                </c:pt>
                <c:pt idx="3352">
                  <c:v>55.966329999999999</c:v>
                </c:pt>
                <c:pt idx="3353">
                  <c:v>55.982999999999997</c:v>
                </c:pt>
                <c:pt idx="3354">
                  <c:v>55.999670000000002</c:v>
                </c:pt>
                <c:pt idx="3355">
                  <c:v>56.016330000000004</c:v>
                </c:pt>
                <c:pt idx="3356">
                  <c:v>56.033000000000001</c:v>
                </c:pt>
                <c:pt idx="3357">
                  <c:v>56.049669999999999</c:v>
                </c:pt>
                <c:pt idx="3358">
                  <c:v>56.066249999999997</c:v>
                </c:pt>
                <c:pt idx="3359">
                  <c:v>56.082920000000001</c:v>
                </c:pt>
                <c:pt idx="3360">
                  <c:v>56.099580000000003</c:v>
                </c:pt>
                <c:pt idx="3361">
                  <c:v>56.116250000000001</c:v>
                </c:pt>
                <c:pt idx="3362">
                  <c:v>56.132919999999999</c:v>
                </c:pt>
                <c:pt idx="3363">
                  <c:v>56.14958</c:v>
                </c:pt>
                <c:pt idx="3364">
                  <c:v>56.166249999999998</c:v>
                </c:pt>
                <c:pt idx="3365">
                  <c:v>56.182920000000003</c:v>
                </c:pt>
                <c:pt idx="3366">
                  <c:v>56.199579999999997</c:v>
                </c:pt>
                <c:pt idx="3367">
                  <c:v>56.216250000000002</c:v>
                </c:pt>
                <c:pt idx="3368">
                  <c:v>56.23292</c:v>
                </c:pt>
                <c:pt idx="3369">
                  <c:v>56.249580000000002</c:v>
                </c:pt>
                <c:pt idx="3370">
                  <c:v>56.266249999999999</c:v>
                </c:pt>
                <c:pt idx="3371">
                  <c:v>56.282919999999997</c:v>
                </c:pt>
                <c:pt idx="3372">
                  <c:v>56.299579999999999</c:v>
                </c:pt>
                <c:pt idx="3373">
                  <c:v>56.316249999999997</c:v>
                </c:pt>
                <c:pt idx="3374">
                  <c:v>56.332920000000001</c:v>
                </c:pt>
                <c:pt idx="3375">
                  <c:v>56.349580000000003</c:v>
                </c:pt>
                <c:pt idx="3376">
                  <c:v>56.366250000000001</c:v>
                </c:pt>
                <c:pt idx="3377">
                  <c:v>56.382919999999999</c:v>
                </c:pt>
                <c:pt idx="3378">
                  <c:v>56.39958</c:v>
                </c:pt>
                <c:pt idx="3379">
                  <c:v>56.416249999999998</c:v>
                </c:pt>
                <c:pt idx="3380">
                  <c:v>56.432920000000003</c:v>
                </c:pt>
                <c:pt idx="3381">
                  <c:v>56.449579999999997</c:v>
                </c:pt>
                <c:pt idx="3382">
                  <c:v>56.466250000000002</c:v>
                </c:pt>
                <c:pt idx="3383">
                  <c:v>56.48292</c:v>
                </c:pt>
                <c:pt idx="3384">
                  <c:v>56.499580000000002</c:v>
                </c:pt>
                <c:pt idx="3385">
                  <c:v>56.516249999999999</c:v>
                </c:pt>
                <c:pt idx="3386">
                  <c:v>56.532919999999997</c:v>
                </c:pt>
                <c:pt idx="3387">
                  <c:v>56.549500000000002</c:v>
                </c:pt>
                <c:pt idx="3388">
                  <c:v>56.56617</c:v>
                </c:pt>
                <c:pt idx="3389">
                  <c:v>56.582830000000001</c:v>
                </c:pt>
                <c:pt idx="3390">
                  <c:v>56.599499999999999</c:v>
                </c:pt>
                <c:pt idx="3391">
                  <c:v>56.616169999999997</c:v>
                </c:pt>
                <c:pt idx="3392">
                  <c:v>56.632829999999998</c:v>
                </c:pt>
                <c:pt idx="3393">
                  <c:v>56.649500000000003</c:v>
                </c:pt>
                <c:pt idx="3394">
                  <c:v>56.666170000000001</c:v>
                </c:pt>
                <c:pt idx="3395">
                  <c:v>56.682830000000003</c:v>
                </c:pt>
                <c:pt idx="3396">
                  <c:v>56.6995</c:v>
                </c:pt>
                <c:pt idx="3397">
                  <c:v>56.716169999999998</c:v>
                </c:pt>
                <c:pt idx="3398">
                  <c:v>56.73283</c:v>
                </c:pt>
                <c:pt idx="3399">
                  <c:v>56.749499999999998</c:v>
                </c:pt>
                <c:pt idx="3400">
                  <c:v>56.766170000000002</c:v>
                </c:pt>
                <c:pt idx="3401">
                  <c:v>56.782829999999997</c:v>
                </c:pt>
                <c:pt idx="3402">
                  <c:v>56.799500000000002</c:v>
                </c:pt>
                <c:pt idx="3403">
                  <c:v>56.81617</c:v>
                </c:pt>
                <c:pt idx="3404">
                  <c:v>56.832830000000001</c:v>
                </c:pt>
                <c:pt idx="3405">
                  <c:v>56.849499999999999</c:v>
                </c:pt>
                <c:pt idx="3406">
                  <c:v>56.866169999999997</c:v>
                </c:pt>
                <c:pt idx="3407">
                  <c:v>56.882829999999998</c:v>
                </c:pt>
                <c:pt idx="3408">
                  <c:v>56.899500000000003</c:v>
                </c:pt>
                <c:pt idx="3409">
                  <c:v>56.916170000000001</c:v>
                </c:pt>
                <c:pt idx="3410">
                  <c:v>56.932830000000003</c:v>
                </c:pt>
                <c:pt idx="3411">
                  <c:v>56.9495</c:v>
                </c:pt>
                <c:pt idx="3412">
                  <c:v>56.966169999999998</c:v>
                </c:pt>
                <c:pt idx="3413">
                  <c:v>56.98283</c:v>
                </c:pt>
                <c:pt idx="3414">
                  <c:v>56.999499999999998</c:v>
                </c:pt>
                <c:pt idx="3415">
                  <c:v>57.016170000000002</c:v>
                </c:pt>
                <c:pt idx="3416">
                  <c:v>57.03275</c:v>
                </c:pt>
                <c:pt idx="3417">
                  <c:v>57.049419999999998</c:v>
                </c:pt>
                <c:pt idx="3418">
                  <c:v>57.066079999999999</c:v>
                </c:pt>
                <c:pt idx="3419">
                  <c:v>57.082749999999997</c:v>
                </c:pt>
                <c:pt idx="3420">
                  <c:v>57.099409999999999</c:v>
                </c:pt>
                <c:pt idx="3421">
                  <c:v>57.11609</c:v>
                </c:pt>
                <c:pt idx="3422">
                  <c:v>57.132750000000001</c:v>
                </c:pt>
                <c:pt idx="3423">
                  <c:v>57.149419999999999</c:v>
                </c:pt>
                <c:pt idx="3424">
                  <c:v>57.166080000000001</c:v>
                </c:pt>
                <c:pt idx="3425">
                  <c:v>57.182749999999999</c:v>
                </c:pt>
                <c:pt idx="3426">
                  <c:v>57.199420000000003</c:v>
                </c:pt>
                <c:pt idx="3427">
                  <c:v>57.216079999999998</c:v>
                </c:pt>
                <c:pt idx="3428">
                  <c:v>57.232750000000003</c:v>
                </c:pt>
                <c:pt idx="3429">
                  <c:v>57.249420000000001</c:v>
                </c:pt>
                <c:pt idx="3430">
                  <c:v>57.266080000000002</c:v>
                </c:pt>
                <c:pt idx="3431">
                  <c:v>57.28275</c:v>
                </c:pt>
                <c:pt idx="3432">
                  <c:v>57.299419999999998</c:v>
                </c:pt>
                <c:pt idx="3433">
                  <c:v>57.316079999999999</c:v>
                </c:pt>
                <c:pt idx="3434">
                  <c:v>57.332749999999997</c:v>
                </c:pt>
                <c:pt idx="3435">
                  <c:v>57.349409999999999</c:v>
                </c:pt>
                <c:pt idx="3436">
                  <c:v>57.36609</c:v>
                </c:pt>
                <c:pt idx="3437">
                  <c:v>57.382750000000001</c:v>
                </c:pt>
                <c:pt idx="3438">
                  <c:v>57.399419999999999</c:v>
                </c:pt>
                <c:pt idx="3439">
                  <c:v>57.416080000000001</c:v>
                </c:pt>
                <c:pt idx="3440">
                  <c:v>57.432749999999999</c:v>
                </c:pt>
                <c:pt idx="3441">
                  <c:v>57.449420000000003</c:v>
                </c:pt>
                <c:pt idx="3442">
                  <c:v>57.466079999999998</c:v>
                </c:pt>
                <c:pt idx="3443">
                  <c:v>57.482750000000003</c:v>
                </c:pt>
                <c:pt idx="3444">
                  <c:v>57.499420000000001</c:v>
                </c:pt>
                <c:pt idx="3445">
                  <c:v>57.515999999999998</c:v>
                </c:pt>
                <c:pt idx="3446">
                  <c:v>57.532670000000003</c:v>
                </c:pt>
                <c:pt idx="3447">
                  <c:v>57.549329999999998</c:v>
                </c:pt>
                <c:pt idx="3448">
                  <c:v>57.566000000000003</c:v>
                </c:pt>
                <c:pt idx="3449">
                  <c:v>57.58267</c:v>
                </c:pt>
                <c:pt idx="3450">
                  <c:v>57.599330000000002</c:v>
                </c:pt>
                <c:pt idx="3451">
                  <c:v>57.616</c:v>
                </c:pt>
                <c:pt idx="3452">
                  <c:v>57.632669999999997</c:v>
                </c:pt>
                <c:pt idx="3453">
                  <c:v>57.649329999999999</c:v>
                </c:pt>
                <c:pt idx="3454">
                  <c:v>57.665999999999997</c:v>
                </c:pt>
                <c:pt idx="3455">
                  <c:v>57.682670000000002</c:v>
                </c:pt>
                <c:pt idx="3456">
                  <c:v>57.699330000000003</c:v>
                </c:pt>
                <c:pt idx="3457">
                  <c:v>57.716000000000001</c:v>
                </c:pt>
                <c:pt idx="3458">
                  <c:v>57.732669999999999</c:v>
                </c:pt>
                <c:pt idx="3459">
                  <c:v>57.74933</c:v>
                </c:pt>
                <c:pt idx="3460">
                  <c:v>57.765999999999998</c:v>
                </c:pt>
                <c:pt idx="3461">
                  <c:v>57.782670000000003</c:v>
                </c:pt>
                <c:pt idx="3462">
                  <c:v>57.799329999999998</c:v>
                </c:pt>
                <c:pt idx="3463">
                  <c:v>57.816000000000003</c:v>
                </c:pt>
                <c:pt idx="3464">
                  <c:v>57.83267</c:v>
                </c:pt>
                <c:pt idx="3465">
                  <c:v>57.849330000000002</c:v>
                </c:pt>
                <c:pt idx="3466">
                  <c:v>57.866</c:v>
                </c:pt>
                <c:pt idx="3467">
                  <c:v>57.882669999999997</c:v>
                </c:pt>
                <c:pt idx="3468">
                  <c:v>57.899329999999999</c:v>
                </c:pt>
                <c:pt idx="3469">
                  <c:v>57.915999999999997</c:v>
                </c:pt>
                <c:pt idx="3470">
                  <c:v>57.932670000000002</c:v>
                </c:pt>
                <c:pt idx="3471">
                  <c:v>57.949330000000003</c:v>
                </c:pt>
                <c:pt idx="3472">
                  <c:v>57.966000000000001</c:v>
                </c:pt>
                <c:pt idx="3473">
                  <c:v>57.982669999999999</c:v>
                </c:pt>
                <c:pt idx="3474">
                  <c:v>57.99933</c:v>
                </c:pt>
                <c:pt idx="3475">
                  <c:v>58.015909999999998</c:v>
                </c:pt>
                <c:pt idx="3476">
                  <c:v>58.032589999999999</c:v>
                </c:pt>
                <c:pt idx="3477">
                  <c:v>58.049250000000001</c:v>
                </c:pt>
                <c:pt idx="3478">
                  <c:v>58.065919999999998</c:v>
                </c:pt>
                <c:pt idx="3479">
                  <c:v>58.08258</c:v>
                </c:pt>
                <c:pt idx="3480">
                  <c:v>58.099249999999998</c:v>
                </c:pt>
                <c:pt idx="3481">
                  <c:v>58.115920000000003</c:v>
                </c:pt>
                <c:pt idx="3482">
                  <c:v>58.132579999999997</c:v>
                </c:pt>
                <c:pt idx="3483">
                  <c:v>58.149250000000002</c:v>
                </c:pt>
                <c:pt idx="3484">
                  <c:v>58.16592</c:v>
                </c:pt>
                <c:pt idx="3485">
                  <c:v>58.182580000000002</c:v>
                </c:pt>
                <c:pt idx="3486">
                  <c:v>58.199249999999999</c:v>
                </c:pt>
                <c:pt idx="3487">
                  <c:v>58.215919999999997</c:v>
                </c:pt>
                <c:pt idx="3488">
                  <c:v>58.232579999999999</c:v>
                </c:pt>
                <c:pt idx="3489">
                  <c:v>58.249250000000004</c:v>
                </c:pt>
                <c:pt idx="3490">
                  <c:v>58.265909999999998</c:v>
                </c:pt>
                <c:pt idx="3491">
                  <c:v>58.282589999999999</c:v>
                </c:pt>
                <c:pt idx="3492">
                  <c:v>58.299250000000001</c:v>
                </c:pt>
                <c:pt idx="3493">
                  <c:v>58.315919999999998</c:v>
                </c:pt>
                <c:pt idx="3494">
                  <c:v>58.33258</c:v>
                </c:pt>
                <c:pt idx="3495">
                  <c:v>58.349249999999998</c:v>
                </c:pt>
                <c:pt idx="3496">
                  <c:v>58.365920000000003</c:v>
                </c:pt>
                <c:pt idx="3497">
                  <c:v>58.382579999999997</c:v>
                </c:pt>
                <c:pt idx="3498">
                  <c:v>58.399250000000002</c:v>
                </c:pt>
                <c:pt idx="3499">
                  <c:v>58.41592</c:v>
                </c:pt>
                <c:pt idx="3500">
                  <c:v>58.432580000000002</c:v>
                </c:pt>
                <c:pt idx="3501">
                  <c:v>58.449249999999999</c:v>
                </c:pt>
                <c:pt idx="3502">
                  <c:v>58.465919999999997</c:v>
                </c:pt>
                <c:pt idx="3503">
                  <c:v>58.482579999999999</c:v>
                </c:pt>
                <c:pt idx="3504">
                  <c:v>58.499169999999999</c:v>
                </c:pt>
                <c:pt idx="3505">
                  <c:v>58.515830000000001</c:v>
                </c:pt>
                <c:pt idx="3506">
                  <c:v>58.532499999999999</c:v>
                </c:pt>
                <c:pt idx="3507">
                  <c:v>58.549169999999997</c:v>
                </c:pt>
                <c:pt idx="3508">
                  <c:v>58.565829999999998</c:v>
                </c:pt>
                <c:pt idx="3509">
                  <c:v>58.582500000000003</c:v>
                </c:pt>
                <c:pt idx="3510">
                  <c:v>58.599170000000001</c:v>
                </c:pt>
                <c:pt idx="3511">
                  <c:v>58.615830000000003</c:v>
                </c:pt>
                <c:pt idx="3512">
                  <c:v>58.6325</c:v>
                </c:pt>
                <c:pt idx="3513">
                  <c:v>58.649169999999998</c:v>
                </c:pt>
                <c:pt idx="3514">
                  <c:v>58.66583</c:v>
                </c:pt>
                <c:pt idx="3515">
                  <c:v>58.682499999999997</c:v>
                </c:pt>
                <c:pt idx="3516">
                  <c:v>58.699170000000002</c:v>
                </c:pt>
                <c:pt idx="3517">
                  <c:v>58.715829999999997</c:v>
                </c:pt>
                <c:pt idx="3518">
                  <c:v>58.732500000000002</c:v>
                </c:pt>
                <c:pt idx="3519">
                  <c:v>58.749169999999999</c:v>
                </c:pt>
                <c:pt idx="3520">
                  <c:v>58.765830000000001</c:v>
                </c:pt>
                <c:pt idx="3521">
                  <c:v>58.782499999999999</c:v>
                </c:pt>
                <c:pt idx="3522">
                  <c:v>58.799169999999997</c:v>
                </c:pt>
                <c:pt idx="3523">
                  <c:v>58.815829999999998</c:v>
                </c:pt>
                <c:pt idx="3524">
                  <c:v>58.832500000000003</c:v>
                </c:pt>
                <c:pt idx="3525">
                  <c:v>58.849170000000001</c:v>
                </c:pt>
                <c:pt idx="3526">
                  <c:v>58.865830000000003</c:v>
                </c:pt>
                <c:pt idx="3527">
                  <c:v>58.8825</c:v>
                </c:pt>
                <c:pt idx="3528">
                  <c:v>58.899169999999998</c:v>
                </c:pt>
                <c:pt idx="3529">
                  <c:v>58.91583</c:v>
                </c:pt>
                <c:pt idx="3530">
                  <c:v>58.932499999999997</c:v>
                </c:pt>
                <c:pt idx="3531">
                  <c:v>58.949170000000002</c:v>
                </c:pt>
                <c:pt idx="3532">
                  <c:v>58.965829999999997</c:v>
                </c:pt>
                <c:pt idx="3533">
                  <c:v>58.982500000000002</c:v>
                </c:pt>
                <c:pt idx="3534">
                  <c:v>58.999079999999999</c:v>
                </c:pt>
                <c:pt idx="3535">
                  <c:v>59.015749999999997</c:v>
                </c:pt>
                <c:pt idx="3536">
                  <c:v>59.032420000000002</c:v>
                </c:pt>
                <c:pt idx="3537">
                  <c:v>59.049079999999996</c:v>
                </c:pt>
                <c:pt idx="3538">
                  <c:v>59.065750000000001</c:v>
                </c:pt>
                <c:pt idx="3539">
                  <c:v>59.082419999999999</c:v>
                </c:pt>
                <c:pt idx="3540">
                  <c:v>59.099080000000001</c:v>
                </c:pt>
                <c:pt idx="3541">
                  <c:v>59.115749999999998</c:v>
                </c:pt>
                <c:pt idx="3542">
                  <c:v>59.132420000000003</c:v>
                </c:pt>
                <c:pt idx="3543">
                  <c:v>59.149079999999998</c:v>
                </c:pt>
                <c:pt idx="3544">
                  <c:v>59.165750000000003</c:v>
                </c:pt>
                <c:pt idx="3545">
                  <c:v>59.18242</c:v>
                </c:pt>
                <c:pt idx="3546">
                  <c:v>59.199089999999998</c:v>
                </c:pt>
                <c:pt idx="3547">
                  <c:v>59.21575</c:v>
                </c:pt>
                <c:pt idx="3548">
                  <c:v>59.232419999999998</c:v>
                </c:pt>
                <c:pt idx="3549">
                  <c:v>59.249079999999999</c:v>
                </c:pt>
                <c:pt idx="3550">
                  <c:v>59.265749999999997</c:v>
                </c:pt>
                <c:pt idx="3551">
                  <c:v>59.282420000000002</c:v>
                </c:pt>
                <c:pt idx="3552">
                  <c:v>59.299079999999996</c:v>
                </c:pt>
                <c:pt idx="3553">
                  <c:v>59.315750000000001</c:v>
                </c:pt>
                <c:pt idx="3554">
                  <c:v>59.332419999999999</c:v>
                </c:pt>
                <c:pt idx="3555">
                  <c:v>59.349080000000001</c:v>
                </c:pt>
                <c:pt idx="3556">
                  <c:v>59.365749999999998</c:v>
                </c:pt>
                <c:pt idx="3557">
                  <c:v>59.382420000000003</c:v>
                </c:pt>
                <c:pt idx="3558">
                  <c:v>59.399079999999998</c:v>
                </c:pt>
                <c:pt idx="3559">
                  <c:v>59.415750000000003</c:v>
                </c:pt>
                <c:pt idx="3560">
                  <c:v>59.43242</c:v>
                </c:pt>
                <c:pt idx="3561">
                  <c:v>59.449089999999998</c:v>
                </c:pt>
                <c:pt idx="3562">
                  <c:v>59.465670000000003</c:v>
                </c:pt>
                <c:pt idx="3563">
                  <c:v>59.482329999999997</c:v>
                </c:pt>
                <c:pt idx="3564">
                  <c:v>59.499000000000002</c:v>
                </c:pt>
                <c:pt idx="3565">
                  <c:v>59.51567</c:v>
                </c:pt>
                <c:pt idx="3566">
                  <c:v>59.532330000000002</c:v>
                </c:pt>
                <c:pt idx="3567">
                  <c:v>59.548999999999999</c:v>
                </c:pt>
                <c:pt idx="3568">
                  <c:v>59.565669999999997</c:v>
                </c:pt>
                <c:pt idx="3569">
                  <c:v>59.582329999999999</c:v>
                </c:pt>
                <c:pt idx="3570">
                  <c:v>59.598999999999997</c:v>
                </c:pt>
                <c:pt idx="3571">
                  <c:v>59.615670000000001</c:v>
                </c:pt>
                <c:pt idx="3572">
                  <c:v>59.632330000000003</c:v>
                </c:pt>
                <c:pt idx="3573">
                  <c:v>59.649000000000001</c:v>
                </c:pt>
                <c:pt idx="3574">
                  <c:v>59.665669999999999</c:v>
                </c:pt>
                <c:pt idx="3575">
                  <c:v>59.68233</c:v>
                </c:pt>
                <c:pt idx="3576">
                  <c:v>59.698999999999998</c:v>
                </c:pt>
                <c:pt idx="3577">
                  <c:v>59.715670000000003</c:v>
                </c:pt>
                <c:pt idx="3578">
                  <c:v>59.732329999999997</c:v>
                </c:pt>
                <c:pt idx="3579">
                  <c:v>59.749000000000002</c:v>
                </c:pt>
                <c:pt idx="3580">
                  <c:v>59.76567</c:v>
                </c:pt>
                <c:pt idx="3581">
                  <c:v>59.782330000000002</c:v>
                </c:pt>
                <c:pt idx="3582">
                  <c:v>59.798999999999999</c:v>
                </c:pt>
                <c:pt idx="3583">
                  <c:v>59.815669999999997</c:v>
                </c:pt>
                <c:pt idx="3584">
                  <c:v>59.832329999999999</c:v>
                </c:pt>
                <c:pt idx="3585">
                  <c:v>59.848999999999997</c:v>
                </c:pt>
                <c:pt idx="3586">
                  <c:v>59.865670000000001</c:v>
                </c:pt>
                <c:pt idx="3587">
                  <c:v>59.882330000000003</c:v>
                </c:pt>
                <c:pt idx="3588">
                  <c:v>59.899000000000001</c:v>
                </c:pt>
                <c:pt idx="3589">
                  <c:v>59.915669999999999</c:v>
                </c:pt>
                <c:pt idx="3590">
                  <c:v>59.93233</c:v>
                </c:pt>
                <c:pt idx="3591">
                  <c:v>59.948999999999998</c:v>
                </c:pt>
                <c:pt idx="3592">
                  <c:v>59.965580000000003</c:v>
                </c:pt>
                <c:pt idx="3593">
                  <c:v>59.982250000000001</c:v>
                </c:pt>
                <c:pt idx="3594">
                  <c:v>59.998919999999998</c:v>
                </c:pt>
                <c:pt idx="3595">
                  <c:v>60.01558</c:v>
                </c:pt>
                <c:pt idx="3596">
                  <c:v>60.032249999999998</c:v>
                </c:pt>
                <c:pt idx="3597">
                  <c:v>60.048920000000003</c:v>
                </c:pt>
                <c:pt idx="3598">
                  <c:v>60.065579999999997</c:v>
                </c:pt>
                <c:pt idx="3599">
                  <c:v>60.082250000000002</c:v>
                </c:pt>
                <c:pt idx="3600">
                  <c:v>60.09892</c:v>
                </c:pt>
                <c:pt idx="3601">
                  <c:v>60.115580000000001</c:v>
                </c:pt>
                <c:pt idx="3602">
                  <c:v>60.132249999999999</c:v>
                </c:pt>
                <c:pt idx="3603">
                  <c:v>60.148919999999997</c:v>
                </c:pt>
                <c:pt idx="3604">
                  <c:v>60.165579999999999</c:v>
                </c:pt>
                <c:pt idx="3605">
                  <c:v>60.182250000000003</c:v>
                </c:pt>
                <c:pt idx="3606">
                  <c:v>60.198920000000001</c:v>
                </c:pt>
                <c:pt idx="3607">
                  <c:v>60.215580000000003</c:v>
                </c:pt>
                <c:pt idx="3608">
                  <c:v>60.232250000000001</c:v>
                </c:pt>
                <c:pt idx="3609">
                  <c:v>60.248919999999998</c:v>
                </c:pt>
                <c:pt idx="3610">
                  <c:v>60.26558</c:v>
                </c:pt>
                <c:pt idx="3611">
                  <c:v>60.282249999999998</c:v>
                </c:pt>
                <c:pt idx="3612">
                  <c:v>60.298920000000003</c:v>
                </c:pt>
                <c:pt idx="3613">
                  <c:v>60.315579999999997</c:v>
                </c:pt>
                <c:pt idx="3614">
                  <c:v>60.332250000000002</c:v>
                </c:pt>
                <c:pt idx="3615">
                  <c:v>60.34892</c:v>
                </c:pt>
                <c:pt idx="3616">
                  <c:v>60.365580000000001</c:v>
                </c:pt>
                <c:pt idx="3617">
                  <c:v>60.382249999999999</c:v>
                </c:pt>
                <c:pt idx="3618">
                  <c:v>60.398919999999997</c:v>
                </c:pt>
                <c:pt idx="3619">
                  <c:v>60.415579999999999</c:v>
                </c:pt>
                <c:pt idx="3620">
                  <c:v>60.432250000000003</c:v>
                </c:pt>
                <c:pt idx="3621">
                  <c:v>60.448920000000001</c:v>
                </c:pt>
                <c:pt idx="3622">
                  <c:v>60.465499999999999</c:v>
                </c:pt>
                <c:pt idx="3623">
                  <c:v>60.482170000000004</c:v>
                </c:pt>
                <c:pt idx="3624">
                  <c:v>60.498829999999998</c:v>
                </c:pt>
                <c:pt idx="3625">
                  <c:v>60.515500000000003</c:v>
                </c:pt>
                <c:pt idx="3626">
                  <c:v>60.532170000000001</c:v>
                </c:pt>
                <c:pt idx="3627">
                  <c:v>60.548830000000002</c:v>
                </c:pt>
                <c:pt idx="3628">
                  <c:v>60.5655</c:v>
                </c:pt>
                <c:pt idx="3629">
                  <c:v>60.582160000000002</c:v>
                </c:pt>
                <c:pt idx="3630">
                  <c:v>60.59883</c:v>
                </c:pt>
                <c:pt idx="3631">
                  <c:v>60.615499999999997</c:v>
                </c:pt>
                <c:pt idx="3632">
                  <c:v>60.632170000000002</c:v>
                </c:pt>
                <c:pt idx="3633">
                  <c:v>60.648829999999997</c:v>
                </c:pt>
                <c:pt idx="3634">
                  <c:v>60.665500000000002</c:v>
                </c:pt>
                <c:pt idx="3635">
                  <c:v>60.682169999999999</c:v>
                </c:pt>
                <c:pt idx="3636">
                  <c:v>60.698830000000001</c:v>
                </c:pt>
                <c:pt idx="3637">
                  <c:v>60.715499999999999</c:v>
                </c:pt>
                <c:pt idx="3638">
                  <c:v>60.732170000000004</c:v>
                </c:pt>
                <c:pt idx="3639">
                  <c:v>60.748829999999998</c:v>
                </c:pt>
                <c:pt idx="3640">
                  <c:v>60.765500000000003</c:v>
                </c:pt>
                <c:pt idx="3641">
                  <c:v>60.782170000000001</c:v>
                </c:pt>
                <c:pt idx="3642">
                  <c:v>60.798830000000002</c:v>
                </c:pt>
                <c:pt idx="3643">
                  <c:v>60.8155</c:v>
                </c:pt>
                <c:pt idx="3644">
                  <c:v>60.832160000000002</c:v>
                </c:pt>
                <c:pt idx="3645">
                  <c:v>60.84883</c:v>
                </c:pt>
                <c:pt idx="3646">
                  <c:v>60.865499999999997</c:v>
                </c:pt>
                <c:pt idx="3647">
                  <c:v>60.882170000000002</c:v>
                </c:pt>
                <c:pt idx="3648">
                  <c:v>60.898829999999997</c:v>
                </c:pt>
                <c:pt idx="3649">
                  <c:v>60.915500000000002</c:v>
                </c:pt>
                <c:pt idx="3650">
                  <c:v>60.932079999999999</c:v>
                </c:pt>
                <c:pt idx="3651">
                  <c:v>60.948749999999997</c:v>
                </c:pt>
                <c:pt idx="3652">
                  <c:v>60.965420000000002</c:v>
                </c:pt>
                <c:pt idx="3653">
                  <c:v>60.982080000000003</c:v>
                </c:pt>
                <c:pt idx="3654">
                  <c:v>60.998750000000001</c:v>
                </c:pt>
                <c:pt idx="3655">
                  <c:v>61.015419999999999</c:v>
                </c:pt>
                <c:pt idx="3656">
                  <c:v>61.032080000000001</c:v>
                </c:pt>
                <c:pt idx="3657">
                  <c:v>61.048749999999998</c:v>
                </c:pt>
                <c:pt idx="3658">
                  <c:v>61.065420000000003</c:v>
                </c:pt>
                <c:pt idx="3659">
                  <c:v>61.082079999999998</c:v>
                </c:pt>
                <c:pt idx="3660">
                  <c:v>61.098750000000003</c:v>
                </c:pt>
                <c:pt idx="3661">
                  <c:v>61.11542</c:v>
                </c:pt>
                <c:pt idx="3662">
                  <c:v>61.132080000000002</c:v>
                </c:pt>
                <c:pt idx="3663">
                  <c:v>61.14875</c:v>
                </c:pt>
                <c:pt idx="3664">
                  <c:v>61.165419999999997</c:v>
                </c:pt>
                <c:pt idx="3665">
                  <c:v>61.182079999999999</c:v>
                </c:pt>
                <c:pt idx="3666">
                  <c:v>61.198749999999997</c:v>
                </c:pt>
                <c:pt idx="3667">
                  <c:v>61.215420000000002</c:v>
                </c:pt>
                <c:pt idx="3668">
                  <c:v>61.232080000000003</c:v>
                </c:pt>
                <c:pt idx="3669">
                  <c:v>61.248750000000001</c:v>
                </c:pt>
                <c:pt idx="3670">
                  <c:v>61.265419999999999</c:v>
                </c:pt>
                <c:pt idx="3671">
                  <c:v>61.282080000000001</c:v>
                </c:pt>
                <c:pt idx="3672">
                  <c:v>61.298749999999998</c:v>
                </c:pt>
                <c:pt idx="3673">
                  <c:v>61.315420000000003</c:v>
                </c:pt>
                <c:pt idx="3674">
                  <c:v>61.332079999999998</c:v>
                </c:pt>
                <c:pt idx="3675">
                  <c:v>61.348750000000003</c:v>
                </c:pt>
                <c:pt idx="3676">
                  <c:v>61.36542</c:v>
                </c:pt>
                <c:pt idx="3677">
                  <c:v>61.382080000000002</c:v>
                </c:pt>
                <c:pt idx="3678">
                  <c:v>61.39875</c:v>
                </c:pt>
                <c:pt idx="3679">
                  <c:v>61.415329999999997</c:v>
                </c:pt>
                <c:pt idx="3680">
                  <c:v>61.432000000000002</c:v>
                </c:pt>
                <c:pt idx="3681">
                  <c:v>61.44867</c:v>
                </c:pt>
                <c:pt idx="3682">
                  <c:v>61.465330000000002</c:v>
                </c:pt>
                <c:pt idx="3683">
                  <c:v>61.481999999999999</c:v>
                </c:pt>
                <c:pt idx="3684">
                  <c:v>61.498660000000001</c:v>
                </c:pt>
                <c:pt idx="3685">
                  <c:v>61.515340000000002</c:v>
                </c:pt>
                <c:pt idx="3686">
                  <c:v>61.531999999999996</c:v>
                </c:pt>
                <c:pt idx="3687">
                  <c:v>61.548670000000001</c:v>
                </c:pt>
                <c:pt idx="3688">
                  <c:v>61.565330000000003</c:v>
                </c:pt>
                <c:pt idx="3689">
                  <c:v>61.582000000000001</c:v>
                </c:pt>
                <c:pt idx="3690">
                  <c:v>61.598669999999998</c:v>
                </c:pt>
                <c:pt idx="3691">
                  <c:v>61.61533</c:v>
                </c:pt>
                <c:pt idx="3692">
                  <c:v>61.631999999999998</c:v>
                </c:pt>
                <c:pt idx="3693">
                  <c:v>61.648670000000003</c:v>
                </c:pt>
                <c:pt idx="3694">
                  <c:v>61.665329999999997</c:v>
                </c:pt>
                <c:pt idx="3695">
                  <c:v>61.682000000000002</c:v>
                </c:pt>
                <c:pt idx="3696">
                  <c:v>61.69867</c:v>
                </c:pt>
                <c:pt idx="3697">
                  <c:v>61.715330000000002</c:v>
                </c:pt>
                <c:pt idx="3698">
                  <c:v>61.731999999999999</c:v>
                </c:pt>
                <c:pt idx="3699">
                  <c:v>61.748660000000001</c:v>
                </c:pt>
                <c:pt idx="3700">
                  <c:v>61.765340000000002</c:v>
                </c:pt>
                <c:pt idx="3701">
                  <c:v>61.781999999999996</c:v>
                </c:pt>
                <c:pt idx="3702">
                  <c:v>61.798670000000001</c:v>
                </c:pt>
                <c:pt idx="3703">
                  <c:v>61.815330000000003</c:v>
                </c:pt>
                <c:pt idx="3704">
                  <c:v>61.832000000000001</c:v>
                </c:pt>
                <c:pt idx="3705">
                  <c:v>61.848669999999998</c:v>
                </c:pt>
                <c:pt idx="3706">
                  <c:v>61.86533</c:v>
                </c:pt>
                <c:pt idx="3707">
                  <c:v>61.881999999999998</c:v>
                </c:pt>
                <c:pt idx="3708">
                  <c:v>61.898670000000003</c:v>
                </c:pt>
                <c:pt idx="3709">
                  <c:v>61.915329999999997</c:v>
                </c:pt>
                <c:pt idx="3710">
                  <c:v>61.931919999999998</c:v>
                </c:pt>
                <c:pt idx="3711">
                  <c:v>61.94858</c:v>
                </c:pt>
                <c:pt idx="3712">
                  <c:v>61.965249999999997</c:v>
                </c:pt>
                <c:pt idx="3713">
                  <c:v>61.981920000000002</c:v>
                </c:pt>
                <c:pt idx="3714">
                  <c:v>61.998579999999997</c:v>
                </c:pt>
                <c:pt idx="3715">
                  <c:v>62.015250000000002</c:v>
                </c:pt>
                <c:pt idx="3716">
                  <c:v>62.03192</c:v>
                </c:pt>
                <c:pt idx="3717">
                  <c:v>62.048580000000001</c:v>
                </c:pt>
                <c:pt idx="3718">
                  <c:v>62.065249999999999</c:v>
                </c:pt>
                <c:pt idx="3719">
                  <c:v>62.081919999999997</c:v>
                </c:pt>
                <c:pt idx="3720">
                  <c:v>62.098579999999998</c:v>
                </c:pt>
                <c:pt idx="3721">
                  <c:v>62.115250000000003</c:v>
                </c:pt>
                <c:pt idx="3722">
                  <c:v>62.131920000000001</c:v>
                </c:pt>
                <c:pt idx="3723">
                  <c:v>62.148580000000003</c:v>
                </c:pt>
                <c:pt idx="3724">
                  <c:v>62.16525</c:v>
                </c:pt>
                <c:pt idx="3725">
                  <c:v>62.181919999999998</c:v>
                </c:pt>
                <c:pt idx="3726">
                  <c:v>62.19858</c:v>
                </c:pt>
                <c:pt idx="3727">
                  <c:v>62.215249999999997</c:v>
                </c:pt>
                <c:pt idx="3728">
                  <c:v>62.231920000000002</c:v>
                </c:pt>
                <c:pt idx="3729">
                  <c:v>62.248579999999997</c:v>
                </c:pt>
                <c:pt idx="3730">
                  <c:v>62.265250000000002</c:v>
                </c:pt>
                <c:pt idx="3731">
                  <c:v>62.28192</c:v>
                </c:pt>
                <c:pt idx="3732">
                  <c:v>62.298580000000001</c:v>
                </c:pt>
                <c:pt idx="3733">
                  <c:v>62.315249999999999</c:v>
                </c:pt>
                <c:pt idx="3734">
                  <c:v>62.331919999999997</c:v>
                </c:pt>
                <c:pt idx="3735">
                  <c:v>62.348579999999998</c:v>
                </c:pt>
                <c:pt idx="3736">
                  <c:v>62.365250000000003</c:v>
                </c:pt>
                <c:pt idx="3737">
                  <c:v>62.381920000000001</c:v>
                </c:pt>
                <c:pt idx="3738">
                  <c:v>62.398580000000003</c:v>
                </c:pt>
                <c:pt idx="3739">
                  <c:v>62.41516</c:v>
                </c:pt>
                <c:pt idx="3740">
                  <c:v>62.431840000000001</c:v>
                </c:pt>
                <c:pt idx="3741">
                  <c:v>62.448500000000003</c:v>
                </c:pt>
                <c:pt idx="3742">
                  <c:v>62.465170000000001</c:v>
                </c:pt>
                <c:pt idx="3743">
                  <c:v>62.481830000000002</c:v>
                </c:pt>
                <c:pt idx="3744">
                  <c:v>62.4985</c:v>
                </c:pt>
                <c:pt idx="3745">
                  <c:v>62.515169999999998</c:v>
                </c:pt>
                <c:pt idx="3746">
                  <c:v>62.531829999999999</c:v>
                </c:pt>
                <c:pt idx="3747">
                  <c:v>62.548499999999997</c:v>
                </c:pt>
                <c:pt idx="3748">
                  <c:v>62.565170000000002</c:v>
                </c:pt>
                <c:pt idx="3749">
                  <c:v>62.581829999999997</c:v>
                </c:pt>
                <c:pt idx="3750">
                  <c:v>62.598500000000001</c:v>
                </c:pt>
                <c:pt idx="3751">
                  <c:v>62.615169999999999</c:v>
                </c:pt>
                <c:pt idx="3752">
                  <c:v>62.631830000000001</c:v>
                </c:pt>
                <c:pt idx="3753">
                  <c:v>62.648499999999999</c:v>
                </c:pt>
                <c:pt idx="3754">
                  <c:v>62.66516</c:v>
                </c:pt>
                <c:pt idx="3755">
                  <c:v>62.681840000000001</c:v>
                </c:pt>
                <c:pt idx="3756">
                  <c:v>62.698500000000003</c:v>
                </c:pt>
                <c:pt idx="3757">
                  <c:v>62.715170000000001</c:v>
                </c:pt>
                <c:pt idx="3758">
                  <c:v>62.731830000000002</c:v>
                </c:pt>
                <c:pt idx="3759">
                  <c:v>62.7485</c:v>
                </c:pt>
                <c:pt idx="3760">
                  <c:v>62.765169999999998</c:v>
                </c:pt>
                <c:pt idx="3761">
                  <c:v>62.781829999999999</c:v>
                </c:pt>
                <c:pt idx="3762">
                  <c:v>62.798499999999997</c:v>
                </c:pt>
                <c:pt idx="3763">
                  <c:v>62.815170000000002</c:v>
                </c:pt>
                <c:pt idx="3764">
                  <c:v>62.831829999999997</c:v>
                </c:pt>
                <c:pt idx="3765">
                  <c:v>62.848500000000001</c:v>
                </c:pt>
                <c:pt idx="3766">
                  <c:v>62.865169999999999</c:v>
                </c:pt>
                <c:pt idx="3767">
                  <c:v>62.881749999999997</c:v>
                </c:pt>
                <c:pt idx="3768">
                  <c:v>62.898420000000002</c:v>
                </c:pt>
                <c:pt idx="3769">
                  <c:v>62.915080000000003</c:v>
                </c:pt>
                <c:pt idx="3770">
                  <c:v>62.931750000000001</c:v>
                </c:pt>
                <c:pt idx="3771">
                  <c:v>62.948419999999999</c:v>
                </c:pt>
                <c:pt idx="3772">
                  <c:v>62.96508</c:v>
                </c:pt>
                <c:pt idx="3773">
                  <c:v>62.981749999999998</c:v>
                </c:pt>
                <c:pt idx="3774">
                  <c:v>62.998420000000003</c:v>
                </c:pt>
                <c:pt idx="3775">
                  <c:v>63.015079999999998</c:v>
                </c:pt>
                <c:pt idx="3776">
                  <c:v>63.031750000000002</c:v>
                </c:pt>
                <c:pt idx="3777">
                  <c:v>63.04842</c:v>
                </c:pt>
                <c:pt idx="3778">
                  <c:v>63.065080000000002</c:v>
                </c:pt>
                <c:pt idx="3779">
                  <c:v>63.08175</c:v>
                </c:pt>
                <c:pt idx="3780">
                  <c:v>63.098419999999997</c:v>
                </c:pt>
                <c:pt idx="3781">
                  <c:v>63.115079999999999</c:v>
                </c:pt>
                <c:pt idx="3782">
                  <c:v>63.131749999999997</c:v>
                </c:pt>
                <c:pt idx="3783">
                  <c:v>63.148420000000002</c:v>
                </c:pt>
                <c:pt idx="3784">
                  <c:v>63.165080000000003</c:v>
                </c:pt>
                <c:pt idx="3785">
                  <c:v>63.181750000000001</c:v>
                </c:pt>
                <c:pt idx="3786">
                  <c:v>63.198419999999999</c:v>
                </c:pt>
                <c:pt idx="3787">
                  <c:v>63.21508</c:v>
                </c:pt>
                <c:pt idx="3788">
                  <c:v>63.231749999999998</c:v>
                </c:pt>
                <c:pt idx="3789">
                  <c:v>63.248420000000003</c:v>
                </c:pt>
                <c:pt idx="3790">
                  <c:v>63.265079999999998</c:v>
                </c:pt>
                <c:pt idx="3791">
                  <c:v>63.281750000000002</c:v>
                </c:pt>
                <c:pt idx="3792">
                  <c:v>63.29842</c:v>
                </c:pt>
                <c:pt idx="3793">
                  <c:v>63.315080000000002</c:v>
                </c:pt>
                <c:pt idx="3794">
                  <c:v>63.33175</c:v>
                </c:pt>
                <c:pt idx="3795">
                  <c:v>63.348419999999997</c:v>
                </c:pt>
                <c:pt idx="3796">
                  <c:v>63.365079999999999</c:v>
                </c:pt>
                <c:pt idx="3797">
                  <c:v>63.38167</c:v>
                </c:pt>
                <c:pt idx="3798">
                  <c:v>63.398330000000001</c:v>
                </c:pt>
                <c:pt idx="3799">
                  <c:v>63.414999999999999</c:v>
                </c:pt>
                <c:pt idx="3800">
                  <c:v>63.431669999999997</c:v>
                </c:pt>
                <c:pt idx="3801">
                  <c:v>63.448329999999999</c:v>
                </c:pt>
                <c:pt idx="3802">
                  <c:v>63.465000000000003</c:v>
                </c:pt>
                <c:pt idx="3803">
                  <c:v>63.481670000000001</c:v>
                </c:pt>
                <c:pt idx="3804">
                  <c:v>63.498330000000003</c:v>
                </c:pt>
                <c:pt idx="3805">
                  <c:v>63.515000000000001</c:v>
                </c:pt>
                <c:pt idx="3806">
                  <c:v>63.531669999999998</c:v>
                </c:pt>
                <c:pt idx="3807">
                  <c:v>63.54833</c:v>
                </c:pt>
                <c:pt idx="3808">
                  <c:v>63.564999999999998</c:v>
                </c:pt>
                <c:pt idx="3809">
                  <c:v>63.581670000000003</c:v>
                </c:pt>
                <c:pt idx="3810">
                  <c:v>63.598329999999997</c:v>
                </c:pt>
                <c:pt idx="3811">
                  <c:v>63.615000000000002</c:v>
                </c:pt>
                <c:pt idx="3812">
                  <c:v>63.63167</c:v>
                </c:pt>
                <c:pt idx="3813">
                  <c:v>63.648330000000001</c:v>
                </c:pt>
                <c:pt idx="3814">
                  <c:v>63.664999999999999</c:v>
                </c:pt>
                <c:pt idx="3815">
                  <c:v>63.681669999999997</c:v>
                </c:pt>
                <c:pt idx="3816">
                  <c:v>63.698329999999999</c:v>
                </c:pt>
                <c:pt idx="3817">
                  <c:v>63.715000000000003</c:v>
                </c:pt>
                <c:pt idx="3818">
                  <c:v>63.731670000000001</c:v>
                </c:pt>
                <c:pt idx="3819">
                  <c:v>63.748330000000003</c:v>
                </c:pt>
                <c:pt idx="3820">
                  <c:v>63.765000000000001</c:v>
                </c:pt>
                <c:pt idx="3821">
                  <c:v>63.781669999999998</c:v>
                </c:pt>
                <c:pt idx="3822">
                  <c:v>63.79833</c:v>
                </c:pt>
                <c:pt idx="3823">
                  <c:v>63.814999999999998</c:v>
                </c:pt>
                <c:pt idx="3824">
                  <c:v>63.831670000000003</c:v>
                </c:pt>
                <c:pt idx="3825">
                  <c:v>63.848329999999997</c:v>
                </c:pt>
                <c:pt idx="3826">
                  <c:v>63.865000000000002</c:v>
                </c:pt>
                <c:pt idx="3827">
                  <c:v>63.88158</c:v>
                </c:pt>
                <c:pt idx="3828">
                  <c:v>63.898249999999997</c:v>
                </c:pt>
                <c:pt idx="3829">
                  <c:v>63.914920000000002</c:v>
                </c:pt>
                <c:pt idx="3830">
                  <c:v>63.931579999999997</c:v>
                </c:pt>
                <c:pt idx="3831">
                  <c:v>63.948250000000002</c:v>
                </c:pt>
                <c:pt idx="3832">
                  <c:v>63.964919999999999</c:v>
                </c:pt>
                <c:pt idx="3833">
                  <c:v>63.981580000000001</c:v>
                </c:pt>
                <c:pt idx="3834">
                  <c:v>63.998249999999999</c:v>
                </c:pt>
                <c:pt idx="3835">
                  <c:v>64.014920000000004</c:v>
                </c:pt>
                <c:pt idx="3836">
                  <c:v>64.031589999999994</c:v>
                </c:pt>
                <c:pt idx="3837">
                  <c:v>64.048249999999996</c:v>
                </c:pt>
                <c:pt idx="3838">
                  <c:v>64.064920000000001</c:v>
                </c:pt>
                <c:pt idx="3839">
                  <c:v>64.081580000000002</c:v>
                </c:pt>
                <c:pt idx="3840">
                  <c:v>64.098249999999993</c:v>
                </c:pt>
                <c:pt idx="3841">
                  <c:v>64.114909999999995</c:v>
                </c:pt>
                <c:pt idx="3842">
                  <c:v>64.13158</c:v>
                </c:pt>
                <c:pt idx="3843">
                  <c:v>64.148250000000004</c:v>
                </c:pt>
                <c:pt idx="3844">
                  <c:v>64.164919999999995</c:v>
                </c:pt>
                <c:pt idx="3845">
                  <c:v>64.181579999999997</c:v>
                </c:pt>
                <c:pt idx="3846">
                  <c:v>64.198250000000002</c:v>
                </c:pt>
                <c:pt idx="3847">
                  <c:v>64.214920000000006</c:v>
                </c:pt>
                <c:pt idx="3848">
                  <c:v>64.231579999999994</c:v>
                </c:pt>
                <c:pt idx="3849">
                  <c:v>64.248249999999999</c:v>
                </c:pt>
                <c:pt idx="3850">
                  <c:v>64.264920000000004</c:v>
                </c:pt>
                <c:pt idx="3851">
                  <c:v>64.281589999999994</c:v>
                </c:pt>
                <c:pt idx="3852">
                  <c:v>64.298249999999996</c:v>
                </c:pt>
                <c:pt idx="3853">
                  <c:v>64.314920000000001</c:v>
                </c:pt>
                <c:pt idx="3854">
                  <c:v>64.331580000000002</c:v>
                </c:pt>
                <c:pt idx="3855">
                  <c:v>64.348249999999993</c:v>
                </c:pt>
                <c:pt idx="3856">
                  <c:v>64.364829999999998</c:v>
                </c:pt>
                <c:pt idx="3857">
                  <c:v>64.381500000000003</c:v>
                </c:pt>
                <c:pt idx="3858">
                  <c:v>64.398169999999993</c:v>
                </c:pt>
                <c:pt idx="3859">
                  <c:v>64.414829999999995</c:v>
                </c:pt>
                <c:pt idx="3860">
                  <c:v>64.4315</c:v>
                </c:pt>
                <c:pt idx="3861">
                  <c:v>64.448170000000005</c:v>
                </c:pt>
                <c:pt idx="3862">
                  <c:v>64.464839999999995</c:v>
                </c:pt>
                <c:pt idx="3863">
                  <c:v>64.481499999999997</c:v>
                </c:pt>
                <c:pt idx="3864">
                  <c:v>64.498170000000002</c:v>
                </c:pt>
                <c:pt idx="3865">
                  <c:v>64.514830000000003</c:v>
                </c:pt>
                <c:pt idx="3866">
                  <c:v>64.531499999999994</c:v>
                </c:pt>
                <c:pt idx="3867">
                  <c:v>64.548159999999996</c:v>
                </c:pt>
                <c:pt idx="3868">
                  <c:v>64.564830000000001</c:v>
                </c:pt>
                <c:pt idx="3869">
                  <c:v>64.581500000000005</c:v>
                </c:pt>
                <c:pt idx="3870">
                  <c:v>64.598169999999996</c:v>
                </c:pt>
                <c:pt idx="3871">
                  <c:v>64.614829999999998</c:v>
                </c:pt>
                <c:pt idx="3872">
                  <c:v>64.631500000000003</c:v>
                </c:pt>
                <c:pt idx="3873">
                  <c:v>64.648169999999993</c:v>
                </c:pt>
                <c:pt idx="3874">
                  <c:v>64.664829999999995</c:v>
                </c:pt>
                <c:pt idx="3875">
                  <c:v>64.6815</c:v>
                </c:pt>
                <c:pt idx="3876">
                  <c:v>64.698170000000005</c:v>
                </c:pt>
                <c:pt idx="3877">
                  <c:v>64.714839999999995</c:v>
                </c:pt>
                <c:pt idx="3878">
                  <c:v>64.731499999999997</c:v>
                </c:pt>
                <c:pt idx="3879">
                  <c:v>64.748170000000002</c:v>
                </c:pt>
                <c:pt idx="3880">
                  <c:v>64.764830000000003</c:v>
                </c:pt>
                <c:pt idx="3881">
                  <c:v>64.781499999999994</c:v>
                </c:pt>
                <c:pt idx="3882">
                  <c:v>64.798159999999996</c:v>
                </c:pt>
                <c:pt idx="3883">
                  <c:v>64.814830000000001</c:v>
                </c:pt>
                <c:pt idx="3884">
                  <c:v>64.831500000000005</c:v>
                </c:pt>
                <c:pt idx="3885">
                  <c:v>64.848079999999996</c:v>
                </c:pt>
                <c:pt idx="3886">
                  <c:v>64.864750000000001</c:v>
                </c:pt>
                <c:pt idx="3887">
                  <c:v>64.881420000000006</c:v>
                </c:pt>
                <c:pt idx="3888">
                  <c:v>64.898089999999996</c:v>
                </c:pt>
                <c:pt idx="3889">
                  <c:v>64.914749999999998</c:v>
                </c:pt>
                <c:pt idx="3890">
                  <c:v>64.931420000000003</c:v>
                </c:pt>
                <c:pt idx="3891">
                  <c:v>64.948080000000004</c:v>
                </c:pt>
                <c:pt idx="3892">
                  <c:v>64.964749999999995</c:v>
                </c:pt>
                <c:pt idx="3893">
                  <c:v>64.981409999999997</c:v>
                </c:pt>
                <c:pt idx="3894">
                  <c:v>64.998090000000005</c:v>
                </c:pt>
                <c:pt idx="3895">
                  <c:v>65.014750000000006</c:v>
                </c:pt>
                <c:pt idx="3896">
                  <c:v>65.031419999999997</c:v>
                </c:pt>
                <c:pt idx="3897">
                  <c:v>65.048079999999999</c:v>
                </c:pt>
                <c:pt idx="3898">
                  <c:v>65.064750000000004</c:v>
                </c:pt>
                <c:pt idx="3899">
                  <c:v>65.081410000000005</c:v>
                </c:pt>
                <c:pt idx="3900">
                  <c:v>65.098079999999996</c:v>
                </c:pt>
                <c:pt idx="3901">
                  <c:v>65.114750000000001</c:v>
                </c:pt>
                <c:pt idx="3902">
                  <c:v>65.131420000000006</c:v>
                </c:pt>
                <c:pt idx="3903">
                  <c:v>65.148089999999996</c:v>
                </c:pt>
                <c:pt idx="3904">
                  <c:v>65.164749999999998</c:v>
                </c:pt>
                <c:pt idx="3905">
                  <c:v>65.181420000000003</c:v>
                </c:pt>
                <c:pt idx="3906">
                  <c:v>65.198080000000004</c:v>
                </c:pt>
                <c:pt idx="3907">
                  <c:v>65.214749999999995</c:v>
                </c:pt>
                <c:pt idx="3908">
                  <c:v>65.231409999999997</c:v>
                </c:pt>
                <c:pt idx="3909">
                  <c:v>65.248090000000005</c:v>
                </c:pt>
                <c:pt idx="3910">
                  <c:v>65.264750000000006</c:v>
                </c:pt>
                <c:pt idx="3911">
                  <c:v>65.281419999999997</c:v>
                </c:pt>
                <c:pt idx="3912">
                  <c:v>65.298079999999999</c:v>
                </c:pt>
                <c:pt idx="3913">
                  <c:v>65.314750000000004</c:v>
                </c:pt>
                <c:pt idx="3914">
                  <c:v>65.331410000000005</c:v>
                </c:pt>
                <c:pt idx="3915">
                  <c:v>65.347999999999999</c:v>
                </c:pt>
                <c:pt idx="3916">
                  <c:v>65.364670000000004</c:v>
                </c:pt>
                <c:pt idx="3917">
                  <c:v>65.381330000000005</c:v>
                </c:pt>
                <c:pt idx="3918">
                  <c:v>65.397999999999996</c:v>
                </c:pt>
                <c:pt idx="3919">
                  <c:v>65.414670000000001</c:v>
                </c:pt>
                <c:pt idx="3920">
                  <c:v>65.431340000000006</c:v>
                </c:pt>
                <c:pt idx="3921">
                  <c:v>65.447999999999993</c:v>
                </c:pt>
                <c:pt idx="3922">
                  <c:v>65.464669999999998</c:v>
                </c:pt>
                <c:pt idx="3923">
                  <c:v>65.48133</c:v>
                </c:pt>
                <c:pt idx="3924">
                  <c:v>65.498000000000005</c:v>
                </c:pt>
                <c:pt idx="3925">
                  <c:v>65.514660000000006</c:v>
                </c:pt>
                <c:pt idx="3926">
                  <c:v>65.531329999999997</c:v>
                </c:pt>
                <c:pt idx="3927">
                  <c:v>65.548000000000002</c:v>
                </c:pt>
                <c:pt idx="3928">
                  <c:v>65.564670000000007</c:v>
                </c:pt>
                <c:pt idx="3929">
                  <c:v>65.581339999999997</c:v>
                </c:pt>
                <c:pt idx="3930">
                  <c:v>65.597999999999999</c:v>
                </c:pt>
                <c:pt idx="3931">
                  <c:v>65.614670000000004</c:v>
                </c:pt>
                <c:pt idx="3932">
                  <c:v>65.631330000000005</c:v>
                </c:pt>
                <c:pt idx="3933">
                  <c:v>65.647999999999996</c:v>
                </c:pt>
                <c:pt idx="3934">
                  <c:v>65.664670000000001</c:v>
                </c:pt>
                <c:pt idx="3935">
                  <c:v>65.681340000000006</c:v>
                </c:pt>
                <c:pt idx="3936">
                  <c:v>65.697999999999993</c:v>
                </c:pt>
                <c:pt idx="3937">
                  <c:v>65.714669999999998</c:v>
                </c:pt>
                <c:pt idx="3938">
                  <c:v>65.73133</c:v>
                </c:pt>
                <c:pt idx="3939">
                  <c:v>65.748000000000005</c:v>
                </c:pt>
                <c:pt idx="3940">
                  <c:v>65.764660000000006</c:v>
                </c:pt>
                <c:pt idx="3941">
                  <c:v>65.781329999999997</c:v>
                </c:pt>
                <c:pt idx="3942">
                  <c:v>65.798000000000002</c:v>
                </c:pt>
                <c:pt idx="3943">
                  <c:v>65.814670000000007</c:v>
                </c:pt>
                <c:pt idx="3944">
                  <c:v>65.831249999999997</c:v>
                </c:pt>
                <c:pt idx="3945">
                  <c:v>65.847920000000002</c:v>
                </c:pt>
                <c:pt idx="3946">
                  <c:v>65.864590000000007</c:v>
                </c:pt>
                <c:pt idx="3947">
                  <c:v>65.881249999999994</c:v>
                </c:pt>
                <c:pt idx="3948">
                  <c:v>65.897919999999999</c:v>
                </c:pt>
                <c:pt idx="3949">
                  <c:v>65.914580000000001</c:v>
                </c:pt>
                <c:pt idx="3950">
                  <c:v>65.931250000000006</c:v>
                </c:pt>
                <c:pt idx="3951">
                  <c:v>65.947909999999993</c:v>
                </c:pt>
                <c:pt idx="3952">
                  <c:v>65.964579999999998</c:v>
                </c:pt>
                <c:pt idx="3953">
                  <c:v>65.981250000000003</c:v>
                </c:pt>
                <c:pt idx="3954">
                  <c:v>65.997919999999993</c:v>
                </c:pt>
                <c:pt idx="3955">
                  <c:v>66.014579999999995</c:v>
                </c:pt>
              </c:numCache>
            </c:numRef>
          </c:xVal>
          <c:yVal>
            <c:numRef>
              <c:f>'30-60_LDS'!$AS$3:$AS$3960</c:f>
              <c:numCache>
                <c:formatCode>0.00E+00</c:formatCode>
                <c:ptCount val="3958"/>
                <c:pt idx="0">
                  <c:v>-1.9999999999999999E-6</c:v>
                </c:pt>
                <c:pt idx="1">
                  <c:v>-7.9999999999999996E-6</c:v>
                </c:pt>
                <c:pt idx="2">
                  <c:v>-2.5000000000000001E-5</c:v>
                </c:pt>
                <c:pt idx="3">
                  <c:v>-4.8000000000000001E-5</c:v>
                </c:pt>
                <c:pt idx="4">
                  <c:v>-7.2000000000000002E-5</c:v>
                </c:pt>
                <c:pt idx="5">
                  <c:v>-8.3999999999999995E-5</c:v>
                </c:pt>
                <c:pt idx="6">
                  <c:v>-7.8999999999999996E-5</c:v>
                </c:pt>
                <c:pt idx="7">
                  <c:v>-6.6000000000000005E-5</c:v>
                </c:pt>
                <c:pt idx="8">
                  <c:v>-4.8000000000000001E-5</c:v>
                </c:pt>
                <c:pt idx="9">
                  <c:v>-3.8999999999999999E-5</c:v>
                </c:pt>
                <c:pt idx="10">
                  <c:v>-2.9E-5</c:v>
                </c:pt>
                <c:pt idx="11">
                  <c:v>-3.0000000000000001E-5</c:v>
                </c:pt>
                <c:pt idx="12">
                  <c:v>-2.3E-5</c:v>
                </c:pt>
                <c:pt idx="13">
                  <c:v>-1.9000000000000001E-5</c:v>
                </c:pt>
                <c:pt idx="14">
                  <c:v>-1.9999999999999999E-6</c:v>
                </c:pt>
                <c:pt idx="15">
                  <c:v>7.9999999999999996E-6</c:v>
                </c:pt>
                <c:pt idx="16">
                  <c:v>1.8E-5</c:v>
                </c:pt>
                <c:pt idx="17">
                  <c:v>1.9000000000000001E-5</c:v>
                </c:pt>
                <c:pt idx="18">
                  <c:v>2.4000000000000001E-5</c:v>
                </c:pt>
                <c:pt idx="19">
                  <c:v>3.1000000000000001E-5</c:v>
                </c:pt>
                <c:pt idx="20">
                  <c:v>4.3000000000000002E-5</c:v>
                </c:pt>
                <c:pt idx="21">
                  <c:v>5.1E-5</c:v>
                </c:pt>
                <c:pt idx="22">
                  <c:v>5.3000000000000001E-5</c:v>
                </c:pt>
                <c:pt idx="23">
                  <c:v>4.3999999999999999E-5</c:v>
                </c:pt>
                <c:pt idx="24">
                  <c:v>3.6000000000000001E-5</c:v>
                </c:pt>
                <c:pt idx="25">
                  <c:v>3.4E-5</c:v>
                </c:pt>
                <c:pt idx="26">
                  <c:v>4.1999999999999998E-5</c:v>
                </c:pt>
                <c:pt idx="27">
                  <c:v>5.7000000000000003E-5</c:v>
                </c:pt>
                <c:pt idx="28">
                  <c:v>8.0000000000000007E-5</c:v>
                </c:pt>
                <c:pt idx="29" formatCode="General">
                  <c:v>1.06E-4</c:v>
                </c:pt>
                <c:pt idx="30" formatCode="General">
                  <c:v>1.3799999999999999E-4</c:v>
                </c:pt>
                <c:pt idx="31" formatCode="General">
                  <c:v>1.63E-4</c:v>
                </c:pt>
                <c:pt idx="32" formatCode="General">
                  <c:v>1.9599999999999999E-4</c:v>
                </c:pt>
                <c:pt idx="33" formatCode="General">
                  <c:v>2.4000000000000001E-4</c:v>
                </c:pt>
                <c:pt idx="34" formatCode="General">
                  <c:v>3.1100000000000002E-4</c:v>
                </c:pt>
                <c:pt idx="35" formatCode="General">
                  <c:v>3.7599999999999998E-4</c:v>
                </c:pt>
                <c:pt idx="36" formatCode="General">
                  <c:v>4.0999999999999999E-4</c:v>
                </c:pt>
                <c:pt idx="37" formatCode="General">
                  <c:v>3.8400000000000001E-4</c:v>
                </c:pt>
                <c:pt idx="38" formatCode="General">
                  <c:v>3.21E-4</c:v>
                </c:pt>
                <c:pt idx="39" formatCode="General">
                  <c:v>2.41E-4</c:v>
                </c:pt>
                <c:pt idx="40" formatCode="General">
                  <c:v>1.8000000000000001E-4</c:v>
                </c:pt>
                <c:pt idx="41" formatCode="General">
                  <c:v>1.5100000000000001E-4</c:v>
                </c:pt>
                <c:pt idx="42" formatCode="General">
                  <c:v>2.1000000000000001E-4</c:v>
                </c:pt>
                <c:pt idx="43" formatCode="General">
                  <c:v>4.0999999999999999E-4</c:v>
                </c:pt>
                <c:pt idx="44" formatCode="General">
                  <c:v>8.0800000000000002E-4</c:v>
                </c:pt>
                <c:pt idx="45" formatCode="General">
                  <c:v>1.3829999999999999E-3</c:v>
                </c:pt>
                <c:pt idx="46" formatCode="General">
                  <c:v>2.0760000000000002E-3</c:v>
                </c:pt>
                <c:pt idx="47" formatCode="General">
                  <c:v>2.7950000000000002E-3</c:v>
                </c:pt>
                <c:pt idx="48" formatCode="General">
                  <c:v>3.4550000000000002E-3</c:v>
                </c:pt>
                <c:pt idx="49" formatCode="General">
                  <c:v>3.9839999999999997E-3</c:v>
                </c:pt>
                <c:pt idx="50" formatCode="General">
                  <c:v>4.339E-3</c:v>
                </c:pt>
                <c:pt idx="51" formatCode="General">
                  <c:v>4.5310000000000003E-3</c:v>
                </c:pt>
                <c:pt idx="52" formatCode="General">
                  <c:v>4.5900000000000003E-3</c:v>
                </c:pt>
                <c:pt idx="53" formatCode="General">
                  <c:v>4.5630000000000002E-3</c:v>
                </c:pt>
                <c:pt idx="54" formatCode="General">
                  <c:v>4.4710000000000001E-3</c:v>
                </c:pt>
                <c:pt idx="55" formatCode="General">
                  <c:v>4.3359999999999996E-3</c:v>
                </c:pt>
                <c:pt idx="56" formatCode="General">
                  <c:v>4.1799999999999997E-3</c:v>
                </c:pt>
                <c:pt idx="57" formatCode="General">
                  <c:v>4.0220000000000004E-3</c:v>
                </c:pt>
                <c:pt idx="58" formatCode="General">
                  <c:v>3.885E-3</c:v>
                </c:pt>
                <c:pt idx="59" formatCode="General">
                  <c:v>3.7759999999999998E-3</c:v>
                </c:pt>
                <c:pt idx="60" formatCode="General">
                  <c:v>3.7090000000000001E-3</c:v>
                </c:pt>
                <c:pt idx="61" formatCode="General">
                  <c:v>3.6819999999999999E-3</c:v>
                </c:pt>
                <c:pt idx="62" formatCode="General">
                  <c:v>3.705E-3</c:v>
                </c:pt>
                <c:pt idx="63" formatCode="General">
                  <c:v>3.7750000000000001E-3</c:v>
                </c:pt>
                <c:pt idx="64" formatCode="General">
                  <c:v>3.9110000000000004E-3</c:v>
                </c:pt>
                <c:pt idx="65" formatCode="General">
                  <c:v>4.1790000000000004E-3</c:v>
                </c:pt>
                <c:pt idx="66" formatCode="General">
                  <c:v>4.6620000000000003E-3</c:v>
                </c:pt>
                <c:pt idx="67" formatCode="General">
                  <c:v>5.3449999999999999E-3</c:v>
                </c:pt>
                <c:pt idx="68" formatCode="General">
                  <c:v>6.0350000000000004E-3</c:v>
                </c:pt>
                <c:pt idx="69" formatCode="General">
                  <c:v>6.476E-3</c:v>
                </c:pt>
                <c:pt idx="70" formatCode="General">
                  <c:v>6.5630000000000003E-3</c:v>
                </c:pt>
                <c:pt idx="71" formatCode="General">
                  <c:v>6.4079999999999996E-3</c:v>
                </c:pt>
                <c:pt idx="72" formatCode="General">
                  <c:v>6.2199999999999998E-3</c:v>
                </c:pt>
                <c:pt idx="73" formatCode="General">
                  <c:v>6.0959999999999999E-3</c:v>
                </c:pt>
                <c:pt idx="74" formatCode="General">
                  <c:v>6.0060000000000001E-3</c:v>
                </c:pt>
                <c:pt idx="75" formatCode="General">
                  <c:v>5.8690000000000001E-3</c:v>
                </c:pt>
                <c:pt idx="76" formatCode="General">
                  <c:v>5.6629999999999996E-3</c:v>
                </c:pt>
                <c:pt idx="77" formatCode="General">
                  <c:v>5.4190000000000002E-3</c:v>
                </c:pt>
                <c:pt idx="78" formatCode="General">
                  <c:v>5.1850000000000004E-3</c:v>
                </c:pt>
                <c:pt idx="79" formatCode="General">
                  <c:v>4.9820000000000003E-3</c:v>
                </c:pt>
                <c:pt idx="80" formatCode="General">
                  <c:v>4.7780000000000001E-3</c:v>
                </c:pt>
                <c:pt idx="81" formatCode="General">
                  <c:v>4.4380000000000001E-3</c:v>
                </c:pt>
                <c:pt idx="82" formatCode="General">
                  <c:v>3.8080000000000002E-3</c:v>
                </c:pt>
                <c:pt idx="83" formatCode="General">
                  <c:v>2.8080000000000002E-3</c:v>
                </c:pt>
                <c:pt idx="84" formatCode="General">
                  <c:v>1.6050000000000001E-3</c:v>
                </c:pt>
                <c:pt idx="85" formatCode="General">
                  <c:v>5.0799999999999999E-4</c:v>
                </c:pt>
                <c:pt idx="86" formatCode="General">
                  <c:v>-1.6699999999999999E-4</c:v>
                </c:pt>
                <c:pt idx="87" formatCode="General">
                  <c:v>-2.4800000000000001E-4</c:v>
                </c:pt>
                <c:pt idx="88" formatCode="General">
                  <c:v>2.2000000000000001E-4</c:v>
                </c:pt>
                <c:pt idx="89" formatCode="General">
                  <c:v>1.0579999999999999E-3</c:v>
                </c:pt>
                <c:pt idx="90" formatCode="General">
                  <c:v>1.9840000000000001E-3</c:v>
                </c:pt>
                <c:pt idx="91" formatCode="General">
                  <c:v>2.7690000000000002E-3</c:v>
                </c:pt>
                <c:pt idx="92" formatCode="General">
                  <c:v>3.2599999999999999E-3</c:v>
                </c:pt>
                <c:pt idx="93" formatCode="General">
                  <c:v>3.4269999999999999E-3</c:v>
                </c:pt>
                <c:pt idx="94" formatCode="General">
                  <c:v>3.359E-3</c:v>
                </c:pt>
                <c:pt idx="95" formatCode="General">
                  <c:v>3.2269999999999998E-3</c:v>
                </c:pt>
                <c:pt idx="96" formatCode="General">
                  <c:v>3.2399999999999998E-3</c:v>
                </c:pt>
                <c:pt idx="97" formatCode="General">
                  <c:v>3.5249999999999999E-3</c:v>
                </c:pt>
                <c:pt idx="98" formatCode="General">
                  <c:v>4.0679999999999996E-3</c:v>
                </c:pt>
                <c:pt idx="99" formatCode="General">
                  <c:v>4.7039999999999998E-3</c:v>
                </c:pt>
                <c:pt idx="100" formatCode="General">
                  <c:v>5.2230000000000002E-3</c:v>
                </c:pt>
                <c:pt idx="101" formatCode="General">
                  <c:v>5.4710000000000002E-3</c:v>
                </c:pt>
                <c:pt idx="102" formatCode="General">
                  <c:v>5.4039999999999999E-3</c:v>
                </c:pt>
                <c:pt idx="103" formatCode="General">
                  <c:v>5.078E-3</c:v>
                </c:pt>
                <c:pt idx="104" formatCode="General">
                  <c:v>4.5970000000000004E-3</c:v>
                </c:pt>
                <c:pt idx="105" formatCode="General">
                  <c:v>4.091E-3</c:v>
                </c:pt>
                <c:pt idx="106" formatCode="General">
                  <c:v>3.6480000000000002E-3</c:v>
                </c:pt>
                <c:pt idx="107" formatCode="General">
                  <c:v>3.3540000000000002E-3</c:v>
                </c:pt>
                <c:pt idx="108" formatCode="General">
                  <c:v>3.2620000000000001E-3</c:v>
                </c:pt>
                <c:pt idx="109" formatCode="General">
                  <c:v>3.3769999999999998E-3</c:v>
                </c:pt>
                <c:pt idx="110" formatCode="General">
                  <c:v>3.6359999999999999E-3</c:v>
                </c:pt>
                <c:pt idx="111" formatCode="General">
                  <c:v>3.9060000000000002E-3</c:v>
                </c:pt>
                <c:pt idx="112" formatCode="General">
                  <c:v>4.0679999999999996E-3</c:v>
                </c:pt>
                <c:pt idx="113" formatCode="General">
                  <c:v>4.0530000000000002E-3</c:v>
                </c:pt>
                <c:pt idx="114" formatCode="General">
                  <c:v>3.8670000000000002E-3</c:v>
                </c:pt>
                <c:pt idx="115" formatCode="General">
                  <c:v>3.5590000000000001E-3</c:v>
                </c:pt>
                <c:pt idx="116" formatCode="General">
                  <c:v>3.1930000000000001E-3</c:v>
                </c:pt>
                <c:pt idx="117" formatCode="General">
                  <c:v>2.8210000000000002E-3</c:v>
                </c:pt>
                <c:pt idx="118" formatCode="General">
                  <c:v>2.4780000000000002E-3</c:v>
                </c:pt>
                <c:pt idx="119" formatCode="General">
                  <c:v>2.1819999999999999E-3</c:v>
                </c:pt>
                <c:pt idx="120" formatCode="General">
                  <c:v>1.941E-3</c:v>
                </c:pt>
                <c:pt idx="121" formatCode="General">
                  <c:v>1.7600000000000001E-3</c:v>
                </c:pt>
                <c:pt idx="122" formatCode="General">
                  <c:v>1.6410000000000001E-3</c:v>
                </c:pt>
                <c:pt idx="123" formatCode="General">
                  <c:v>1.593E-3</c:v>
                </c:pt>
                <c:pt idx="124" formatCode="General">
                  <c:v>1.635E-3</c:v>
                </c:pt>
                <c:pt idx="125" formatCode="General">
                  <c:v>1.776E-3</c:v>
                </c:pt>
                <c:pt idx="126" formatCode="General">
                  <c:v>2.0019999999999999E-3</c:v>
                </c:pt>
                <c:pt idx="127" formatCode="General">
                  <c:v>2.2439999999999999E-3</c:v>
                </c:pt>
                <c:pt idx="128" formatCode="General">
                  <c:v>2.4369999999999999E-3</c:v>
                </c:pt>
                <c:pt idx="129" formatCode="General">
                  <c:v>2.516E-3</c:v>
                </c:pt>
                <c:pt idx="130" formatCode="General">
                  <c:v>2.4919999999999999E-3</c:v>
                </c:pt>
                <c:pt idx="131" formatCode="General">
                  <c:v>2.3890000000000001E-3</c:v>
                </c:pt>
                <c:pt idx="132" formatCode="General">
                  <c:v>2.251E-3</c:v>
                </c:pt>
                <c:pt idx="133" formatCode="General">
                  <c:v>2.1029999999999998E-3</c:v>
                </c:pt>
                <c:pt idx="134" formatCode="General">
                  <c:v>1.9599999999999999E-3</c:v>
                </c:pt>
                <c:pt idx="135" formatCode="General">
                  <c:v>1.8370000000000001E-3</c:v>
                </c:pt>
                <c:pt idx="136" formatCode="General">
                  <c:v>1.7309999999999999E-3</c:v>
                </c:pt>
                <c:pt idx="137" formatCode="General">
                  <c:v>1.6379999999999999E-3</c:v>
                </c:pt>
                <c:pt idx="138" formatCode="General">
                  <c:v>1.5410000000000001E-3</c:v>
                </c:pt>
                <c:pt idx="139" formatCode="General">
                  <c:v>1.441E-3</c:v>
                </c:pt>
                <c:pt idx="140" formatCode="General">
                  <c:v>1.3420000000000001E-3</c:v>
                </c:pt>
                <c:pt idx="141" formatCode="General">
                  <c:v>1.2570000000000001E-3</c:v>
                </c:pt>
                <c:pt idx="142" formatCode="General">
                  <c:v>1.1950000000000001E-3</c:v>
                </c:pt>
                <c:pt idx="143" formatCode="General">
                  <c:v>1.155E-3</c:v>
                </c:pt>
                <c:pt idx="144" formatCode="General">
                  <c:v>1.142E-3</c:v>
                </c:pt>
                <c:pt idx="145" formatCode="General">
                  <c:v>1.147E-3</c:v>
                </c:pt>
                <c:pt idx="146" formatCode="General">
                  <c:v>1.168E-3</c:v>
                </c:pt>
                <c:pt idx="147" formatCode="General">
                  <c:v>1.196E-3</c:v>
                </c:pt>
                <c:pt idx="148" formatCode="General">
                  <c:v>1.2340000000000001E-3</c:v>
                </c:pt>
                <c:pt idx="149" formatCode="General">
                  <c:v>1.2780000000000001E-3</c:v>
                </c:pt>
                <c:pt idx="150" formatCode="General">
                  <c:v>1.3240000000000001E-3</c:v>
                </c:pt>
                <c:pt idx="151" formatCode="General">
                  <c:v>1.359E-3</c:v>
                </c:pt>
                <c:pt idx="152" formatCode="General">
                  <c:v>1.3849999999999999E-3</c:v>
                </c:pt>
                <c:pt idx="153" formatCode="General">
                  <c:v>1.392E-3</c:v>
                </c:pt>
                <c:pt idx="154" formatCode="General">
                  <c:v>1.3810000000000001E-3</c:v>
                </c:pt>
                <c:pt idx="155" formatCode="General">
                  <c:v>1.3439999999999999E-3</c:v>
                </c:pt>
                <c:pt idx="156" formatCode="General">
                  <c:v>1.2960000000000001E-3</c:v>
                </c:pt>
                <c:pt idx="157" formatCode="General">
                  <c:v>1.2470000000000001E-3</c:v>
                </c:pt>
                <c:pt idx="158" formatCode="General">
                  <c:v>1.2019999999999999E-3</c:v>
                </c:pt>
                <c:pt idx="159" formatCode="General">
                  <c:v>1.158E-3</c:v>
                </c:pt>
                <c:pt idx="160" formatCode="General">
                  <c:v>1.121E-3</c:v>
                </c:pt>
                <c:pt idx="161" formatCode="General">
                  <c:v>1.103E-3</c:v>
                </c:pt>
                <c:pt idx="162" formatCode="General">
                  <c:v>1.1230000000000001E-3</c:v>
                </c:pt>
                <c:pt idx="163" formatCode="General">
                  <c:v>1.201E-3</c:v>
                </c:pt>
                <c:pt idx="164" formatCode="General">
                  <c:v>1.3619999999999999E-3</c:v>
                </c:pt>
                <c:pt idx="165" formatCode="General">
                  <c:v>1.637E-3</c:v>
                </c:pt>
                <c:pt idx="166" formatCode="General">
                  <c:v>2.0709999999999999E-3</c:v>
                </c:pt>
                <c:pt idx="167" formatCode="General">
                  <c:v>2.7269999999999998E-3</c:v>
                </c:pt>
                <c:pt idx="168" formatCode="General">
                  <c:v>3.6740000000000002E-3</c:v>
                </c:pt>
                <c:pt idx="169" formatCode="General">
                  <c:v>4.9449999999999997E-3</c:v>
                </c:pt>
                <c:pt idx="170" formatCode="General">
                  <c:v>6.4460000000000003E-3</c:v>
                </c:pt>
                <c:pt idx="171" formatCode="General">
                  <c:v>7.9310000000000005E-3</c:v>
                </c:pt>
                <c:pt idx="172" formatCode="General">
                  <c:v>9.0799999999999995E-3</c:v>
                </c:pt>
                <c:pt idx="173" formatCode="General">
                  <c:v>9.6430000000000005E-3</c:v>
                </c:pt>
                <c:pt idx="174" formatCode="General">
                  <c:v>9.5560000000000003E-3</c:v>
                </c:pt>
                <c:pt idx="175" formatCode="General">
                  <c:v>8.9230000000000004E-3</c:v>
                </c:pt>
                <c:pt idx="176" formatCode="General">
                  <c:v>7.9450000000000007E-3</c:v>
                </c:pt>
                <c:pt idx="177" formatCode="General">
                  <c:v>6.8430000000000001E-3</c:v>
                </c:pt>
                <c:pt idx="178" formatCode="General">
                  <c:v>5.7780000000000001E-3</c:v>
                </c:pt>
                <c:pt idx="179" formatCode="General">
                  <c:v>4.8459999999999996E-3</c:v>
                </c:pt>
                <c:pt idx="180" formatCode="General">
                  <c:v>4.0759999999999998E-3</c:v>
                </c:pt>
                <c:pt idx="181" formatCode="General">
                  <c:v>3.457E-3</c:v>
                </c:pt>
                <c:pt idx="182" formatCode="General">
                  <c:v>2.9759999999999999E-3</c:v>
                </c:pt>
                <c:pt idx="183" formatCode="General">
                  <c:v>2.601E-3</c:v>
                </c:pt>
                <c:pt idx="184" formatCode="General">
                  <c:v>2.32E-3</c:v>
                </c:pt>
                <c:pt idx="185" formatCode="General">
                  <c:v>2.1069999999999999E-3</c:v>
                </c:pt>
                <c:pt idx="186" formatCode="General">
                  <c:v>1.9430000000000001E-3</c:v>
                </c:pt>
                <c:pt idx="187" formatCode="General">
                  <c:v>1.799E-3</c:v>
                </c:pt>
                <c:pt idx="188" formatCode="General">
                  <c:v>1.6750000000000001E-3</c:v>
                </c:pt>
                <c:pt idx="189" formatCode="General">
                  <c:v>1.57E-3</c:v>
                </c:pt>
                <c:pt idx="190" formatCode="General">
                  <c:v>1.4829999999999999E-3</c:v>
                </c:pt>
                <c:pt idx="191" formatCode="General">
                  <c:v>1.3990000000000001E-3</c:v>
                </c:pt>
                <c:pt idx="192" formatCode="General">
                  <c:v>1.3140000000000001E-3</c:v>
                </c:pt>
                <c:pt idx="193" formatCode="General">
                  <c:v>1.2260000000000001E-3</c:v>
                </c:pt>
                <c:pt idx="194" formatCode="General">
                  <c:v>1.14E-3</c:v>
                </c:pt>
                <c:pt idx="195" formatCode="General">
                  <c:v>1.0679999999999999E-3</c:v>
                </c:pt>
                <c:pt idx="196" formatCode="General">
                  <c:v>1.0039999999999999E-3</c:v>
                </c:pt>
                <c:pt idx="197" formatCode="General">
                  <c:v>9.4899999999999997E-4</c:v>
                </c:pt>
                <c:pt idx="198" formatCode="General">
                  <c:v>8.7900000000000001E-4</c:v>
                </c:pt>
                <c:pt idx="199" formatCode="General">
                  <c:v>8.1499999999999997E-4</c:v>
                </c:pt>
                <c:pt idx="200" formatCode="General">
                  <c:v>7.5500000000000003E-4</c:v>
                </c:pt>
                <c:pt idx="201" formatCode="General">
                  <c:v>7.1199999999999996E-4</c:v>
                </c:pt>
                <c:pt idx="202" formatCode="General">
                  <c:v>6.78E-4</c:v>
                </c:pt>
                <c:pt idx="203" formatCode="General">
                  <c:v>6.5399999999999996E-4</c:v>
                </c:pt>
                <c:pt idx="204" formatCode="General">
                  <c:v>6.4400000000000004E-4</c:v>
                </c:pt>
                <c:pt idx="205" formatCode="General">
                  <c:v>6.4199999999999999E-4</c:v>
                </c:pt>
                <c:pt idx="206" formatCode="General">
                  <c:v>6.5200000000000002E-4</c:v>
                </c:pt>
                <c:pt idx="207" formatCode="General">
                  <c:v>6.7500000000000004E-4</c:v>
                </c:pt>
                <c:pt idx="208" formatCode="General">
                  <c:v>7.2099999999999996E-4</c:v>
                </c:pt>
                <c:pt idx="209" formatCode="General">
                  <c:v>7.8700000000000005E-4</c:v>
                </c:pt>
                <c:pt idx="210" formatCode="General">
                  <c:v>8.7399999999999999E-4</c:v>
                </c:pt>
                <c:pt idx="211" formatCode="General">
                  <c:v>9.9099999999999991E-4</c:v>
                </c:pt>
                <c:pt idx="212" formatCode="General">
                  <c:v>1.1590000000000001E-3</c:v>
                </c:pt>
                <c:pt idx="213" formatCode="General">
                  <c:v>1.3940000000000001E-3</c:v>
                </c:pt>
                <c:pt idx="214" formatCode="General">
                  <c:v>1.745E-3</c:v>
                </c:pt>
                <c:pt idx="215" formatCode="General">
                  <c:v>2.3149999999999998E-3</c:v>
                </c:pt>
                <c:pt idx="216" formatCode="General">
                  <c:v>3.3649999999999999E-3</c:v>
                </c:pt>
                <c:pt idx="217" formatCode="General">
                  <c:v>5.424E-3</c:v>
                </c:pt>
                <c:pt idx="218" formatCode="General">
                  <c:v>9.4549999999999999E-3</c:v>
                </c:pt>
                <c:pt idx="219" formatCode="General">
                  <c:v>1.6844000000000001E-2</c:v>
                </c:pt>
                <c:pt idx="220" formatCode="General">
                  <c:v>2.9135000000000001E-2</c:v>
                </c:pt>
                <c:pt idx="221" formatCode="General">
                  <c:v>4.7324999999999999E-2</c:v>
                </c:pt>
                <c:pt idx="222" formatCode="General">
                  <c:v>7.1083999999999994E-2</c:v>
                </c:pt>
                <c:pt idx="223" formatCode="General">
                  <c:v>9.8186999999999997E-2</c:v>
                </c:pt>
                <c:pt idx="224" formatCode="General">
                  <c:v>0.124834</c:v>
                </c:pt>
                <c:pt idx="225" formatCode="General">
                  <c:v>0.14674200000000001</c:v>
                </c:pt>
                <c:pt idx="226" formatCode="General">
                  <c:v>0.160577</c:v>
                </c:pt>
                <c:pt idx="227" formatCode="General">
                  <c:v>0.16498299999999999</c:v>
                </c:pt>
                <c:pt idx="228" formatCode="General">
                  <c:v>0.16064600000000001</c:v>
                </c:pt>
                <c:pt idx="229" formatCode="General">
                  <c:v>0.149696</c:v>
                </c:pt>
                <c:pt idx="230" formatCode="General">
                  <c:v>0.13472400000000001</c:v>
                </c:pt>
                <c:pt idx="231" formatCode="General">
                  <c:v>0.118128</c:v>
                </c:pt>
                <c:pt idx="232" formatCode="General">
                  <c:v>0.101703</c:v>
                </c:pt>
                <c:pt idx="233" formatCode="General">
                  <c:v>8.6597999999999994E-2</c:v>
                </c:pt>
                <c:pt idx="234" formatCode="General">
                  <c:v>7.3374999999999996E-2</c:v>
                </c:pt>
                <c:pt idx="235" formatCode="General">
                  <c:v>6.216E-2</c:v>
                </c:pt>
                <c:pt idx="236" formatCode="General">
                  <c:v>5.2821E-2</c:v>
                </c:pt>
                <c:pt idx="237" formatCode="General">
                  <c:v>4.5099E-2</c:v>
                </c:pt>
                <c:pt idx="238" formatCode="General">
                  <c:v>3.8725000000000002E-2</c:v>
                </c:pt>
                <c:pt idx="239" formatCode="General">
                  <c:v>3.3439999999999998E-2</c:v>
                </c:pt>
                <c:pt idx="240" formatCode="General">
                  <c:v>2.9031000000000001E-2</c:v>
                </c:pt>
                <c:pt idx="241" formatCode="General">
                  <c:v>2.5322000000000001E-2</c:v>
                </c:pt>
                <c:pt idx="242" formatCode="General">
                  <c:v>2.2186000000000001E-2</c:v>
                </c:pt>
                <c:pt idx="243" formatCode="General">
                  <c:v>1.9519999999999999E-2</c:v>
                </c:pt>
                <c:pt idx="244" formatCode="General">
                  <c:v>1.7239000000000001E-2</c:v>
                </c:pt>
                <c:pt idx="245" formatCode="General">
                  <c:v>1.5268E-2</c:v>
                </c:pt>
                <c:pt idx="246" formatCode="General">
                  <c:v>1.3531E-2</c:v>
                </c:pt>
                <c:pt idx="247" formatCode="General">
                  <c:v>1.1991999999999999E-2</c:v>
                </c:pt>
                <c:pt idx="248" formatCode="General">
                  <c:v>1.06E-2</c:v>
                </c:pt>
                <c:pt idx="249" formatCode="General">
                  <c:v>9.3419999999999996E-3</c:v>
                </c:pt>
                <c:pt idx="250" formatCode="General">
                  <c:v>8.1840000000000003E-3</c:v>
                </c:pt>
                <c:pt idx="251" formatCode="General">
                  <c:v>7.1289999999999999E-3</c:v>
                </c:pt>
                <c:pt idx="252" formatCode="General">
                  <c:v>6.1720000000000004E-3</c:v>
                </c:pt>
                <c:pt idx="253" formatCode="General">
                  <c:v>5.3200000000000001E-3</c:v>
                </c:pt>
                <c:pt idx="254" formatCode="General">
                  <c:v>4.5700000000000003E-3</c:v>
                </c:pt>
                <c:pt idx="255" formatCode="General">
                  <c:v>3.921E-3</c:v>
                </c:pt>
                <c:pt idx="256" formatCode="General">
                  <c:v>3.362E-3</c:v>
                </c:pt>
                <c:pt idx="257" formatCode="General">
                  <c:v>2.8890000000000001E-3</c:v>
                </c:pt>
                <c:pt idx="258" formatCode="General">
                  <c:v>2.4840000000000001E-3</c:v>
                </c:pt>
                <c:pt idx="259" formatCode="General">
                  <c:v>2.1459999999999999E-3</c:v>
                </c:pt>
                <c:pt idx="260" formatCode="General">
                  <c:v>1.867E-3</c:v>
                </c:pt>
                <c:pt idx="261" formatCode="General">
                  <c:v>1.642E-3</c:v>
                </c:pt>
                <c:pt idx="262" formatCode="General">
                  <c:v>1.462E-3</c:v>
                </c:pt>
                <c:pt idx="263" formatCode="General">
                  <c:v>1.315E-3</c:v>
                </c:pt>
                <c:pt idx="264" formatCode="General">
                  <c:v>1.1980000000000001E-3</c:v>
                </c:pt>
                <c:pt idx="265" formatCode="General">
                  <c:v>1.1039999999999999E-3</c:v>
                </c:pt>
                <c:pt idx="266" formatCode="General">
                  <c:v>1.034E-3</c:v>
                </c:pt>
                <c:pt idx="267" formatCode="General">
                  <c:v>9.7799999999999992E-4</c:v>
                </c:pt>
                <c:pt idx="268" formatCode="General">
                  <c:v>9.3199999999999999E-4</c:v>
                </c:pt>
                <c:pt idx="269" formatCode="General">
                  <c:v>8.8999999999999995E-4</c:v>
                </c:pt>
                <c:pt idx="270" formatCode="General">
                  <c:v>8.61E-4</c:v>
                </c:pt>
                <c:pt idx="271" formatCode="General">
                  <c:v>8.4500000000000005E-4</c:v>
                </c:pt>
                <c:pt idx="272" formatCode="General">
                  <c:v>8.4900000000000004E-4</c:v>
                </c:pt>
                <c:pt idx="273" formatCode="General">
                  <c:v>8.5999999999999998E-4</c:v>
                </c:pt>
                <c:pt idx="274" formatCode="General">
                  <c:v>8.7699999999999996E-4</c:v>
                </c:pt>
                <c:pt idx="275" formatCode="General">
                  <c:v>8.9099999999999997E-4</c:v>
                </c:pt>
                <c:pt idx="276" formatCode="General">
                  <c:v>9.1399999999999999E-4</c:v>
                </c:pt>
                <c:pt idx="277" formatCode="General">
                  <c:v>9.3999999999999997E-4</c:v>
                </c:pt>
                <c:pt idx="278" formatCode="General">
                  <c:v>9.6299999999999999E-4</c:v>
                </c:pt>
                <c:pt idx="279" formatCode="General">
                  <c:v>9.7000000000000005E-4</c:v>
                </c:pt>
                <c:pt idx="280" formatCode="General">
                  <c:v>9.68E-4</c:v>
                </c:pt>
                <c:pt idx="281" formatCode="General">
                  <c:v>9.6400000000000001E-4</c:v>
                </c:pt>
                <c:pt idx="282" formatCode="General">
                  <c:v>9.6699999999999998E-4</c:v>
                </c:pt>
                <c:pt idx="283" formatCode="General">
                  <c:v>9.68E-4</c:v>
                </c:pt>
                <c:pt idx="284" formatCode="General">
                  <c:v>9.6599999999999995E-4</c:v>
                </c:pt>
                <c:pt idx="285" formatCode="General">
                  <c:v>9.5200000000000005E-4</c:v>
                </c:pt>
                <c:pt idx="286" formatCode="General">
                  <c:v>9.3099999999999997E-4</c:v>
                </c:pt>
                <c:pt idx="287" formatCode="General">
                  <c:v>9.0200000000000002E-4</c:v>
                </c:pt>
                <c:pt idx="288" formatCode="General">
                  <c:v>8.7699999999999996E-4</c:v>
                </c:pt>
                <c:pt idx="289" formatCode="General">
                  <c:v>8.4999999999999995E-4</c:v>
                </c:pt>
                <c:pt idx="290" formatCode="General">
                  <c:v>8.2399999999999997E-4</c:v>
                </c:pt>
                <c:pt idx="291" formatCode="General">
                  <c:v>7.8899999999999999E-4</c:v>
                </c:pt>
                <c:pt idx="292" formatCode="General">
                  <c:v>7.6499999999999995E-4</c:v>
                </c:pt>
                <c:pt idx="293" formatCode="General">
                  <c:v>7.5299999999999998E-4</c:v>
                </c:pt>
                <c:pt idx="294" formatCode="General">
                  <c:v>7.5500000000000003E-4</c:v>
                </c:pt>
                <c:pt idx="295" formatCode="General">
                  <c:v>7.6000000000000004E-4</c:v>
                </c:pt>
                <c:pt idx="296" formatCode="General">
                  <c:v>7.6400000000000003E-4</c:v>
                </c:pt>
                <c:pt idx="297" formatCode="General">
                  <c:v>7.8399999999999997E-4</c:v>
                </c:pt>
                <c:pt idx="298" formatCode="General">
                  <c:v>8.0199999999999998E-4</c:v>
                </c:pt>
                <c:pt idx="299" formatCode="General">
                  <c:v>8.2299999999999995E-4</c:v>
                </c:pt>
                <c:pt idx="300" formatCode="General">
                  <c:v>8.3100000000000003E-4</c:v>
                </c:pt>
                <c:pt idx="301" formatCode="General">
                  <c:v>8.4099999999999995E-4</c:v>
                </c:pt>
                <c:pt idx="302" formatCode="General">
                  <c:v>8.4199999999999998E-4</c:v>
                </c:pt>
                <c:pt idx="303" formatCode="General">
                  <c:v>8.43E-4</c:v>
                </c:pt>
                <c:pt idx="304" formatCode="General">
                  <c:v>8.3500000000000002E-4</c:v>
                </c:pt>
                <c:pt idx="305" formatCode="General">
                  <c:v>8.2700000000000004E-4</c:v>
                </c:pt>
                <c:pt idx="306" formatCode="General">
                  <c:v>8.0900000000000004E-4</c:v>
                </c:pt>
                <c:pt idx="307" formatCode="General">
                  <c:v>7.85E-4</c:v>
                </c:pt>
                <c:pt idx="308" formatCode="General">
                  <c:v>7.5299999999999998E-4</c:v>
                </c:pt>
                <c:pt idx="309" formatCode="General">
                  <c:v>7.1900000000000002E-4</c:v>
                </c:pt>
                <c:pt idx="310" formatCode="General">
                  <c:v>6.8999999999999997E-4</c:v>
                </c:pt>
                <c:pt idx="311" formatCode="General">
                  <c:v>6.5799999999999995E-4</c:v>
                </c:pt>
                <c:pt idx="312" formatCode="General">
                  <c:v>6.2399999999999999E-4</c:v>
                </c:pt>
                <c:pt idx="313" formatCode="General">
                  <c:v>5.8699999999999996E-4</c:v>
                </c:pt>
                <c:pt idx="314" formatCode="General">
                  <c:v>5.6099999999999998E-4</c:v>
                </c:pt>
                <c:pt idx="315" formatCode="General">
                  <c:v>5.4299999999999997E-4</c:v>
                </c:pt>
                <c:pt idx="316" formatCode="General">
                  <c:v>5.3300000000000005E-4</c:v>
                </c:pt>
                <c:pt idx="317" formatCode="General">
                  <c:v>5.3200000000000003E-4</c:v>
                </c:pt>
                <c:pt idx="318" formatCode="General">
                  <c:v>5.3200000000000003E-4</c:v>
                </c:pt>
                <c:pt idx="319" formatCode="General">
                  <c:v>5.3899999999999998E-4</c:v>
                </c:pt>
                <c:pt idx="320" formatCode="General">
                  <c:v>5.5199999999999997E-4</c:v>
                </c:pt>
                <c:pt idx="321" formatCode="General">
                  <c:v>5.7799999999999995E-4</c:v>
                </c:pt>
                <c:pt idx="322" formatCode="General">
                  <c:v>6.0999999999999997E-4</c:v>
                </c:pt>
                <c:pt idx="323" formatCode="General">
                  <c:v>6.4199999999999999E-4</c:v>
                </c:pt>
                <c:pt idx="324" formatCode="General">
                  <c:v>6.7199999999999996E-4</c:v>
                </c:pt>
                <c:pt idx="325" formatCode="General">
                  <c:v>7.0200000000000004E-4</c:v>
                </c:pt>
                <c:pt idx="326" formatCode="General">
                  <c:v>7.2599999999999997E-4</c:v>
                </c:pt>
                <c:pt idx="327" formatCode="General">
                  <c:v>7.4200000000000004E-4</c:v>
                </c:pt>
                <c:pt idx="328" formatCode="General">
                  <c:v>7.4299999999999995E-4</c:v>
                </c:pt>
                <c:pt idx="329" formatCode="General">
                  <c:v>7.3899999999999997E-4</c:v>
                </c:pt>
                <c:pt idx="330" formatCode="General">
                  <c:v>7.36E-4</c:v>
                </c:pt>
                <c:pt idx="331" formatCode="General">
                  <c:v>7.3300000000000004E-4</c:v>
                </c:pt>
                <c:pt idx="332" formatCode="General">
                  <c:v>7.2499999999999995E-4</c:v>
                </c:pt>
                <c:pt idx="333" formatCode="General">
                  <c:v>7.0200000000000004E-4</c:v>
                </c:pt>
                <c:pt idx="334" formatCode="General">
                  <c:v>6.8099999999999996E-4</c:v>
                </c:pt>
                <c:pt idx="335" formatCode="General">
                  <c:v>6.6200000000000005E-4</c:v>
                </c:pt>
                <c:pt idx="336" formatCode="General">
                  <c:v>6.4099999999999997E-4</c:v>
                </c:pt>
                <c:pt idx="337" formatCode="General">
                  <c:v>6.1499999999999999E-4</c:v>
                </c:pt>
                <c:pt idx="338" formatCode="General">
                  <c:v>5.8399999999999999E-4</c:v>
                </c:pt>
                <c:pt idx="339" formatCode="General">
                  <c:v>5.6099999999999998E-4</c:v>
                </c:pt>
                <c:pt idx="340" formatCode="General">
                  <c:v>5.4500000000000002E-4</c:v>
                </c:pt>
                <c:pt idx="341" formatCode="General">
                  <c:v>5.3399999999999997E-4</c:v>
                </c:pt>
                <c:pt idx="342" formatCode="General">
                  <c:v>5.2400000000000005E-4</c:v>
                </c:pt>
                <c:pt idx="343" formatCode="General">
                  <c:v>5.0699999999999996E-4</c:v>
                </c:pt>
                <c:pt idx="344" formatCode="General">
                  <c:v>4.8899999999999996E-4</c:v>
                </c:pt>
                <c:pt idx="345" formatCode="General">
                  <c:v>4.6799999999999999E-4</c:v>
                </c:pt>
                <c:pt idx="346" formatCode="General">
                  <c:v>4.46E-4</c:v>
                </c:pt>
                <c:pt idx="347" formatCode="General">
                  <c:v>4.3600000000000003E-4</c:v>
                </c:pt>
                <c:pt idx="348" formatCode="General">
                  <c:v>4.35E-4</c:v>
                </c:pt>
                <c:pt idx="349" formatCode="General">
                  <c:v>4.3600000000000003E-4</c:v>
                </c:pt>
                <c:pt idx="350" formatCode="General">
                  <c:v>4.2700000000000002E-4</c:v>
                </c:pt>
                <c:pt idx="351" formatCode="General">
                  <c:v>4.1100000000000002E-4</c:v>
                </c:pt>
                <c:pt idx="352" formatCode="General">
                  <c:v>3.9800000000000002E-4</c:v>
                </c:pt>
                <c:pt idx="353" formatCode="General">
                  <c:v>3.9500000000000001E-4</c:v>
                </c:pt>
                <c:pt idx="354" formatCode="General">
                  <c:v>3.9800000000000002E-4</c:v>
                </c:pt>
                <c:pt idx="355" formatCode="General">
                  <c:v>4.0900000000000002E-4</c:v>
                </c:pt>
                <c:pt idx="356" formatCode="General">
                  <c:v>4.1300000000000001E-4</c:v>
                </c:pt>
                <c:pt idx="357" formatCode="General">
                  <c:v>4.1399999999999998E-4</c:v>
                </c:pt>
                <c:pt idx="358" formatCode="General">
                  <c:v>4.0200000000000001E-4</c:v>
                </c:pt>
                <c:pt idx="359" formatCode="General">
                  <c:v>3.9500000000000001E-4</c:v>
                </c:pt>
                <c:pt idx="360" formatCode="General">
                  <c:v>3.88E-4</c:v>
                </c:pt>
                <c:pt idx="361" formatCode="General">
                  <c:v>3.8200000000000002E-4</c:v>
                </c:pt>
                <c:pt idx="362" formatCode="General">
                  <c:v>3.6900000000000002E-4</c:v>
                </c:pt>
                <c:pt idx="363" formatCode="General">
                  <c:v>3.5500000000000001E-4</c:v>
                </c:pt>
                <c:pt idx="364" formatCode="General">
                  <c:v>3.48E-4</c:v>
                </c:pt>
                <c:pt idx="365" formatCode="General">
                  <c:v>3.5399999999999999E-4</c:v>
                </c:pt>
                <c:pt idx="366" formatCode="General">
                  <c:v>3.6699999999999998E-4</c:v>
                </c:pt>
                <c:pt idx="367" formatCode="General">
                  <c:v>3.7599999999999998E-4</c:v>
                </c:pt>
                <c:pt idx="368" formatCode="General">
                  <c:v>3.79E-4</c:v>
                </c:pt>
                <c:pt idx="369" formatCode="General">
                  <c:v>3.7300000000000001E-4</c:v>
                </c:pt>
                <c:pt idx="370" formatCode="General">
                  <c:v>3.7100000000000002E-4</c:v>
                </c:pt>
                <c:pt idx="371" formatCode="General">
                  <c:v>3.7100000000000002E-4</c:v>
                </c:pt>
                <c:pt idx="372" formatCode="General">
                  <c:v>3.7599999999999998E-4</c:v>
                </c:pt>
                <c:pt idx="373" formatCode="General">
                  <c:v>3.8099999999999999E-4</c:v>
                </c:pt>
                <c:pt idx="374" formatCode="General">
                  <c:v>3.9199999999999999E-4</c:v>
                </c:pt>
                <c:pt idx="375" formatCode="General">
                  <c:v>4.0700000000000003E-4</c:v>
                </c:pt>
                <c:pt idx="376" formatCode="General">
                  <c:v>4.2900000000000002E-4</c:v>
                </c:pt>
                <c:pt idx="377" formatCode="General">
                  <c:v>4.4999999999999999E-4</c:v>
                </c:pt>
                <c:pt idx="378" formatCode="General">
                  <c:v>4.7899999999999999E-4</c:v>
                </c:pt>
                <c:pt idx="379" formatCode="General">
                  <c:v>5.0799999999999999E-4</c:v>
                </c:pt>
                <c:pt idx="380" formatCode="General">
                  <c:v>5.4100000000000003E-4</c:v>
                </c:pt>
                <c:pt idx="381" formatCode="General">
                  <c:v>5.6800000000000004E-4</c:v>
                </c:pt>
                <c:pt idx="382" formatCode="General">
                  <c:v>5.9599999999999996E-4</c:v>
                </c:pt>
                <c:pt idx="383" formatCode="General">
                  <c:v>6.2799999999999998E-4</c:v>
                </c:pt>
                <c:pt idx="384" formatCode="General">
                  <c:v>6.7000000000000002E-4</c:v>
                </c:pt>
                <c:pt idx="385" formatCode="General">
                  <c:v>7.1000000000000002E-4</c:v>
                </c:pt>
                <c:pt idx="386" formatCode="General">
                  <c:v>7.4399999999999998E-4</c:v>
                </c:pt>
                <c:pt idx="387" formatCode="General">
                  <c:v>7.7499999999999997E-4</c:v>
                </c:pt>
                <c:pt idx="388" formatCode="General">
                  <c:v>8.1099999999999998E-4</c:v>
                </c:pt>
                <c:pt idx="389" formatCode="General">
                  <c:v>8.5300000000000003E-4</c:v>
                </c:pt>
                <c:pt idx="390" formatCode="General">
                  <c:v>8.8800000000000001E-4</c:v>
                </c:pt>
                <c:pt idx="391" formatCode="General">
                  <c:v>9.2000000000000003E-4</c:v>
                </c:pt>
                <c:pt idx="392" formatCode="General">
                  <c:v>9.4899999999999997E-4</c:v>
                </c:pt>
                <c:pt idx="393" formatCode="General">
                  <c:v>9.8299999999999993E-4</c:v>
                </c:pt>
                <c:pt idx="394" formatCode="General">
                  <c:v>1.011E-3</c:v>
                </c:pt>
                <c:pt idx="395" formatCode="General">
                  <c:v>1.0300000000000001E-3</c:v>
                </c:pt>
                <c:pt idx="396" formatCode="General">
                  <c:v>1.0430000000000001E-3</c:v>
                </c:pt>
                <c:pt idx="397" formatCode="General">
                  <c:v>1.054E-3</c:v>
                </c:pt>
                <c:pt idx="398" formatCode="General">
                  <c:v>1.054E-3</c:v>
                </c:pt>
                <c:pt idx="399" formatCode="General">
                  <c:v>1.0300000000000001E-3</c:v>
                </c:pt>
                <c:pt idx="400" formatCode="General">
                  <c:v>1.0039999999999999E-3</c:v>
                </c:pt>
                <c:pt idx="401" formatCode="General">
                  <c:v>9.8799999999999995E-4</c:v>
                </c:pt>
                <c:pt idx="402" formatCode="General">
                  <c:v>9.990000000000001E-4</c:v>
                </c:pt>
                <c:pt idx="403" formatCode="General">
                  <c:v>1.0189999999999999E-3</c:v>
                </c:pt>
                <c:pt idx="404" formatCode="General">
                  <c:v>1.044E-3</c:v>
                </c:pt>
                <c:pt idx="405" formatCode="General">
                  <c:v>1.077E-3</c:v>
                </c:pt>
                <c:pt idx="406" formatCode="General">
                  <c:v>1.122E-3</c:v>
                </c:pt>
                <c:pt idx="407" formatCode="General">
                  <c:v>1.1869999999999999E-3</c:v>
                </c:pt>
                <c:pt idx="408" formatCode="General">
                  <c:v>1.2700000000000001E-3</c:v>
                </c:pt>
                <c:pt idx="409" formatCode="General">
                  <c:v>1.364E-3</c:v>
                </c:pt>
                <c:pt idx="410" formatCode="General">
                  <c:v>1.462E-3</c:v>
                </c:pt>
                <c:pt idx="411" formatCode="General">
                  <c:v>1.5430000000000001E-3</c:v>
                </c:pt>
                <c:pt idx="412" formatCode="General">
                  <c:v>1.6119999999999999E-3</c:v>
                </c:pt>
                <c:pt idx="413" formatCode="General">
                  <c:v>1.652E-3</c:v>
                </c:pt>
                <c:pt idx="414" formatCode="General">
                  <c:v>1.676E-3</c:v>
                </c:pt>
                <c:pt idx="415" formatCode="General">
                  <c:v>1.665E-3</c:v>
                </c:pt>
                <c:pt idx="416" formatCode="General">
                  <c:v>1.6249999999999999E-3</c:v>
                </c:pt>
                <c:pt idx="417" formatCode="General">
                  <c:v>1.555E-3</c:v>
                </c:pt>
                <c:pt idx="418" formatCode="General">
                  <c:v>1.4679999999999999E-3</c:v>
                </c:pt>
                <c:pt idx="419" formatCode="General">
                  <c:v>1.3749999999999999E-3</c:v>
                </c:pt>
                <c:pt idx="420" formatCode="General">
                  <c:v>1.268E-3</c:v>
                </c:pt>
                <c:pt idx="421" formatCode="General">
                  <c:v>1.1590000000000001E-3</c:v>
                </c:pt>
                <c:pt idx="422" formatCode="General">
                  <c:v>1.047E-3</c:v>
                </c:pt>
                <c:pt idx="423" formatCode="General">
                  <c:v>9.4499999999999998E-4</c:v>
                </c:pt>
                <c:pt idx="424" formatCode="General">
                  <c:v>8.4999999999999995E-4</c:v>
                </c:pt>
                <c:pt idx="425" formatCode="General">
                  <c:v>7.6199999999999998E-4</c:v>
                </c:pt>
                <c:pt idx="426" formatCode="General">
                  <c:v>6.8800000000000003E-4</c:v>
                </c:pt>
                <c:pt idx="427" formatCode="General">
                  <c:v>6.3199999999999997E-4</c:v>
                </c:pt>
                <c:pt idx="428" formatCode="General">
                  <c:v>5.9100000000000005E-4</c:v>
                </c:pt>
                <c:pt idx="429" formatCode="General">
                  <c:v>5.53E-4</c:v>
                </c:pt>
                <c:pt idx="430" formatCode="General">
                  <c:v>5.0799999999999999E-4</c:v>
                </c:pt>
                <c:pt idx="431" formatCode="General">
                  <c:v>4.64E-4</c:v>
                </c:pt>
                <c:pt idx="432" formatCode="General">
                  <c:v>4.2900000000000002E-4</c:v>
                </c:pt>
                <c:pt idx="433" formatCode="General">
                  <c:v>4.06E-4</c:v>
                </c:pt>
                <c:pt idx="434" formatCode="General">
                  <c:v>3.8900000000000002E-4</c:v>
                </c:pt>
                <c:pt idx="435" formatCode="General">
                  <c:v>3.7399999999999998E-4</c:v>
                </c:pt>
                <c:pt idx="436" formatCode="General">
                  <c:v>3.57E-4</c:v>
                </c:pt>
                <c:pt idx="437" formatCode="General">
                  <c:v>3.3799999999999998E-4</c:v>
                </c:pt>
                <c:pt idx="438" formatCode="General">
                  <c:v>3.19E-4</c:v>
                </c:pt>
                <c:pt idx="439" formatCode="General">
                  <c:v>3.0499999999999999E-4</c:v>
                </c:pt>
                <c:pt idx="440" formatCode="General">
                  <c:v>3.0299999999999999E-4</c:v>
                </c:pt>
                <c:pt idx="441" formatCode="General">
                  <c:v>3.0499999999999999E-4</c:v>
                </c:pt>
                <c:pt idx="442" formatCode="General">
                  <c:v>3.0899999999999998E-4</c:v>
                </c:pt>
                <c:pt idx="443" formatCode="General">
                  <c:v>3.0699999999999998E-4</c:v>
                </c:pt>
                <c:pt idx="444" formatCode="General">
                  <c:v>3.0400000000000002E-4</c:v>
                </c:pt>
                <c:pt idx="445" formatCode="General">
                  <c:v>2.9700000000000001E-4</c:v>
                </c:pt>
                <c:pt idx="446" formatCode="General">
                  <c:v>2.9E-4</c:v>
                </c:pt>
                <c:pt idx="447" formatCode="General">
                  <c:v>2.8499999999999999E-4</c:v>
                </c:pt>
                <c:pt idx="448" formatCode="General">
                  <c:v>2.7900000000000001E-4</c:v>
                </c:pt>
                <c:pt idx="449" formatCode="General">
                  <c:v>2.6800000000000001E-4</c:v>
                </c:pt>
                <c:pt idx="450" formatCode="General">
                  <c:v>2.5799999999999998E-4</c:v>
                </c:pt>
                <c:pt idx="451" formatCode="General">
                  <c:v>2.5500000000000002E-4</c:v>
                </c:pt>
                <c:pt idx="452" formatCode="General">
                  <c:v>2.5099999999999998E-4</c:v>
                </c:pt>
                <c:pt idx="453" formatCode="General">
                  <c:v>2.41E-4</c:v>
                </c:pt>
                <c:pt idx="454" formatCode="General">
                  <c:v>2.2000000000000001E-4</c:v>
                </c:pt>
                <c:pt idx="455" formatCode="General">
                  <c:v>2.0699999999999999E-4</c:v>
                </c:pt>
                <c:pt idx="456" formatCode="General">
                  <c:v>1.9900000000000001E-4</c:v>
                </c:pt>
                <c:pt idx="457" formatCode="General">
                  <c:v>2.02E-4</c:v>
                </c:pt>
                <c:pt idx="458" formatCode="General">
                  <c:v>2.13E-4</c:v>
                </c:pt>
                <c:pt idx="459" formatCode="General">
                  <c:v>2.2100000000000001E-4</c:v>
                </c:pt>
                <c:pt idx="460" formatCode="General">
                  <c:v>2.2900000000000001E-4</c:v>
                </c:pt>
                <c:pt idx="461" formatCode="General">
                  <c:v>2.3000000000000001E-4</c:v>
                </c:pt>
                <c:pt idx="462" formatCode="General">
                  <c:v>2.2599999999999999E-4</c:v>
                </c:pt>
                <c:pt idx="463" formatCode="General">
                  <c:v>2.0799999999999999E-4</c:v>
                </c:pt>
                <c:pt idx="464" formatCode="General">
                  <c:v>1.92E-4</c:v>
                </c:pt>
                <c:pt idx="465" formatCode="General">
                  <c:v>1.8799999999999999E-4</c:v>
                </c:pt>
                <c:pt idx="466" formatCode="General">
                  <c:v>1.9699999999999999E-4</c:v>
                </c:pt>
                <c:pt idx="467" formatCode="General">
                  <c:v>2.04E-4</c:v>
                </c:pt>
                <c:pt idx="468" formatCode="General">
                  <c:v>2.02E-4</c:v>
                </c:pt>
                <c:pt idx="469" formatCode="General">
                  <c:v>2.0000000000000001E-4</c:v>
                </c:pt>
                <c:pt idx="470" formatCode="General">
                  <c:v>2.0100000000000001E-4</c:v>
                </c:pt>
                <c:pt idx="471" formatCode="General">
                  <c:v>2.0799999999999999E-4</c:v>
                </c:pt>
                <c:pt idx="472" formatCode="General">
                  <c:v>2.14E-4</c:v>
                </c:pt>
                <c:pt idx="473" formatCode="General">
                  <c:v>2.2699999999999999E-4</c:v>
                </c:pt>
                <c:pt idx="474" formatCode="General">
                  <c:v>2.3499999999999999E-4</c:v>
                </c:pt>
                <c:pt idx="475" formatCode="General">
                  <c:v>2.4399999999999999E-4</c:v>
                </c:pt>
                <c:pt idx="476" formatCode="General">
                  <c:v>2.5000000000000001E-4</c:v>
                </c:pt>
                <c:pt idx="477" formatCode="General">
                  <c:v>2.6400000000000002E-4</c:v>
                </c:pt>
                <c:pt idx="478" formatCode="General">
                  <c:v>2.7900000000000001E-4</c:v>
                </c:pt>
                <c:pt idx="479" formatCode="General">
                  <c:v>2.9E-4</c:v>
                </c:pt>
                <c:pt idx="480" formatCode="General">
                  <c:v>3.0200000000000002E-4</c:v>
                </c:pt>
                <c:pt idx="481" formatCode="General">
                  <c:v>3.2699999999999998E-4</c:v>
                </c:pt>
                <c:pt idx="482" formatCode="General">
                  <c:v>3.6299999999999999E-4</c:v>
                </c:pt>
                <c:pt idx="483" formatCode="General">
                  <c:v>4.0700000000000003E-4</c:v>
                </c:pt>
                <c:pt idx="484" formatCode="General">
                  <c:v>4.4999999999999999E-4</c:v>
                </c:pt>
                <c:pt idx="485" formatCode="General">
                  <c:v>5.0600000000000005E-4</c:v>
                </c:pt>
                <c:pt idx="486" formatCode="General">
                  <c:v>5.7200000000000003E-4</c:v>
                </c:pt>
                <c:pt idx="487" formatCode="General">
                  <c:v>6.4999999999999997E-4</c:v>
                </c:pt>
                <c:pt idx="488" formatCode="General">
                  <c:v>7.2800000000000002E-4</c:v>
                </c:pt>
                <c:pt idx="489" formatCode="General">
                  <c:v>8.0999999999999996E-4</c:v>
                </c:pt>
                <c:pt idx="490" formatCode="General">
                  <c:v>8.9300000000000002E-4</c:v>
                </c:pt>
                <c:pt idx="491" formatCode="General">
                  <c:v>9.7499999999999996E-4</c:v>
                </c:pt>
                <c:pt idx="492" formatCode="General">
                  <c:v>1.0510000000000001E-3</c:v>
                </c:pt>
                <c:pt idx="493" formatCode="General">
                  <c:v>1.119E-3</c:v>
                </c:pt>
                <c:pt idx="494" formatCode="General">
                  <c:v>1.1820000000000001E-3</c:v>
                </c:pt>
                <c:pt idx="495" formatCode="General">
                  <c:v>1.232E-3</c:v>
                </c:pt>
                <c:pt idx="496" formatCode="General">
                  <c:v>1.2650000000000001E-3</c:v>
                </c:pt>
                <c:pt idx="497" formatCode="General">
                  <c:v>1.281E-3</c:v>
                </c:pt>
                <c:pt idx="498" formatCode="General">
                  <c:v>1.274E-3</c:v>
                </c:pt>
                <c:pt idx="499" formatCode="General">
                  <c:v>1.2459999999999999E-3</c:v>
                </c:pt>
                <c:pt idx="500" formatCode="General">
                  <c:v>1.199E-3</c:v>
                </c:pt>
                <c:pt idx="501" formatCode="General">
                  <c:v>1.142E-3</c:v>
                </c:pt>
                <c:pt idx="502" formatCode="General">
                  <c:v>1.0820000000000001E-3</c:v>
                </c:pt>
                <c:pt idx="503" formatCode="General">
                  <c:v>1.0059999999999999E-3</c:v>
                </c:pt>
                <c:pt idx="504" formatCode="General">
                  <c:v>9.2699999999999998E-4</c:v>
                </c:pt>
                <c:pt idx="505" formatCode="General">
                  <c:v>8.4000000000000003E-4</c:v>
                </c:pt>
                <c:pt idx="506" formatCode="General">
                  <c:v>7.5699999999999997E-4</c:v>
                </c:pt>
                <c:pt idx="507" formatCode="General">
                  <c:v>6.78E-4</c:v>
                </c:pt>
                <c:pt idx="508" formatCode="General">
                  <c:v>6.0499999999999996E-4</c:v>
                </c:pt>
                <c:pt idx="509" formatCode="General">
                  <c:v>5.4600000000000004E-4</c:v>
                </c:pt>
                <c:pt idx="510" formatCode="General">
                  <c:v>4.95E-4</c:v>
                </c:pt>
                <c:pt idx="511" formatCode="General">
                  <c:v>4.4700000000000002E-4</c:v>
                </c:pt>
                <c:pt idx="512" formatCode="General">
                  <c:v>4.06E-4</c:v>
                </c:pt>
                <c:pt idx="513" formatCode="General">
                  <c:v>3.6900000000000002E-4</c:v>
                </c:pt>
                <c:pt idx="514" formatCode="General">
                  <c:v>3.4600000000000001E-4</c:v>
                </c:pt>
                <c:pt idx="515" formatCode="General">
                  <c:v>3.2200000000000002E-4</c:v>
                </c:pt>
                <c:pt idx="516" formatCode="General">
                  <c:v>3.0299999999999999E-4</c:v>
                </c:pt>
                <c:pt idx="517" formatCode="General">
                  <c:v>2.7599999999999999E-4</c:v>
                </c:pt>
                <c:pt idx="518" formatCode="General">
                  <c:v>2.5399999999999999E-4</c:v>
                </c:pt>
                <c:pt idx="519" formatCode="General">
                  <c:v>2.3599999999999999E-4</c:v>
                </c:pt>
                <c:pt idx="520" formatCode="General">
                  <c:v>2.31E-4</c:v>
                </c:pt>
                <c:pt idx="521" formatCode="General">
                  <c:v>2.2699999999999999E-4</c:v>
                </c:pt>
                <c:pt idx="522" formatCode="General">
                  <c:v>2.2599999999999999E-4</c:v>
                </c:pt>
                <c:pt idx="523" formatCode="General">
                  <c:v>2.2100000000000001E-4</c:v>
                </c:pt>
                <c:pt idx="524" formatCode="General">
                  <c:v>2.1900000000000001E-4</c:v>
                </c:pt>
                <c:pt idx="525" formatCode="General">
                  <c:v>2.14E-4</c:v>
                </c:pt>
                <c:pt idx="526" formatCode="General">
                  <c:v>2.1000000000000001E-4</c:v>
                </c:pt>
                <c:pt idx="527" formatCode="General">
                  <c:v>2.05E-4</c:v>
                </c:pt>
                <c:pt idx="528" formatCode="General">
                  <c:v>2.03E-4</c:v>
                </c:pt>
                <c:pt idx="529" formatCode="General">
                  <c:v>1.95E-4</c:v>
                </c:pt>
                <c:pt idx="530" formatCode="General">
                  <c:v>1.9000000000000001E-4</c:v>
                </c:pt>
                <c:pt idx="531" formatCode="General">
                  <c:v>1.8599999999999999E-4</c:v>
                </c:pt>
                <c:pt idx="532" formatCode="General">
                  <c:v>1.8900000000000001E-4</c:v>
                </c:pt>
                <c:pt idx="533" formatCode="General">
                  <c:v>1.93E-4</c:v>
                </c:pt>
                <c:pt idx="534" formatCode="General">
                  <c:v>1.94E-4</c:v>
                </c:pt>
                <c:pt idx="535" formatCode="General">
                  <c:v>1.9699999999999999E-4</c:v>
                </c:pt>
                <c:pt idx="536" formatCode="General">
                  <c:v>1.8900000000000001E-4</c:v>
                </c:pt>
                <c:pt idx="537" formatCode="General">
                  <c:v>1.85E-4</c:v>
                </c:pt>
                <c:pt idx="538" formatCode="General">
                  <c:v>1.83E-4</c:v>
                </c:pt>
                <c:pt idx="539" formatCode="General">
                  <c:v>2.0100000000000001E-4</c:v>
                </c:pt>
                <c:pt idx="540" formatCode="General">
                  <c:v>2.1599999999999999E-4</c:v>
                </c:pt>
                <c:pt idx="541" formatCode="General">
                  <c:v>2.24E-4</c:v>
                </c:pt>
                <c:pt idx="542" formatCode="General">
                  <c:v>2.2100000000000001E-4</c:v>
                </c:pt>
                <c:pt idx="543" formatCode="General">
                  <c:v>2.1599999999999999E-4</c:v>
                </c:pt>
                <c:pt idx="544" formatCode="General">
                  <c:v>2.2800000000000001E-4</c:v>
                </c:pt>
                <c:pt idx="545" formatCode="General">
                  <c:v>2.52E-4</c:v>
                </c:pt>
                <c:pt idx="546" formatCode="General">
                  <c:v>2.8200000000000002E-4</c:v>
                </c:pt>
                <c:pt idx="547" formatCode="General">
                  <c:v>3.01E-4</c:v>
                </c:pt>
                <c:pt idx="548" formatCode="General">
                  <c:v>3.1199999999999999E-4</c:v>
                </c:pt>
                <c:pt idx="549" formatCode="General">
                  <c:v>3.3199999999999999E-4</c:v>
                </c:pt>
                <c:pt idx="550" formatCode="General">
                  <c:v>3.5E-4</c:v>
                </c:pt>
                <c:pt idx="551" formatCode="General">
                  <c:v>3.7199999999999999E-4</c:v>
                </c:pt>
                <c:pt idx="552" formatCode="General">
                  <c:v>3.8200000000000002E-4</c:v>
                </c:pt>
                <c:pt idx="553" formatCode="General">
                  <c:v>4.0499999999999998E-4</c:v>
                </c:pt>
                <c:pt idx="554" formatCode="General">
                  <c:v>4.3199999999999998E-4</c:v>
                </c:pt>
                <c:pt idx="555" formatCode="General">
                  <c:v>4.6200000000000001E-4</c:v>
                </c:pt>
                <c:pt idx="556" formatCode="General">
                  <c:v>4.7899999999999999E-4</c:v>
                </c:pt>
                <c:pt idx="557" formatCode="General">
                  <c:v>4.95E-4</c:v>
                </c:pt>
                <c:pt idx="558" formatCode="General">
                  <c:v>5.0299999999999997E-4</c:v>
                </c:pt>
                <c:pt idx="559" formatCode="General">
                  <c:v>5.1000000000000004E-4</c:v>
                </c:pt>
                <c:pt idx="560" formatCode="General">
                  <c:v>5.0900000000000001E-4</c:v>
                </c:pt>
                <c:pt idx="561" formatCode="General">
                  <c:v>5.1599999999999997E-4</c:v>
                </c:pt>
                <c:pt idx="562" formatCode="General">
                  <c:v>5.2599999999999999E-4</c:v>
                </c:pt>
                <c:pt idx="563" formatCode="General">
                  <c:v>5.3399999999999997E-4</c:v>
                </c:pt>
                <c:pt idx="564" formatCode="General">
                  <c:v>5.2800000000000004E-4</c:v>
                </c:pt>
                <c:pt idx="565" formatCode="General">
                  <c:v>5.2099999999999998E-4</c:v>
                </c:pt>
                <c:pt idx="566" formatCode="General">
                  <c:v>5.1400000000000003E-4</c:v>
                </c:pt>
                <c:pt idx="567" formatCode="General">
                  <c:v>5.13E-4</c:v>
                </c:pt>
                <c:pt idx="568" formatCode="General">
                  <c:v>5.0799999999999999E-4</c:v>
                </c:pt>
                <c:pt idx="569" formatCode="General">
                  <c:v>5.0299999999999997E-4</c:v>
                </c:pt>
                <c:pt idx="570" formatCode="General">
                  <c:v>4.9399999999999997E-4</c:v>
                </c:pt>
                <c:pt idx="571" formatCode="General">
                  <c:v>4.8200000000000001E-4</c:v>
                </c:pt>
                <c:pt idx="572" formatCode="General">
                  <c:v>4.7100000000000001E-4</c:v>
                </c:pt>
                <c:pt idx="573" formatCode="General">
                  <c:v>4.5800000000000002E-4</c:v>
                </c:pt>
                <c:pt idx="574" formatCode="General">
                  <c:v>4.4700000000000002E-4</c:v>
                </c:pt>
                <c:pt idx="575" formatCode="General">
                  <c:v>4.26E-4</c:v>
                </c:pt>
                <c:pt idx="576" formatCode="General">
                  <c:v>4.06E-4</c:v>
                </c:pt>
                <c:pt idx="577" formatCode="General">
                  <c:v>3.8200000000000002E-4</c:v>
                </c:pt>
                <c:pt idx="578" formatCode="General">
                  <c:v>3.6999999999999999E-4</c:v>
                </c:pt>
                <c:pt idx="579" formatCode="General">
                  <c:v>3.6099999999999999E-4</c:v>
                </c:pt>
                <c:pt idx="580" formatCode="General">
                  <c:v>3.6499999999999998E-4</c:v>
                </c:pt>
                <c:pt idx="581" formatCode="General">
                  <c:v>3.6099999999999999E-4</c:v>
                </c:pt>
                <c:pt idx="582" formatCode="General">
                  <c:v>3.5399999999999999E-4</c:v>
                </c:pt>
                <c:pt idx="583" formatCode="General">
                  <c:v>3.3199999999999999E-4</c:v>
                </c:pt>
                <c:pt idx="584" formatCode="General">
                  <c:v>3.2200000000000002E-4</c:v>
                </c:pt>
                <c:pt idx="585" formatCode="General">
                  <c:v>3.1E-4</c:v>
                </c:pt>
                <c:pt idx="586" formatCode="General">
                  <c:v>3.0899999999999998E-4</c:v>
                </c:pt>
                <c:pt idx="587" formatCode="General">
                  <c:v>2.9999999999999997E-4</c:v>
                </c:pt>
                <c:pt idx="588" formatCode="General">
                  <c:v>2.9999999999999997E-4</c:v>
                </c:pt>
                <c:pt idx="589" formatCode="General">
                  <c:v>2.9300000000000002E-4</c:v>
                </c:pt>
                <c:pt idx="590" formatCode="General">
                  <c:v>2.9300000000000002E-4</c:v>
                </c:pt>
                <c:pt idx="591" formatCode="General">
                  <c:v>2.8499999999999999E-4</c:v>
                </c:pt>
                <c:pt idx="592" formatCode="General">
                  <c:v>2.7399999999999999E-4</c:v>
                </c:pt>
                <c:pt idx="593" formatCode="General">
                  <c:v>2.6200000000000003E-4</c:v>
                </c:pt>
                <c:pt idx="594" formatCode="General">
                  <c:v>2.5599999999999999E-4</c:v>
                </c:pt>
                <c:pt idx="595" formatCode="General">
                  <c:v>2.5599999999999999E-4</c:v>
                </c:pt>
                <c:pt idx="596" formatCode="General">
                  <c:v>2.5099999999999998E-4</c:v>
                </c:pt>
                <c:pt idx="597" formatCode="General">
                  <c:v>2.4899999999999998E-4</c:v>
                </c:pt>
                <c:pt idx="598" formatCode="General">
                  <c:v>2.4699999999999999E-4</c:v>
                </c:pt>
                <c:pt idx="599" formatCode="General">
                  <c:v>2.5700000000000001E-4</c:v>
                </c:pt>
                <c:pt idx="600" formatCode="General">
                  <c:v>2.6699999999999998E-4</c:v>
                </c:pt>
                <c:pt idx="601" formatCode="General">
                  <c:v>2.7799999999999998E-4</c:v>
                </c:pt>
                <c:pt idx="602" formatCode="General">
                  <c:v>2.7799999999999998E-4</c:v>
                </c:pt>
                <c:pt idx="603" formatCode="General">
                  <c:v>2.7399999999999999E-4</c:v>
                </c:pt>
                <c:pt idx="604" formatCode="General">
                  <c:v>2.7399999999999999E-4</c:v>
                </c:pt>
                <c:pt idx="605" formatCode="General">
                  <c:v>2.7700000000000001E-4</c:v>
                </c:pt>
                <c:pt idx="606" formatCode="General">
                  <c:v>2.7E-4</c:v>
                </c:pt>
                <c:pt idx="607" formatCode="General">
                  <c:v>2.5500000000000002E-4</c:v>
                </c:pt>
                <c:pt idx="608" formatCode="General">
                  <c:v>2.4899999999999998E-4</c:v>
                </c:pt>
                <c:pt idx="609" formatCode="General">
                  <c:v>2.5799999999999998E-4</c:v>
                </c:pt>
                <c:pt idx="610" formatCode="General">
                  <c:v>2.7599999999999999E-4</c:v>
                </c:pt>
                <c:pt idx="611" formatCode="General">
                  <c:v>2.8699999999999998E-4</c:v>
                </c:pt>
                <c:pt idx="612" formatCode="General">
                  <c:v>2.9700000000000001E-4</c:v>
                </c:pt>
                <c:pt idx="613" formatCode="General">
                  <c:v>3.0699999999999998E-4</c:v>
                </c:pt>
                <c:pt idx="614" formatCode="General">
                  <c:v>3.21E-4</c:v>
                </c:pt>
                <c:pt idx="615" formatCode="General">
                  <c:v>3.3599999999999998E-4</c:v>
                </c:pt>
                <c:pt idx="616" formatCode="General">
                  <c:v>3.5199999999999999E-4</c:v>
                </c:pt>
                <c:pt idx="617" formatCode="General">
                  <c:v>3.7599999999999998E-4</c:v>
                </c:pt>
                <c:pt idx="618" formatCode="General">
                  <c:v>4.0099999999999999E-4</c:v>
                </c:pt>
                <c:pt idx="619" formatCode="General">
                  <c:v>4.3199999999999998E-4</c:v>
                </c:pt>
                <c:pt idx="620" formatCode="General">
                  <c:v>4.6000000000000001E-4</c:v>
                </c:pt>
                <c:pt idx="621" formatCode="General">
                  <c:v>4.8500000000000003E-4</c:v>
                </c:pt>
                <c:pt idx="622" formatCode="General">
                  <c:v>5.1000000000000004E-4</c:v>
                </c:pt>
                <c:pt idx="623" formatCode="General">
                  <c:v>5.31E-4</c:v>
                </c:pt>
                <c:pt idx="624" formatCode="General">
                  <c:v>5.53E-4</c:v>
                </c:pt>
                <c:pt idx="625" formatCode="General">
                  <c:v>5.7700000000000004E-4</c:v>
                </c:pt>
                <c:pt idx="626" formatCode="General">
                  <c:v>6.0899999999999995E-4</c:v>
                </c:pt>
                <c:pt idx="627" formatCode="General">
                  <c:v>6.4199999999999999E-4</c:v>
                </c:pt>
                <c:pt idx="628" formatCode="General">
                  <c:v>6.6399999999999999E-4</c:v>
                </c:pt>
                <c:pt idx="629" formatCode="General">
                  <c:v>6.7500000000000004E-4</c:v>
                </c:pt>
                <c:pt idx="630" formatCode="General">
                  <c:v>6.7900000000000002E-4</c:v>
                </c:pt>
                <c:pt idx="631" formatCode="General">
                  <c:v>6.8099999999999996E-4</c:v>
                </c:pt>
                <c:pt idx="632" formatCode="General">
                  <c:v>6.87E-4</c:v>
                </c:pt>
                <c:pt idx="633" formatCode="General">
                  <c:v>6.9499999999999998E-4</c:v>
                </c:pt>
                <c:pt idx="634" formatCode="General">
                  <c:v>7.1100000000000004E-4</c:v>
                </c:pt>
                <c:pt idx="635" formatCode="General">
                  <c:v>7.2199999999999999E-4</c:v>
                </c:pt>
                <c:pt idx="636" formatCode="General">
                  <c:v>7.2499999999999995E-4</c:v>
                </c:pt>
                <c:pt idx="637" formatCode="General">
                  <c:v>7.1900000000000002E-4</c:v>
                </c:pt>
                <c:pt idx="638" formatCode="General">
                  <c:v>7.1299999999999998E-4</c:v>
                </c:pt>
                <c:pt idx="639" formatCode="General">
                  <c:v>7.1500000000000003E-4</c:v>
                </c:pt>
                <c:pt idx="640" formatCode="General">
                  <c:v>7.27E-4</c:v>
                </c:pt>
                <c:pt idx="641" formatCode="General">
                  <c:v>7.3499999999999998E-4</c:v>
                </c:pt>
                <c:pt idx="642" formatCode="General">
                  <c:v>7.3999999999999999E-4</c:v>
                </c:pt>
                <c:pt idx="643" formatCode="General">
                  <c:v>7.4100000000000001E-4</c:v>
                </c:pt>
                <c:pt idx="644" formatCode="General">
                  <c:v>7.4899999999999999E-4</c:v>
                </c:pt>
                <c:pt idx="645" formatCode="General">
                  <c:v>7.6000000000000004E-4</c:v>
                </c:pt>
                <c:pt idx="646" formatCode="General">
                  <c:v>7.7300000000000003E-4</c:v>
                </c:pt>
                <c:pt idx="647" formatCode="General">
                  <c:v>7.7899999999999996E-4</c:v>
                </c:pt>
                <c:pt idx="648" formatCode="General">
                  <c:v>7.8700000000000005E-4</c:v>
                </c:pt>
                <c:pt idx="649" formatCode="General">
                  <c:v>7.9699999999999997E-4</c:v>
                </c:pt>
                <c:pt idx="650" formatCode="General">
                  <c:v>8.1899999999999996E-4</c:v>
                </c:pt>
                <c:pt idx="651" formatCode="General">
                  <c:v>8.3799999999999999E-4</c:v>
                </c:pt>
                <c:pt idx="652" formatCode="General">
                  <c:v>8.5999999999999998E-4</c:v>
                </c:pt>
                <c:pt idx="653" formatCode="General">
                  <c:v>8.8000000000000003E-4</c:v>
                </c:pt>
                <c:pt idx="654" formatCode="General">
                  <c:v>9.1299999999999997E-4</c:v>
                </c:pt>
                <c:pt idx="655" formatCode="General">
                  <c:v>9.4200000000000002E-4</c:v>
                </c:pt>
                <c:pt idx="656" formatCode="General">
                  <c:v>9.6500000000000004E-4</c:v>
                </c:pt>
                <c:pt idx="657" formatCode="General">
                  <c:v>9.7799999999999992E-4</c:v>
                </c:pt>
                <c:pt idx="658" formatCode="General">
                  <c:v>1E-3</c:v>
                </c:pt>
                <c:pt idx="659" formatCode="General">
                  <c:v>1.0219999999999999E-3</c:v>
                </c:pt>
                <c:pt idx="660" formatCode="General">
                  <c:v>1.0449999999999999E-3</c:v>
                </c:pt>
                <c:pt idx="661" formatCode="General">
                  <c:v>1.0579999999999999E-3</c:v>
                </c:pt>
                <c:pt idx="662" formatCode="General">
                  <c:v>1.0790000000000001E-3</c:v>
                </c:pt>
                <c:pt idx="663" formatCode="General">
                  <c:v>1.0970000000000001E-3</c:v>
                </c:pt>
                <c:pt idx="664" formatCode="General">
                  <c:v>1.116E-3</c:v>
                </c:pt>
                <c:pt idx="665" formatCode="General">
                  <c:v>1.126E-3</c:v>
                </c:pt>
                <c:pt idx="666" formatCode="General">
                  <c:v>1.129E-3</c:v>
                </c:pt>
                <c:pt idx="667" formatCode="General">
                  <c:v>1.1429999999999999E-3</c:v>
                </c:pt>
                <c:pt idx="668" formatCode="General">
                  <c:v>1.163E-3</c:v>
                </c:pt>
                <c:pt idx="669" formatCode="General">
                  <c:v>1.1900000000000001E-3</c:v>
                </c:pt>
                <c:pt idx="670" formatCode="General">
                  <c:v>1.2049999999999999E-3</c:v>
                </c:pt>
                <c:pt idx="671" formatCode="General">
                  <c:v>1.2179999999999999E-3</c:v>
                </c:pt>
                <c:pt idx="672" formatCode="General">
                  <c:v>1.238E-3</c:v>
                </c:pt>
                <c:pt idx="673" formatCode="General">
                  <c:v>1.2620000000000001E-3</c:v>
                </c:pt>
                <c:pt idx="674" formatCode="General">
                  <c:v>1.2830000000000001E-3</c:v>
                </c:pt>
                <c:pt idx="675" formatCode="General">
                  <c:v>1.292E-3</c:v>
                </c:pt>
                <c:pt idx="676" formatCode="General">
                  <c:v>1.2960000000000001E-3</c:v>
                </c:pt>
                <c:pt idx="677" formatCode="General">
                  <c:v>1.305E-3</c:v>
                </c:pt>
                <c:pt idx="678" formatCode="General">
                  <c:v>1.322E-3</c:v>
                </c:pt>
                <c:pt idx="679" formatCode="General">
                  <c:v>1.3450000000000001E-3</c:v>
                </c:pt>
                <c:pt idx="680" formatCode="General">
                  <c:v>1.369E-3</c:v>
                </c:pt>
                <c:pt idx="681" formatCode="General">
                  <c:v>1.382E-3</c:v>
                </c:pt>
                <c:pt idx="682" formatCode="General">
                  <c:v>1.3979999999999999E-3</c:v>
                </c:pt>
                <c:pt idx="683" formatCode="General">
                  <c:v>1.4189999999999999E-3</c:v>
                </c:pt>
                <c:pt idx="684" formatCode="General">
                  <c:v>1.4610000000000001E-3</c:v>
                </c:pt>
                <c:pt idx="685" formatCode="General">
                  <c:v>1.5120000000000001E-3</c:v>
                </c:pt>
                <c:pt idx="686" formatCode="General">
                  <c:v>1.555E-3</c:v>
                </c:pt>
                <c:pt idx="687" formatCode="General">
                  <c:v>1.5839999999999999E-3</c:v>
                </c:pt>
                <c:pt idx="688" formatCode="General">
                  <c:v>1.5950000000000001E-3</c:v>
                </c:pt>
                <c:pt idx="689" formatCode="General">
                  <c:v>1.598E-3</c:v>
                </c:pt>
                <c:pt idx="690" formatCode="General">
                  <c:v>1.598E-3</c:v>
                </c:pt>
                <c:pt idx="691" formatCode="General">
                  <c:v>1.6050000000000001E-3</c:v>
                </c:pt>
                <c:pt idx="692" formatCode="General">
                  <c:v>1.621E-3</c:v>
                </c:pt>
                <c:pt idx="693" formatCode="General">
                  <c:v>1.65E-3</c:v>
                </c:pt>
                <c:pt idx="694" formatCode="General">
                  <c:v>1.681E-3</c:v>
                </c:pt>
                <c:pt idx="695" formatCode="General">
                  <c:v>1.722E-3</c:v>
                </c:pt>
                <c:pt idx="696" formatCode="General">
                  <c:v>1.786E-3</c:v>
                </c:pt>
                <c:pt idx="697" formatCode="General">
                  <c:v>1.9E-3</c:v>
                </c:pt>
                <c:pt idx="698" formatCode="General">
                  <c:v>2.0820000000000001E-3</c:v>
                </c:pt>
                <c:pt idx="699" formatCode="General">
                  <c:v>2.3349999999999998E-3</c:v>
                </c:pt>
                <c:pt idx="700" formatCode="General">
                  <c:v>2.6689999999999999E-3</c:v>
                </c:pt>
                <c:pt idx="701" formatCode="General">
                  <c:v>3.0590000000000001E-3</c:v>
                </c:pt>
                <c:pt idx="702" formatCode="General">
                  <c:v>3.46E-3</c:v>
                </c:pt>
                <c:pt idx="703" formatCode="General">
                  <c:v>3.7439999999999999E-3</c:v>
                </c:pt>
                <c:pt idx="704" formatCode="General">
                  <c:v>3.8349999999999999E-3</c:v>
                </c:pt>
                <c:pt idx="705" formatCode="General">
                  <c:v>3.6879999999999999E-3</c:v>
                </c:pt>
                <c:pt idx="706" formatCode="General">
                  <c:v>3.3999999999999998E-3</c:v>
                </c:pt>
                <c:pt idx="707" formatCode="General">
                  <c:v>3.0690000000000001E-3</c:v>
                </c:pt>
                <c:pt idx="708" formatCode="General">
                  <c:v>2.7950000000000002E-3</c:v>
                </c:pt>
                <c:pt idx="709" formatCode="General">
                  <c:v>2.598E-3</c:v>
                </c:pt>
                <c:pt idx="710" formatCode="General">
                  <c:v>2.4810000000000001E-3</c:v>
                </c:pt>
                <c:pt idx="711" formatCode="General">
                  <c:v>2.4320000000000001E-3</c:v>
                </c:pt>
                <c:pt idx="712" formatCode="General">
                  <c:v>2.4510000000000001E-3</c:v>
                </c:pt>
                <c:pt idx="713" formatCode="General">
                  <c:v>2.529E-3</c:v>
                </c:pt>
                <c:pt idx="714" formatCode="General">
                  <c:v>2.6589999999999999E-3</c:v>
                </c:pt>
                <c:pt idx="715" formatCode="General">
                  <c:v>2.8649999999999999E-3</c:v>
                </c:pt>
                <c:pt idx="716" formatCode="General">
                  <c:v>3.215E-3</c:v>
                </c:pt>
                <c:pt idx="717" formatCode="General">
                  <c:v>3.813E-3</c:v>
                </c:pt>
                <c:pt idx="718" formatCode="General">
                  <c:v>4.6800000000000001E-3</c:v>
                </c:pt>
                <c:pt idx="719" formatCode="General">
                  <c:v>5.6730000000000001E-3</c:v>
                </c:pt>
                <c:pt idx="720" formatCode="General">
                  <c:v>6.5050000000000004E-3</c:v>
                </c:pt>
                <c:pt idx="721" formatCode="General">
                  <c:v>6.9449999999999998E-3</c:v>
                </c:pt>
                <c:pt idx="722" formatCode="General">
                  <c:v>6.9389999999999999E-3</c:v>
                </c:pt>
                <c:pt idx="723" formatCode="General">
                  <c:v>6.5979999999999997E-3</c:v>
                </c:pt>
                <c:pt idx="724" formatCode="General">
                  <c:v>6.0559999999999998E-3</c:v>
                </c:pt>
                <c:pt idx="725" formatCode="General">
                  <c:v>5.4260000000000003E-3</c:v>
                </c:pt>
                <c:pt idx="726" formatCode="General">
                  <c:v>4.816E-3</c:v>
                </c:pt>
                <c:pt idx="727" formatCode="General">
                  <c:v>4.359E-3</c:v>
                </c:pt>
                <c:pt idx="728" formatCode="General">
                  <c:v>4.2420000000000001E-3</c:v>
                </c:pt>
                <c:pt idx="729" formatCode="General">
                  <c:v>4.6899999999999997E-3</c:v>
                </c:pt>
                <c:pt idx="730" formatCode="General">
                  <c:v>5.8659999999999997E-3</c:v>
                </c:pt>
                <c:pt idx="731" formatCode="General">
                  <c:v>7.6179999999999998E-3</c:v>
                </c:pt>
                <c:pt idx="732" formatCode="General">
                  <c:v>9.3670000000000003E-3</c:v>
                </c:pt>
                <c:pt idx="733" formatCode="General">
                  <c:v>1.0404E-2</c:v>
                </c:pt>
                <c:pt idx="734" formatCode="General">
                  <c:v>1.0392E-2</c:v>
                </c:pt>
                <c:pt idx="735" formatCode="General">
                  <c:v>9.6120000000000008E-3</c:v>
                </c:pt>
                <c:pt idx="736" formatCode="General">
                  <c:v>8.5979999999999997E-3</c:v>
                </c:pt>
                <c:pt idx="737" formatCode="General">
                  <c:v>7.7169999999999999E-3</c:v>
                </c:pt>
                <c:pt idx="738" formatCode="General">
                  <c:v>7.0470000000000003E-3</c:v>
                </c:pt>
                <c:pt idx="739" formatCode="General">
                  <c:v>6.6379999999999998E-3</c:v>
                </c:pt>
                <c:pt idx="740" formatCode="General">
                  <c:v>6.5919999999999998E-3</c:v>
                </c:pt>
                <c:pt idx="741" formatCode="General">
                  <c:v>6.9369999999999996E-3</c:v>
                </c:pt>
                <c:pt idx="742" formatCode="General">
                  <c:v>7.5449999999999996E-3</c:v>
                </c:pt>
                <c:pt idx="743" formatCode="General">
                  <c:v>8.2550000000000002E-3</c:v>
                </c:pt>
                <c:pt idx="744" formatCode="General">
                  <c:v>9.0580000000000001E-3</c:v>
                </c:pt>
                <c:pt idx="745" formatCode="General">
                  <c:v>9.972E-3</c:v>
                </c:pt>
                <c:pt idx="746" formatCode="General">
                  <c:v>1.0907E-2</c:v>
                </c:pt>
                <c:pt idx="747" formatCode="General">
                  <c:v>1.1668E-2</c:v>
                </c:pt>
                <c:pt idx="748" formatCode="General">
                  <c:v>1.2122000000000001E-2</c:v>
                </c:pt>
                <c:pt idx="749" formatCode="General">
                  <c:v>1.2239999999999999E-2</c:v>
                </c:pt>
                <c:pt idx="750" formatCode="General">
                  <c:v>1.2054E-2</c:v>
                </c:pt>
                <c:pt idx="751" formatCode="General">
                  <c:v>1.1723000000000001E-2</c:v>
                </c:pt>
                <c:pt idx="752" formatCode="General">
                  <c:v>1.1653999999999999E-2</c:v>
                </c:pt>
                <c:pt idx="753" formatCode="General">
                  <c:v>1.2378E-2</c:v>
                </c:pt>
                <c:pt idx="754" formatCode="General">
                  <c:v>1.421E-2</c:v>
                </c:pt>
                <c:pt idx="755" formatCode="General">
                  <c:v>1.6945999999999999E-2</c:v>
                </c:pt>
                <c:pt idx="756" formatCode="General">
                  <c:v>2.0084000000000001E-2</c:v>
                </c:pt>
                <c:pt idx="757" formatCode="General">
                  <c:v>2.3016000000000002E-2</c:v>
                </c:pt>
                <c:pt idx="758" formatCode="General">
                  <c:v>2.511E-2</c:v>
                </c:pt>
                <c:pt idx="759" formatCode="General">
                  <c:v>2.5693000000000001E-2</c:v>
                </c:pt>
                <c:pt idx="760" formatCode="General">
                  <c:v>2.4566999999999999E-2</c:v>
                </c:pt>
                <c:pt idx="761" formatCode="General">
                  <c:v>2.2484000000000001E-2</c:v>
                </c:pt>
                <c:pt idx="762" formatCode="General">
                  <c:v>2.0808E-2</c:v>
                </c:pt>
                <c:pt idx="763" formatCode="General">
                  <c:v>2.0532000000000002E-2</c:v>
                </c:pt>
                <c:pt idx="764" formatCode="General">
                  <c:v>2.1641000000000001E-2</c:v>
                </c:pt>
                <c:pt idx="765" formatCode="General">
                  <c:v>2.3418000000000001E-2</c:v>
                </c:pt>
                <c:pt idx="766" formatCode="General">
                  <c:v>2.5094999999999999E-2</c:v>
                </c:pt>
                <c:pt idx="767" formatCode="General">
                  <c:v>2.6296E-2</c:v>
                </c:pt>
                <c:pt idx="768" formatCode="General">
                  <c:v>2.6980000000000001E-2</c:v>
                </c:pt>
                <c:pt idx="769" formatCode="General">
                  <c:v>2.7224000000000002E-2</c:v>
                </c:pt>
                <c:pt idx="770" formatCode="General">
                  <c:v>2.7081000000000001E-2</c:v>
                </c:pt>
                <c:pt idx="771" formatCode="General">
                  <c:v>2.6634999999999999E-2</c:v>
                </c:pt>
                <c:pt idx="772" formatCode="General">
                  <c:v>2.6105E-2</c:v>
                </c:pt>
                <c:pt idx="773" formatCode="General">
                  <c:v>2.5801000000000001E-2</c:v>
                </c:pt>
                <c:pt idx="774" formatCode="General">
                  <c:v>2.6032E-2</c:v>
                </c:pt>
                <c:pt idx="775" formatCode="General">
                  <c:v>2.6949000000000001E-2</c:v>
                </c:pt>
                <c:pt idx="776" formatCode="General">
                  <c:v>2.8485E-2</c:v>
                </c:pt>
                <c:pt idx="777" formatCode="General">
                  <c:v>3.0273000000000001E-2</c:v>
                </c:pt>
                <c:pt idx="778" formatCode="General">
                  <c:v>3.1807000000000002E-2</c:v>
                </c:pt>
                <c:pt idx="779" formatCode="General">
                  <c:v>3.2659000000000001E-2</c:v>
                </c:pt>
                <c:pt idx="780" formatCode="General">
                  <c:v>3.2804E-2</c:v>
                </c:pt>
                <c:pt idx="781" formatCode="General">
                  <c:v>3.2515000000000002E-2</c:v>
                </c:pt>
                <c:pt idx="782" formatCode="General">
                  <c:v>3.2161000000000002E-2</c:v>
                </c:pt>
                <c:pt idx="783" formatCode="General">
                  <c:v>3.1968999999999997E-2</c:v>
                </c:pt>
                <c:pt idx="784" formatCode="General">
                  <c:v>3.2204999999999998E-2</c:v>
                </c:pt>
                <c:pt idx="785" formatCode="General">
                  <c:v>3.3077000000000002E-2</c:v>
                </c:pt>
                <c:pt idx="786" formatCode="General">
                  <c:v>3.4643E-2</c:v>
                </c:pt>
                <c:pt idx="787" formatCode="General">
                  <c:v>3.6691000000000001E-2</c:v>
                </c:pt>
                <c:pt idx="788" formatCode="General">
                  <c:v>3.8984999999999999E-2</c:v>
                </c:pt>
                <c:pt idx="789" formatCode="General">
                  <c:v>4.1348999999999997E-2</c:v>
                </c:pt>
                <c:pt idx="790" formatCode="General">
                  <c:v>4.3565E-2</c:v>
                </c:pt>
                <c:pt idx="791" formatCode="General">
                  <c:v>4.5464999999999998E-2</c:v>
                </c:pt>
                <c:pt idx="792" formatCode="General">
                  <c:v>4.7104E-2</c:v>
                </c:pt>
                <c:pt idx="793" formatCode="General">
                  <c:v>4.8866E-2</c:v>
                </c:pt>
                <c:pt idx="794" formatCode="General">
                  <c:v>5.1125999999999998E-2</c:v>
                </c:pt>
                <c:pt idx="795" formatCode="General">
                  <c:v>5.3906999999999997E-2</c:v>
                </c:pt>
                <c:pt idx="796" formatCode="General">
                  <c:v>5.6778000000000002E-2</c:v>
                </c:pt>
                <c:pt idx="797" formatCode="General">
                  <c:v>5.9235000000000003E-2</c:v>
                </c:pt>
                <c:pt idx="798" formatCode="General">
                  <c:v>6.1101000000000003E-2</c:v>
                </c:pt>
                <c:pt idx="799" formatCode="General">
                  <c:v>6.2573000000000004E-2</c:v>
                </c:pt>
                <c:pt idx="800" formatCode="General">
                  <c:v>6.3804E-2</c:v>
                </c:pt>
                <c:pt idx="801" formatCode="General">
                  <c:v>6.4684000000000005E-2</c:v>
                </c:pt>
                <c:pt idx="802" formatCode="General">
                  <c:v>6.5139000000000002E-2</c:v>
                </c:pt>
                <c:pt idx="803" formatCode="General">
                  <c:v>6.5625000000000003E-2</c:v>
                </c:pt>
                <c:pt idx="804" formatCode="General">
                  <c:v>6.7040000000000002E-2</c:v>
                </c:pt>
                <c:pt idx="805" formatCode="General">
                  <c:v>7.0097999999999994E-2</c:v>
                </c:pt>
                <c:pt idx="806" formatCode="General">
                  <c:v>7.4691999999999995E-2</c:v>
                </c:pt>
                <c:pt idx="807" formatCode="General">
                  <c:v>7.9915E-2</c:v>
                </c:pt>
                <c:pt idx="808" formatCode="General">
                  <c:v>8.4595000000000004E-2</c:v>
                </c:pt>
                <c:pt idx="809" formatCode="General">
                  <c:v>8.7981000000000004E-2</c:v>
                </c:pt>
                <c:pt idx="810" formatCode="General">
                  <c:v>9.0149000000000007E-2</c:v>
                </c:pt>
                <c:pt idx="811" formatCode="General">
                  <c:v>9.1955999999999996E-2</c:v>
                </c:pt>
                <c:pt idx="812" formatCode="General">
                  <c:v>9.4525999999999999E-2</c:v>
                </c:pt>
                <c:pt idx="813" formatCode="General">
                  <c:v>9.8543000000000006E-2</c:v>
                </c:pt>
                <c:pt idx="814" formatCode="General">
                  <c:v>0.103796</c:v>
                </c:pt>
                <c:pt idx="815" formatCode="General">
                  <c:v>0.109414</c:v>
                </c:pt>
                <c:pt idx="816" formatCode="General">
                  <c:v>0.11473800000000001</c:v>
                </c:pt>
                <c:pt idx="817" formatCode="General">
                  <c:v>0.120462</c:v>
                </c:pt>
                <c:pt idx="818" formatCode="General">
                  <c:v>0.13006999999999999</c:v>
                </c:pt>
                <c:pt idx="819" formatCode="General">
                  <c:v>0.15257899999999999</c:v>
                </c:pt>
                <c:pt idx="820" formatCode="General">
                  <c:v>0.20649400000000001</c:v>
                </c:pt>
                <c:pt idx="821" formatCode="General">
                  <c:v>0.31950699999999999</c:v>
                </c:pt>
                <c:pt idx="822" formatCode="General">
                  <c:v>0.51516300000000004</c:v>
                </c:pt>
                <c:pt idx="823" formatCode="General">
                  <c:v>0.78647199999999995</c:v>
                </c:pt>
                <c:pt idx="824" formatCode="General">
                  <c:v>1.0778909999999999</c:v>
                </c:pt>
                <c:pt idx="825" formatCode="General">
                  <c:v>1.299884</c:v>
                </c:pt>
                <c:pt idx="826" formatCode="General">
                  <c:v>1.376962</c:v>
                </c:pt>
                <c:pt idx="827" formatCode="General">
                  <c:v>1.290511</c:v>
                </c:pt>
                <c:pt idx="828" formatCode="General">
                  <c:v>1.084579</c:v>
                </c:pt>
                <c:pt idx="829" formatCode="General">
                  <c:v>0.83235700000000001</c:v>
                </c:pt>
                <c:pt idx="830" formatCode="General">
                  <c:v>0.59772000000000003</c:v>
                </c:pt>
                <c:pt idx="831" formatCode="General">
                  <c:v>0.41495399999999999</c:v>
                </c:pt>
                <c:pt idx="832" formatCode="General">
                  <c:v>0.29070200000000002</c:v>
                </c:pt>
                <c:pt idx="833" formatCode="General">
                  <c:v>0.21548800000000001</c:v>
                </c:pt>
                <c:pt idx="834" formatCode="General">
                  <c:v>0.17488500000000001</c:v>
                </c:pt>
                <c:pt idx="835" formatCode="General">
                  <c:v>0.156136</c:v>
                </c:pt>
                <c:pt idx="836" formatCode="General">
                  <c:v>0.15024699999999999</c:v>
                </c:pt>
                <c:pt idx="837" formatCode="General">
                  <c:v>0.151727</c:v>
                </c:pt>
                <c:pt idx="838" formatCode="General">
                  <c:v>0.15809899999999999</c:v>
                </c:pt>
                <c:pt idx="839" formatCode="General">
                  <c:v>0.17017399999999999</c:v>
                </c:pt>
                <c:pt idx="840" formatCode="General">
                  <c:v>0.19317599999999999</c:v>
                </c:pt>
                <c:pt idx="841" formatCode="General">
                  <c:v>0.23683199999999999</c:v>
                </c:pt>
                <c:pt idx="842" formatCode="General">
                  <c:v>0.31232399999999999</c:v>
                </c:pt>
                <c:pt idx="843" formatCode="General">
                  <c:v>0.42481400000000002</c:v>
                </c:pt>
                <c:pt idx="844" formatCode="General">
                  <c:v>0.56540500000000005</c:v>
                </c:pt>
                <c:pt idx="845" formatCode="General">
                  <c:v>0.70862800000000004</c:v>
                </c:pt>
                <c:pt idx="846" formatCode="General">
                  <c:v>0.82033500000000004</c:v>
                </c:pt>
                <c:pt idx="847" formatCode="General">
                  <c:v>0.87252700000000005</c:v>
                </c:pt>
                <c:pt idx="848" formatCode="General">
                  <c:v>0.85581499999999999</c:v>
                </c:pt>
                <c:pt idx="849" formatCode="General">
                  <c:v>0.78159100000000004</c:v>
                </c:pt>
                <c:pt idx="850" formatCode="General">
                  <c:v>0.67393999999999998</c:v>
                </c:pt>
                <c:pt idx="851" formatCode="General">
                  <c:v>0.55836200000000002</c:v>
                </c:pt>
                <c:pt idx="852" formatCode="General">
                  <c:v>0.45351999999999998</c:v>
                </c:pt>
                <c:pt idx="853" formatCode="General">
                  <c:v>0.36867699999999998</c:v>
                </c:pt>
                <c:pt idx="854" formatCode="General">
                  <c:v>0.30518600000000001</c:v>
                </c:pt>
                <c:pt idx="855" formatCode="General">
                  <c:v>0.259911</c:v>
                </c:pt>
                <c:pt idx="856" formatCode="General">
                  <c:v>0.22824900000000001</c:v>
                </c:pt>
                <c:pt idx="857" formatCode="General">
                  <c:v>0.20602999999999999</c:v>
                </c:pt>
                <c:pt idx="858" formatCode="General">
                  <c:v>0.19019</c:v>
                </c:pt>
                <c:pt idx="859" formatCode="General">
                  <c:v>0.178818</c:v>
                </c:pt>
                <c:pt idx="860" formatCode="General">
                  <c:v>0.17085700000000001</c:v>
                </c:pt>
                <c:pt idx="861" formatCode="General">
                  <c:v>0.16572400000000001</c:v>
                </c:pt>
                <c:pt idx="862" formatCode="General">
                  <c:v>0.16298499999999999</c:v>
                </c:pt>
                <c:pt idx="863" formatCode="General">
                  <c:v>0.16217400000000001</c:v>
                </c:pt>
                <c:pt idx="864" formatCode="General">
                  <c:v>0.16272700000000001</c:v>
                </c:pt>
                <c:pt idx="865" formatCode="General">
                  <c:v>0.164075</c:v>
                </c:pt>
                <c:pt idx="866" formatCode="General">
                  <c:v>0.165717</c:v>
                </c:pt>
                <c:pt idx="867" formatCode="General">
                  <c:v>0.16738400000000001</c:v>
                </c:pt>
                <c:pt idx="868" formatCode="General">
                  <c:v>0.16908100000000001</c:v>
                </c:pt>
                <c:pt idx="869" formatCode="General">
                  <c:v>0.17103299999999999</c:v>
                </c:pt>
                <c:pt idx="870" formatCode="General">
                  <c:v>0.17355599999999999</c:v>
                </c:pt>
                <c:pt idx="871" formatCode="General">
                  <c:v>0.176844</c:v>
                </c:pt>
                <c:pt idx="872" formatCode="General">
                  <c:v>0.18096200000000001</c:v>
                </c:pt>
                <c:pt idx="873" formatCode="General">
                  <c:v>0.18575700000000001</c:v>
                </c:pt>
                <c:pt idx="874" formatCode="General">
                  <c:v>0.190994</c:v>
                </c:pt>
                <c:pt idx="875" formatCode="General">
                  <c:v>0.19641600000000001</c:v>
                </c:pt>
                <c:pt idx="876" formatCode="General">
                  <c:v>0.20189399999999999</c:v>
                </c:pt>
                <c:pt idx="877" formatCode="General">
                  <c:v>0.20749799999999999</c:v>
                </c:pt>
                <c:pt idx="878" formatCode="General">
                  <c:v>0.21343400000000001</c:v>
                </c:pt>
                <c:pt idx="879" formatCode="General">
                  <c:v>0.22001399999999999</c:v>
                </c:pt>
                <c:pt idx="880" formatCode="General">
                  <c:v>0.227515</c:v>
                </c:pt>
                <c:pt idx="881" formatCode="General">
                  <c:v>0.23617099999999999</c:v>
                </c:pt>
                <c:pt idx="882" formatCode="General">
                  <c:v>0.24605399999999999</c:v>
                </c:pt>
                <c:pt idx="883" formatCode="General">
                  <c:v>0.25711600000000001</c:v>
                </c:pt>
                <c:pt idx="884" formatCode="General">
                  <c:v>0.26917799999999997</c:v>
                </c:pt>
                <c:pt idx="885" formatCode="General">
                  <c:v>0.281941</c:v>
                </c:pt>
                <c:pt idx="886" formatCode="General">
                  <c:v>0.29493999999999998</c:v>
                </c:pt>
                <c:pt idx="887" formatCode="General">
                  <c:v>0.307587</c:v>
                </c:pt>
                <c:pt idx="888" formatCode="General">
                  <c:v>0.31919700000000001</c:v>
                </c:pt>
                <c:pt idx="889" formatCode="General">
                  <c:v>0.329036</c:v>
                </c:pt>
                <c:pt idx="890" formatCode="General">
                  <c:v>0.33637699999999998</c:v>
                </c:pt>
                <c:pt idx="891" formatCode="General">
                  <c:v>0.34059099999999998</c:v>
                </c:pt>
                <c:pt idx="892" formatCode="General">
                  <c:v>0.34133200000000002</c:v>
                </c:pt>
                <c:pt idx="893" formatCode="General">
                  <c:v>0.33859600000000001</c:v>
                </c:pt>
                <c:pt idx="894" formatCode="General">
                  <c:v>0.33277699999999999</c:v>
                </c:pt>
                <c:pt idx="895" formatCode="General">
                  <c:v>0.32462400000000002</c:v>
                </c:pt>
                <c:pt idx="896" formatCode="General">
                  <c:v>0.31509599999999999</c:v>
                </c:pt>
                <c:pt idx="897" formatCode="General">
                  <c:v>0.30522899999999997</c:v>
                </c:pt>
                <c:pt idx="898" formatCode="General">
                  <c:v>0.29591000000000001</c:v>
                </c:pt>
                <c:pt idx="899" formatCode="General">
                  <c:v>0.287852</c:v>
                </c:pt>
                <c:pt idx="900" formatCode="General">
                  <c:v>0.28151300000000001</c:v>
                </c:pt>
                <c:pt idx="901" formatCode="General">
                  <c:v>0.27715800000000002</c:v>
                </c:pt>
                <c:pt idx="902" formatCode="General">
                  <c:v>0.274868</c:v>
                </c:pt>
                <c:pt idx="903" formatCode="General">
                  <c:v>0.27465099999999998</c:v>
                </c:pt>
                <c:pt idx="904" formatCode="General">
                  <c:v>0.27645799999999998</c:v>
                </c:pt>
                <c:pt idx="905" formatCode="General">
                  <c:v>0.28027299999999999</c:v>
                </c:pt>
                <c:pt idx="906" formatCode="General">
                  <c:v>0.28603299999999998</c:v>
                </c:pt>
                <c:pt idx="907" formatCode="General">
                  <c:v>0.29373700000000003</c:v>
                </c:pt>
                <c:pt idx="908" formatCode="General">
                  <c:v>0.30340600000000001</c:v>
                </c:pt>
                <c:pt idx="909" formatCode="General">
                  <c:v>0.31513400000000003</c:v>
                </c:pt>
                <c:pt idx="910" formatCode="General">
                  <c:v>0.32906200000000002</c:v>
                </c:pt>
                <c:pt idx="911" formatCode="General">
                  <c:v>0.34532099999999999</c:v>
                </c:pt>
                <c:pt idx="912" formatCode="General">
                  <c:v>0.36413699999999999</c:v>
                </c:pt>
                <c:pt idx="913" formatCode="General">
                  <c:v>0.38572499999999998</c:v>
                </c:pt>
                <c:pt idx="914" formatCode="General">
                  <c:v>0.41044900000000001</c:v>
                </c:pt>
                <c:pt idx="915" formatCode="General">
                  <c:v>0.43865599999999999</c:v>
                </c:pt>
                <c:pt idx="916" formatCode="General">
                  <c:v>0.47078199999999998</c:v>
                </c:pt>
                <c:pt idx="917" formatCode="General">
                  <c:v>0.50731199999999999</c:v>
                </c:pt>
                <c:pt idx="918" formatCode="General">
                  <c:v>0.54883199999999999</c:v>
                </c:pt>
                <c:pt idx="919" formatCode="General">
                  <c:v>0.59602299999999997</c:v>
                </c:pt>
                <c:pt idx="920" formatCode="General">
                  <c:v>0.64958800000000005</c:v>
                </c:pt>
                <c:pt idx="921" formatCode="General">
                  <c:v>0.71013899999999996</c:v>
                </c:pt>
                <c:pt idx="922" formatCode="General">
                  <c:v>0.77818600000000004</c:v>
                </c:pt>
                <c:pt idx="923" formatCode="General">
                  <c:v>0.85369200000000001</c:v>
                </c:pt>
                <c:pt idx="924" formatCode="General">
                  <c:v>0.93596500000000005</c:v>
                </c:pt>
                <c:pt idx="925" formatCode="General">
                  <c:v>1.022856</c:v>
                </c:pt>
                <c:pt idx="926" formatCode="General">
                  <c:v>1.110128</c:v>
                </c:pt>
                <c:pt idx="927" formatCode="General">
                  <c:v>1.1903980000000001</c:v>
                </c:pt>
                <c:pt idx="928" formatCode="General">
                  <c:v>1.2526189999999999</c:v>
                </c:pt>
                <c:pt idx="929" formatCode="General">
                  <c:v>1.2828550000000001</c:v>
                </c:pt>
                <c:pt idx="930" formatCode="General">
                  <c:v>1.266877</c:v>
                </c:pt>
                <c:pt idx="931" formatCode="General">
                  <c:v>1.195829</c:v>
                </c:pt>
                <c:pt idx="932" formatCode="General">
                  <c:v>1.0716110000000001</c:v>
                </c:pt>
                <c:pt idx="933" formatCode="General">
                  <c:v>0.90929099999999996</c:v>
                </c:pt>
                <c:pt idx="934" formatCode="General">
                  <c:v>0.73216099999999995</c:v>
                </c:pt>
                <c:pt idx="935" formatCode="General">
                  <c:v>0.56370799999999999</c:v>
                </c:pt>
                <c:pt idx="936" formatCode="General">
                  <c:v>0.41992099999999999</c:v>
                </c:pt>
                <c:pt idx="937" formatCode="General">
                  <c:v>0.30723099999999998</c:v>
                </c:pt>
                <c:pt idx="938" formatCode="General">
                  <c:v>0.224274</c:v>
                </c:pt>
                <c:pt idx="939" formatCode="General">
                  <c:v>0.165745</c:v>
                </c:pt>
                <c:pt idx="940" formatCode="General">
                  <c:v>0.125413</c:v>
                </c:pt>
                <c:pt idx="941" formatCode="General">
                  <c:v>9.7775000000000001E-2</c:v>
                </c:pt>
                <c:pt idx="942" formatCode="General">
                  <c:v>7.8662999999999997E-2</c:v>
                </c:pt>
                <c:pt idx="943" formatCode="General">
                  <c:v>6.5158999999999995E-2</c:v>
                </c:pt>
                <c:pt idx="944" formatCode="General">
                  <c:v>5.5363000000000002E-2</c:v>
                </c:pt>
                <c:pt idx="945" formatCode="General">
                  <c:v>4.8048E-2</c:v>
                </c:pt>
                <c:pt idx="946" formatCode="General">
                  <c:v>4.2437999999999997E-2</c:v>
                </c:pt>
                <c:pt idx="947" formatCode="General">
                  <c:v>3.8037000000000001E-2</c:v>
                </c:pt>
                <c:pt idx="948" formatCode="General">
                  <c:v>3.4511E-2</c:v>
                </c:pt>
                <c:pt idx="949" formatCode="General">
                  <c:v>3.1655000000000003E-2</c:v>
                </c:pt>
                <c:pt idx="950" formatCode="General">
                  <c:v>2.9302999999999999E-2</c:v>
                </c:pt>
                <c:pt idx="951" formatCode="General">
                  <c:v>2.7345999999999999E-2</c:v>
                </c:pt>
                <c:pt idx="952" formatCode="General">
                  <c:v>2.5683000000000001E-2</c:v>
                </c:pt>
                <c:pt idx="953" formatCode="General">
                  <c:v>2.4261000000000001E-2</c:v>
                </c:pt>
                <c:pt idx="954" formatCode="General">
                  <c:v>2.3025E-2</c:v>
                </c:pt>
                <c:pt idx="955" formatCode="General">
                  <c:v>2.1939E-2</c:v>
                </c:pt>
                <c:pt idx="956" formatCode="General">
                  <c:v>2.0954E-2</c:v>
                </c:pt>
                <c:pt idx="957" formatCode="General">
                  <c:v>2.0060999999999999E-2</c:v>
                </c:pt>
                <c:pt idx="958" formatCode="General">
                  <c:v>1.9241999999999999E-2</c:v>
                </c:pt>
                <c:pt idx="959" formatCode="General">
                  <c:v>1.8504E-2</c:v>
                </c:pt>
                <c:pt idx="960" formatCode="General">
                  <c:v>1.7831E-2</c:v>
                </c:pt>
                <c:pt idx="961" formatCode="General">
                  <c:v>1.7217E-2</c:v>
                </c:pt>
                <c:pt idx="962" formatCode="General">
                  <c:v>1.6650999999999999E-2</c:v>
                </c:pt>
                <c:pt idx="963" formatCode="General">
                  <c:v>1.6114E-2</c:v>
                </c:pt>
                <c:pt idx="964" formatCode="General">
                  <c:v>1.5613999999999999E-2</c:v>
                </c:pt>
                <c:pt idx="965" formatCode="General">
                  <c:v>1.515E-2</c:v>
                </c:pt>
                <c:pt idx="966" formatCode="General">
                  <c:v>1.4726E-2</c:v>
                </c:pt>
                <c:pt idx="967" formatCode="General">
                  <c:v>1.4331999999999999E-2</c:v>
                </c:pt>
                <c:pt idx="968" formatCode="General">
                  <c:v>1.3958999999999999E-2</c:v>
                </c:pt>
                <c:pt idx="969" formatCode="General">
                  <c:v>1.3613E-2</c:v>
                </c:pt>
                <c:pt idx="970" formatCode="General">
                  <c:v>1.3291000000000001E-2</c:v>
                </c:pt>
                <c:pt idx="971" formatCode="General">
                  <c:v>1.2994E-2</c:v>
                </c:pt>
                <c:pt idx="972" formatCode="General">
                  <c:v>1.2713E-2</c:v>
                </c:pt>
                <c:pt idx="973" formatCode="General">
                  <c:v>1.2442999999999999E-2</c:v>
                </c:pt>
                <c:pt idx="974" formatCode="General">
                  <c:v>1.2184E-2</c:v>
                </c:pt>
                <c:pt idx="975" formatCode="General">
                  <c:v>1.1945000000000001E-2</c:v>
                </c:pt>
                <c:pt idx="976" formatCode="General">
                  <c:v>1.1735000000000001E-2</c:v>
                </c:pt>
                <c:pt idx="977" formatCode="General">
                  <c:v>1.1554999999999999E-2</c:v>
                </c:pt>
                <c:pt idx="978" formatCode="General">
                  <c:v>1.1398E-2</c:v>
                </c:pt>
                <c:pt idx="979" formatCode="General">
                  <c:v>1.1253000000000001E-2</c:v>
                </c:pt>
                <c:pt idx="980" formatCode="General">
                  <c:v>1.112E-2</c:v>
                </c:pt>
                <c:pt idx="981" formatCode="General">
                  <c:v>1.0989000000000001E-2</c:v>
                </c:pt>
                <c:pt idx="982" formatCode="General">
                  <c:v>1.0867999999999999E-2</c:v>
                </c:pt>
                <c:pt idx="983" formatCode="General">
                  <c:v>1.0749E-2</c:v>
                </c:pt>
                <c:pt idx="984" formatCode="General">
                  <c:v>1.0633E-2</c:v>
                </c:pt>
                <c:pt idx="985" formatCode="General">
                  <c:v>1.0514000000000001E-2</c:v>
                </c:pt>
                <c:pt idx="986" formatCode="General">
                  <c:v>1.0394E-2</c:v>
                </c:pt>
                <c:pt idx="987" formatCode="General">
                  <c:v>1.0266000000000001E-2</c:v>
                </c:pt>
                <c:pt idx="988" formatCode="General">
                  <c:v>1.014E-2</c:v>
                </c:pt>
                <c:pt idx="989" formatCode="General">
                  <c:v>1.0015E-2</c:v>
                </c:pt>
                <c:pt idx="990" formatCode="General">
                  <c:v>9.9030000000000003E-3</c:v>
                </c:pt>
                <c:pt idx="991" formatCode="General">
                  <c:v>9.7850000000000003E-3</c:v>
                </c:pt>
                <c:pt idx="992" formatCode="General">
                  <c:v>9.6620000000000004E-3</c:v>
                </c:pt>
                <c:pt idx="993" formatCode="General">
                  <c:v>9.5250000000000005E-3</c:v>
                </c:pt>
                <c:pt idx="994" formatCode="General">
                  <c:v>9.3869999999999995E-3</c:v>
                </c:pt>
                <c:pt idx="995" formatCode="General">
                  <c:v>9.2440000000000005E-3</c:v>
                </c:pt>
                <c:pt idx="996" formatCode="General">
                  <c:v>9.1039999999999992E-3</c:v>
                </c:pt>
                <c:pt idx="997" formatCode="General">
                  <c:v>8.9610000000000002E-3</c:v>
                </c:pt>
                <c:pt idx="998" formatCode="General">
                  <c:v>8.8149999999999999E-3</c:v>
                </c:pt>
                <c:pt idx="999" formatCode="General">
                  <c:v>8.6599999999999993E-3</c:v>
                </c:pt>
                <c:pt idx="1000" formatCode="General">
                  <c:v>8.5009999999999999E-3</c:v>
                </c:pt>
                <c:pt idx="1001" formatCode="General">
                  <c:v>8.3470000000000003E-3</c:v>
                </c:pt>
                <c:pt idx="1002" formatCode="General">
                  <c:v>8.2059999999999998E-3</c:v>
                </c:pt>
                <c:pt idx="1003" formatCode="General">
                  <c:v>8.071E-3</c:v>
                </c:pt>
                <c:pt idx="1004" formatCode="General">
                  <c:v>7.9469999999999992E-3</c:v>
                </c:pt>
                <c:pt idx="1005" formatCode="General">
                  <c:v>7.8230000000000001E-3</c:v>
                </c:pt>
                <c:pt idx="1006" formatCode="General">
                  <c:v>7.705E-3</c:v>
                </c:pt>
                <c:pt idx="1007" formatCode="General">
                  <c:v>7.5909999999999997E-3</c:v>
                </c:pt>
                <c:pt idx="1008" formatCode="General">
                  <c:v>7.4960000000000001E-3</c:v>
                </c:pt>
                <c:pt idx="1009" formatCode="General">
                  <c:v>7.4149999999999997E-3</c:v>
                </c:pt>
                <c:pt idx="1010" formatCode="General">
                  <c:v>7.345E-3</c:v>
                </c:pt>
                <c:pt idx="1011" formatCode="General">
                  <c:v>7.28E-3</c:v>
                </c:pt>
                <c:pt idx="1012" formatCode="General">
                  <c:v>7.2290000000000002E-3</c:v>
                </c:pt>
                <c:pt idx="1013" formatCode="General">
                  <c:v>7.1840000000000003E-3</c:v>
                </c:pt>
                <c:pt idx="1014" formatCode="General">
                  <c:v>7.143E-3</c:v>
                </c:pt>
                <c:pt idx="1015" formatCode="General">
                  <c:v>7.0939999999999996E-3</c:v>
                </c:pt>
                <c:pt idx="1016" formatCode="General">
                  <c:v>7.051E-3</c:v>
                </c:pt>
                <c:pt idx="1017" formatCode="General">
                  <c:v>7.0140000000000003E-3</c:v>
                </c:pt>
                <c:pt idx="1018" formatCode="General">
                  <c:v>6.9810000000000002E-3</c:v>
                </c:pt>
                <c:pt idx="1019" formatCode="General">
                  <c:v>6.9499999999999996E-3</c:v>
                </c:pt>
                <c:pt idx="1020" formatCode="General">
                  <c:v>6.914E-3</c:v>
                </c:pt>
                <c:pt idx="1021" formatCode="General">
                  <c:v>6.8900000000000003E-3</c:v>
                </c:pt>
                <c:pt idx="1022" formatCode="General">
                  <c:v>6.8710000000000004E-3</c:v>
                </c:pt>
                <c:pt idx="1023" formatCode="General">
                  <c:v>6.8649999999999996E-3</c:v>
                </c:pt>
                <c:pt idx="1024" formatCode="General">
                  <c:v>6.8609999999999999E-3</c:v>
                </c:pt>
                <c:pt idx="1025" formatCode="General">
                  <c:v>6.8659999999999997E-3</c:v>
                </c:pt>
                <c:pt idx="1026" formatCode="General">
                  <c:v>6.875E-3</c:v>
                </c:pt>
                <c:pt idx="1027" formatCode="General">
                  <c:v>6.8919999999999997E-3</c:v>
                </c:pt>
                <c:pt idx="1028" formatCode="General">
                  <c:v>6.9100000000000003E-3</c:v>
                </c:pt>
                <c:pt idx="1029" formatCode="General">
                  <c:v>6.9249999999999997E-3</c:v>
                </c:pt>
                <c:pt idx="1030" formatCode="General">
                  <c:v>6.9300000000000004E-3</c:v>
                </c:pt>
                <c:pt idx="1031" formatCode="General">
                  <c:v>6.9189999999999998E-3</c:v>
                </c:pt>
                <c:pt idx="1032" formatCode="General">
                  <c:v>6.9030000000000003E-3</c:v>
                </c:pt>
                <c:pt idx="1033" formatCode="General">
                  <c:v>6.888E-3</c:v>
                </c:pt>
                <c:pt idx="1034" formatCode="General">
                  <c:v>6.8789999999999997E-3</c:v>
                </c:pt>
                <c:pt idx="1035" formatCode="General">
                  <c:v>6.8739999999999999E-3</c:v>
                </c:pt>
                <c:pt idx="1036" formatCode="General">
                  <c:v>6.8729999999999998E-3</c:v>
                </c:pt>
                <c:pt idx="1037" formatCode="General">
                  <c:v>6.8869999999999999E-3</c:v>
                </c:pt>
                <c:pt idx="1038" formatCode="General">
                  <c:v>6.9080000000000001E-3</c:v>
                </c:pt>
                <c:pt idx="1039" formatCode="General">
                  <c:v>6.9340000000000001E-3</c:v>
                </c:pt>
                <c:pt idx="1040" formatCode="General">
                  <c:v>6.9589999999999999E-3</c:v>
                </c:pt>
                <c:pt idx="1041" formatCode="General">
                  <c:v>6.979E-3</c:v>
                </c:pt>
                <c:pt idx="1042" formatCode="General">
                  <c:v>7.0020000000000004E-3</c:v>
                </c:pt>
                <c:pt idx="1043" formatCode="General">
                  <c:v>7.0229999999999997E-3</c:v>
                </c:pt>
                <c:pt idx="1044" formatCode="General">
                  <c:v>7.0590000000000002E-3</c:v>
                </c:pt>
                <c:pt idx="1045" formatCode="General">
                  <c:v>7.1009999999999997E-3</c:v>
                </c:pt>
                <c:pt idx="1046" formatCode="General">
                  <c:v>7.1440000000000002E-3</c:v>
                </c:pt>
                <c:pt idx="1047" formatCode="General">
                  <c:v>7.1780000000000004E-3</c:v>
                </c:pt>
                <c:pt idx="1048" formatCode="General">
                  <c:v>7.2009999999999999E-3</c:v>
                </c:pt>
                <c:pt idx="1049" formatCode="General">
                  <c:v>7.2240000000000004E-3</c:v>
                </c:pt>
                <c:pt idx="1050" formatCode="General">
                  <c:v>7.2490000000000002E-3</c:v>
                </c:pt>
                <c:pt idx="1051" formatCode="General">
                  <c:v>7.267E-3</c:v>
                </c:pt>
                <c:pt idx="1052" formatCode="General">
                  <c:v>7.2760000000000003E-3</c:v>
                </c:pt>
                <c:pt idx="1053" formatCode="General">
                  <c:v>7.2810000000000001E-3</c:v>
                </c:pt>
                <c:pt idx="1054" formatCode="General">
                  <c:v>7.2909999999999997E-3</c:v>
                </c:pt>
                <c:pt idx="1055" formatCode="General">
                  <c:v>7.3039999999999997E-3</c:v>
                </c:pt>
                <c:pt idx="1056" formatCode="General">
                  <c:v>7.3020000000000003E-3</c:v>
                </c:pt>
                <c:pt idx="1057" formatCode="General">
                  <c:v>7.3020000000000003E-3</c:v>
                </c:pt>
                <c:pt idx="1058" formatCode="General">
                  <c:v>7.306E-3</c:v>
                </c:pt>
                <c:pt idx="1059" formatCode="General">
                  <c:v>7.3270000000000002E-3</c:v>
                </c:pt>
                <c:pt idx="1060" formatCode="General">
                  <c:v>7.3379999999999999E-3</c:v>
                </c:pt>
                <c:pt idx="1061" formatCode="General">
                  <c:v>7.3330000000000001E-3</c:v>
                </c:pt>
                <c:pt idx="1062" formatCode="General">
                  <c:v>7.319E-3</c:v>
                </c:pt>
                <c:pt idx="1063" formatCode="General">
                  <c:v>7.3010000000000002E-3</c:v>
                </c:pt>
                <c:pt idx="1064" formatCode="General">
                  <c:v>7.293E-3</c:v>
                </c:pt>
                <c:pt idx="1065" formatCode="General">
                  <c:v>7.2859999999999999E-3</c:v>
                </c:pt>
                <c:pt idx="1066" formatCode="General">
                  <c:v>7.2919999999999999E-3</c:v>
                </c:pt>
                <c:pt idx="1067" formatCode="General">
                  <c:v>7.2989999999999999E-3</c:v>
                </c:pt>
                <c:pt idx="1068" formatCode="General">
                  <c:v>7.3159999999999996E-3</c:v>
                </c:pt>
                <c:pt idx="1069" formatCode="General">
                  <c:v>7.332E-3</c:v>
                </c:pt>
                <c:pt idx="1070" formatCode="General">
                  <c:v>7.352E-3</c:v>
                </c:pt>
                <c:pt idx="1071" formatCode="General">
                  <c:v>7.3639999999999999E-3</c:v>
                </c:pt>
                <c:pt idx="1072" formatCode="General">
                  <c:v>7.3699999999999998E-3</c:v>
                </c:pt>
                <c:pt idx="1073" formatCode="General">
                  <c:v>7.3720000000000001E-3</c:v>
                </c:pt>
                <c:pt idx="1074" formatCode="General">
                  <c:v>7.3740000000000003E-3</c:v>
                </c:pt>
                <c:pt idx="1075" formatCode="General">
                  <c:v>7.3920000000000001E-3</c:v>
                </c:pt>
                <c:pt idx="1076" formatCode="General">
                  <c:v>7.4110000000000001E-3</c:v>
                </c:pt>
                <c:pt idx="1077" formatCode="General">
                  <c:v>7.4400000000000004E-3</c:v>
                </c:pt>
                <c:pt idx="1078" formatCode="General">
                  <c:v>7.4539999999999997E-3</c:v>
                </c:pt>
                <c:pt idx="1079" formatCode="General">
                  <c:v>7.4640000000000001E-3</c:v>
                </c:pt>
                <c:pt idx="1080" formatCode="General">
                  <c:v>7.4619999999999999E-3</c:v>
                </c:pt>
                <c:pt idx="1081" formatCode="General">
                  <c:v>7.463E-3</c:v>
                </c:pt>
                <c:pt idx="1082" formatCode="General">
                  <c:v>7.4770000000000001E-3</c:v>
                </c:pt>
                <c:pt idx="1083" formatCode="General">
                  <c:v>7.4989999999999996E-3</c:v>
                </c:pt>
                <c:pt idx="1084" formatCode="General">
                  <c:v>7.5240000000000003E-3</c:v>
                </c:pt>
                <c:pt idx="1085" formatCode="General">
                  <c:v>7.5420000000000001E-3</c:v>
                </c:pt>
                <c:pt idx="1086" formatCode="General">
                  <c:v>7.5550000000000001E-3</c:v>
                </c:pt>
                <c:pt idx="1087" formatCode="General">
                  <c:v>7.5630000000000003E-3</c:v>
                </c:pt>
                <c:pt idx="1088" formatCode="General">
                  <c:v>7.5659999999999998E-3</c:v>
                </c:pt>
                <c:pt idx="1089" formatCode="General">
                  <c:v>7.5750000000000001E-3</c:v>
                </c:pt>
                <c:pt idx="1090" formatCode="General">
                  <c:v>7.5859999999999999E-3</c:v>
                </c:pt>
                <c:pt idx="1091" formatCode="General">
                  <c:v>7.5969999999999996E-3</c:v>
                </c:pt>
                <c:pt idx="1092" formatCode="General">
                  <c:v>7.6030000000000004E-3</c:v>
                </c:pt>
                <c:pt idx="1093" formatCode="General">
                  <c:v>7.607E-3</c:v>
                </c:pt>
                <c:pt idx="1094" formatCode="General">
                  <c:v>7.6119999999999998E-3</c:v>
                </c:pt>
                <c:pt idx="1095" formatCode="General">
                  <c:v>7.607E-3</c:v>
                </c:pt>
                <c:pt idx="1096" formatCode="General">
                  <c:v>7.5919999999999998E-3</c:v>
                </c:pt>
                <c:pt idx="1097" formatCode="General">
                  <c:v>7.5649999999999997E-3</c:v>
                </c:pt>
                <c:pt idx="1098" formatCode="General">
                  <c:v>7.5399999999999998E-3</c:v>
                </c:pt>
                <c:pt idx="1099" formatCode="General">
                  <c:v>7.5079999999999999E-3</c:v>
                </c:pt>
                <c:pt idx="1100" formatCode="General">
                  <c:v>7.4809999999999998E-3</c:v>
                </c:pt>
                <c:pt idx="1101" formatCode="General">
                  <c:v>7.4570000000000001E-3</c:v>
                </c:pt>
                <c:pt idx="1102" formatCode="General">
                  <c:v>7.4460000000000004E-3</c:v>
                </c:pt>
                <c:pt idx="1103" formatCode="General">
                  <c:v>7.4330000000000004E-3</c:v>
                </c:pt>
                <c:pt idx="1104" formatCode="General">
                  <c:v>7.4229999999999999E-3</c:v>
                </c:pt>
                <c:pt idx="1105" formatCode="General">
                  <c:v>7.4110000000000001E-3</c:v>
                </c:pt>
                <c:pt idx="1106" formatCode="General">
                  <c:v>7.4029999999999999E-3</c:v>
                </c:pt>
                <c:pt idx="1107" formatCode="General">
                  <c:v>7.3940000000000004E-3</c:v>
                </c:pt>
                <c:pt idx="1108" formatCode="General">
                  <c:v>7.3930000000000003E-3</c:v>
                </c:pt>
                <c:pt idx="1109" formatCode="General">
                  <c:v>7.3949999999999997E-3</c:v>
                </c:pt>
                <c:pt idx="1110" formatCode="General">
                  <c:v>7.4050000000000001E-3</c:v>
                </c:pt>
                <c:pt idx="1111" formatCode="General">
                  <c:v>7.4079999999999997E-3</c:v>
                </c:pt>
                <c:pt idx="1112" formatCode="General">
                  <c:v>7.4120000000000002E-3</c:v>
                </c:pt>
                <c:pt idx="1113" formatCode="General">
                  <c:v>7.4219999999999998E-3</c:v>
                </c:pt>
                <c:pt idx="1114" formatCode="General">
                  <c:v>7.4400000000000004E-3</c:v>
                </c:pt>
                <c:pt idx="1115" formatCode="General">
                  <c:v>7.4749999999999999E-3</c:v>
                </c:pt>
                <c:pt idx="1116" formatCode="General">
                  <c:v>7.5139999999999998E-3</c:v>
                </c:pt>
                <c:pt idx="1117" formatCode="General">
                  <c:v>7.5700000000000003E-3</c:v>
                </c:pt>
                <c:pt idx="1118" formatCode="General">
                  <c:v>7.6239999999999997E-3</c:v>
                </c:pt>
                <c:pt idx="1119" formatCode="General">
                  <c:v>7.6839999999999999E-3</c:v>
                </c:pt>
                <c:pt idx="1120" formatCode="General">
                  <c:v>7.7499999999999999E-3</c:v>
                </c:pt>
                <c:pt idx="1121" formatCode="General">
                  <c:v>7.8230000000000001E-3</c:v>
                </c:pt>
                <c:pt idx="1122" formatCode="General">
                  <c:v>7.9120000000000006E-3</c:v>
                </c:pt>
                <c:pt idx="1123" formatCode="General">
                  <c:v>8.005E-3</c:v>
                </c:pt>
                <c:pt idx="1124" formatCode="General">
                  <c:v>8.1110000000000002E-3</c:v>
                </c:pt>
                <c:pt idx="1125" formatCode="General">
                  <c:v>8.2129999999999998E-3</c:v>
                </c:pt>
                <c:pt idx="1126" formatCode="General">
                  <c:v>8.3180000000000007E-3</c:v>
                </c:pt>
                <c:pt idx="1127" formatCode="General">
                  <c:v>8.4209999999999997E-3</c:v>
                </c:pt>
                <c:pt idx="1128" formatCode="General">
                  <c:v>8.5109999999999995E-3</c:v>
                </c:pt>
                <c:pt idx="1129" formatCode="General">
                  <c:v>8.5769999999999996E-3</c:v>
                </c:pt>
                <c:pt idx="1130" formatCode="General">
                  <c:v>8.6140000000000001E-3</c:v>
                </c:pt>
                <c:pt idx="1131" formatCode="General">
                  <c:v>8.633E-3</c:v>
                </c:pt>
                <c:pt idx="1132" formatCode="General">
                  <c:v>8.6390000000000008E-3</c:v>
                </c:pt>
                <c:pt idx="1133" formatCode="General">
                  <c:v>8.6160000000000004E-3</c:v>
                </c:pt>
                <c:pt idx="1134" formatCode="General">
                  <c:v>8.5690000000000002E-3</c:v>
                </c:pt>
                <c:pt idx="1135" formatCode="General">
                  <c:v>8.5009999999999999E-3</c:v>
                </c:pt>
                <c:pt idx="1136" formatCode="General">
                  <c:v>8.4340000000000005E-3</c:v>
                </c:pt>
                <c:pt idx="1137" formatCode="General">
                  <c:v>8.371E-3</c:v>
                </c:pt>
                <c:pt idx="1138" formatCode="General">
                  <c:v>8.3110000000000007E-3</c:v>
                </c:pt>
                <c:pt idx="1139" formatCode="General">
                  <c:v>8.2489999999999994E-3</c:v>
                </c:pt>
                <c:pt idx="1140" formatCode="General">
                  <c:v>8.1869999999999998E-3</c:v>
                </c:pt>
                <c:pt idx="1141" formatCode="General">
                  <c:v>8.1300000000000001E-3</c:v>
                </c:pt>
                <c:pt idx="1142" formatCode="General">
                  <c:v>8.0890000000000007E-3</c:v>
                </c:pt>
                <c:pt idx="1143" formatCode="General">
                  <c:v>8.0630000000000007E-3</c:v>
                </c:pt>
                <c:pt idx="1144" formatCode="General">
                  <c:v>8.0459999999999993E-3</c:v>
                </c:pt>
                <c:pt idx="1145" formatCode="General">
                  <c:v>8.0260000000000001E-3</c:v>
                </c:pt>
                <c:pt idx="1146" formatCode="General">
                  <c:v>7.9900000000000006E-3</c:v>
                </c:pt>
                <c:pt idx="1147" formatCode="General">
                  <c:v>7.9539999999999993E-3</c:v>
                </c:pt>
                <c:pt idx="1148" formatCode="General">
                  <c:v>7.9139999999999992E-3</c:v>
                </c:pt>
                <c:pt idx="1149" formatCode="General">
                  <c:v>7.8799999999999999E-3</c:v>
                </c:pt>
                <c:pt idx="1150" formatCode="General">
                  <c:v>7.8480000000000008E-3</c:v>
                </c:pt>
                <c:pt idx="1151" formatCode="General">
                  <c:v>7.8230000000000001E-3</c:v>
                </c:pt>
                <c:pt idx="1152" formatCode="General">
                  <c:v>7.7990000000000004E-3</c:v>
                </c:pt>
                <c:pt idx="1153" formatCode="General">
                  <c:v>7.7640000000000001E-3</c:v>
                </c:pt>
                <c:pt idx="1154" formatCode="General">
                  <c:v>7.724E-3</c:v>
                </c:pt>
                <c:pt idx="1155" formatCode="General">
                  <c:v>7.6940000000000003E-3</c:v>
                </c:pt>
                <c:pt idx="1156" formatCode="General">
                  <c:v>7.6699999999999997E-3</c:v>
                </c:pt>
                <c:pt idx="1157" formatCode="General">
                  <c:v>7.6490000000000004E-3</c:v>
                </c:pt>
                <c:pt idx="1158" formatCode="General">
                  <c:v>7.613E-3</c:v>
                </c:pt>
                <c:pt idx="1159" formatCode="General">
                  <c:v>7.5760000000000003E-3</c:v>
                </c:pt>
                <c:pt idx="1160" formatCode="General">
                  <c:v>7.5319999999999996E-3</c:v>
                </c:pt>
                <c:pt idx="1161" formatCode="General">
                  <c:v>7.4980000000000003E-3</c:v>
                </c:pt>
                <c:pt idx="1162" formatCode="General">
                  <c:v>7.4650000000000003E-3</c:v>
                </c:pt>
                <c:pt idx="1163" formatCode="General">
                  <c:v>7.4380000000000002E-3</c:v>
                </c:pt>
                <c:pt idx="1164" formatCode="General">
                  <c:v>7.4120000000000002E-3</c:v>
                </c:pt>
                <c:pt idx="1165" formatCode="General">
                  <c:v>7.3870000000000003E-3</c:v>
                </c:pt>
                <c:pt idx="1166" formatCode="General">
                  <c:v>7.3559999999999997E-3</c:v>
                </c:pt>
                <c:pt idx="1167" formatCode="General">
                  <c:v>7.3210000000000003E-3</c:v>
                </c:pt>
                <c:pt idx="1168" formatCode="General">
                  <c:v>7.2899999999999996E-3</c:v>
                </c:pt>
                <c:pt idx="1169" formatCode="General">
                  <c:v>7.2849999999999998E-3</c:v>
                </c:pt>
                <c:pt idx="1170" formatCode="General">
                  <c:v>7.2899999999999996E-3</c:v>
                </c:pt>
                <c:pt idx="1171" formatCode="General">
                  <c:v>7.2909999999999997E-3</c:v>
                </c:pt>
                <c:pt idx="1172" formatCode="General">
                  <c:v>7.2659999999999999E-3</c:v>
                </c:pt>
                <c:pt idx="1173" formatCode="General">
                  <c:v>7.2430000000000003E-3</c:v>
                </c:pt>
                <c:pt idx="1174" formatCode="General">
                  <c:v>7.228E-3</c:v>
                </c:pt>
                <c:pt idx="1175" formatCode="General">
                  <c:v>7.2319999999999997E-3</c:v>
                </c:pt>
                <c:pt idx="1176" formatCode="General">
                  <c:v>7.2399999999999999E-3</c:v>
                </c:pt>
                <c:pt idx="1177" formatCode="General">
                  <c:v>7.2610000000000001E-3</c:v>
                </c:pt>
                <c:pt idx="1178" formatCode="General">
                  <c:v>7.2940000000000001E-3</c:v>
                </c:pt>
                <c:pt idx="1179" formatCode="General">
                  <c:v>7.345E-3</c:v>
                </c:pt>
                <c:pt idx="1180" formatCode="General">
                  <c:v>7.4019999999999997E-3</c:v>
                </c:pt>
                <c:pt idx="1181" formatCode="General">
                  <c:v>7.4679999999999998E-3</c:v>
                </c:pt>
                <c:pt idx="1182" formatCode="General">
                  <c:v>7.5440000000000004E-3</c:v>
                </c:pt>
                <c:pt idx="1183" formatCode="General">
                  <c:v>7.6369999999999997E-3</c:v>
                </c:pt>
                <c:pt idx="1184" formatCode="General">
                  <c:v>7.7549999999999997E-3</c:v>
                </c:pt>
                <c:pt idx="1185" formatCode="General">
                  <c:v>7.8949999999999992E-3</c:v>
                </c:pt>
                <c:pt idx="1186" formatCode="General">
                  <c:v>8.0669999999999995E-3</c:v>
                </c:pt>
                <c:pt idx="1187" formatCode="General">
                  <c:v>8.2710000000000006E-3</c:v>
                </c:pt>
                <c:pt idx="1188" formatCode="General">
                  <c:v>8.5079999999999999E-3</c:v>
                </c:pt>
                <c:pt idx="1189" formatCode="General">
                  <c:v>8.7449999999999993E-3</c:v>
                </c:pt>
                <c:pt idx="1190" formatCode="General">
                  <c:v>8.9639999999999997E-3</c:v>
                </c:pt>
                <c:pt idx="1191" formatCode="General">
                  <c:v>9.1240000000000002E-3</c:v>
                </c:pt>
                <c:pt idx="1192" formatCode="General">
                  <c:v>9.2230000000000003E-3</c:v>
                </c:pt>
                <c:pt idx="1193" formatCode="General">
                  <c:v>9.2429999999999995E-3</c:v>
                </c:pt>
                <c:pt idx="1194" formatCode="General">
                  <c:v>9.1940000000000008E-3</c:v>
                </c:pt>
                <c:pt idx="1195" formatCode="General">
                  <c:v>9.0840000000000001E-3</c:v>
                </c:pt>
                <c:pt idx="1196" formatCode="General">
                  <c:v>8.9420000000000003E-3</c:v>
                </c:pt>
                <c:pt idx="1197" formatCode="General">
                  <c:v>8.8100000000000001E-3</c:v>
                </c:pt>
                <c:pt idx="1198" formatCode="General">
                  <c:v>8.7189999999999993E-3</c:v>
                </c:pt>
                <c:pt idx="1199" formatCode="General">
                  <c:v>8.6859999999999993E-3</c:v>
                </c:pt>
                <c:pt idx="1200" formatCode="General">
                  <c:v>8.7209999999999996E-3</c:v>
                </c:pt>
                <c:pt idx="1201" formatCode="General">
                  <c:v>8.8369999999999994E-3</c:v>
                </c:pt>
                <c:pt idx="1202" formatCode="General">
                  <c:v>9.0460000000000002E-3</c:v>
                </c:pt>
                <c:pt idx="1203" formatCode="General">
                  <c:v>9.3480000000000004E-3</c:v>
                </c:pt>
                <c:pt idx="1204" formatCode="General">
                  <c:v>9.7380000000000001E-3</c:v>
                </c:pt>
                <c:pt idx="1205" formatCode="General">
                  <c:v>1.0201999999999999E-2</c:v>
                </c:pt>
                <c:pt idx="1206" formatCode="General">
                  <c:v>1.0725999999999999E-2</c:v>
                </c:pt>
                <c:pt idx="1207" formatCode="General">
                  <c:v>1.1303000000000001E-2</c:v>
                </c:pt>
                <c:pt idx="1208" formatCode="General">
                  <c:v>1.1913E-2</c:v>
                </c:pt>
                <c:pt idx="1209" formatCode="General">
                  <c:v>1.2534E-2</c:v>
                </c:pt>
                <c:pt idx="1210" formatCode="General">
                  <c:v>1.3122E-2</c:v>
                </c:pt>
                <c:pt idx="1211" formatCode="General">
                  <c:v>1.3656E-2</c:v>
                </c:pt>
                <c:pt idx="1212" formatCode="General">
                  <c:v>1.4116999999999999E-2</c:v>
                </c:pt>
                <c:pt idx="1213" formatCode="General">
                  <c:v>1.4503E-2</c:v>
                </c:pt>
                <c:pt idx="1214" formatCode="General">
                  <c:v>1.4812000000000001E-2</c:v>
                </c:pt>
                <c:pt idx="1215" formatCode="General">
                  <c:v>1.5046E-2</c:v>
                </c:pt>
                <c:pt idx="1216" formatCode="General">
                  <c:v>1.521E-2</c:v>
                </c:pt>
                <c:pt idx="1217" formatCode="General">
                  <c:v>1.5316E-2</c:v>
                </c:pt>
                <c:pt idx="1218" formatCode="General">
                  <c:v>1.5387E-2</c:v>
                </c:pt>
                <c:pt idx="1219" formatCode="General">
                  <c:v>1.545E-2</c:v>
                </c:pt>
                <c:pt idx="1220" formatCode="General">
                  <c:v>1.5514E-2</c:v>
                </c:pt>
                <c:pt idx="1221" formatCode="General">
                  <c:v>1.5579000000000001E-2</c:v>
                </c:pt>
                <c:pt idx="1222" formatCode="General">
                  <c:v>1.5637000000000002E-2</c:v>
                </c:pt>
                <c:pt idx="1223" formatCode="General">
                  <c:v>1.5703000000000002E-2</c:v>
                </c:pt>
                <c:pt idx="1224" formatCode="General">
                  <c:v>1.5782999999999998E-2</c:v>
                </c:pt>
                <c:pt idx="1225" formatCode="General">
                  <c:v>1.5883000000000001E-2</c:v>
                </c:pt>
                <c:pt idx="1226" formatCode="General">
                  <c:v>1.5994999999999999E-2</c:v>
                </c:pt>
                <c:pt idx="1227" formatCode="General">
                  <c:v>1.6111E-2</c:v>
                </c:pt>
                <c:pt idx="1228" formatCode="General">
                  <c:v>1.6227999999999999E-2</c:v>
                </c:pt>
                <c:pt idx="1229" formatCode="General">
                  <c:v>1.6338999999999999E-2</c:v>
                </c:pt>
                <c:pt idx="1230" formatCode="General">
                  <c:v>1.6444E-2</c:v>
                </c:pt>
                <c:pt idx="1231" formatCode="General">
                  <c:v>1.6528999999999999E-2</c:v>
                </c:pt>
                <c:pt idx="1232" formatCode="General">
                  <c:v>1.6601000000000001E-2</c:v>
                </c:pt>
                <c:pt idx="1233" formatCode="General">
                  <c:v>1.6669E-2</c:v>
                </c:pt>
                <c:pt idx="1234" formatCode="General">
                  <c:v>1.6752E-2</c:v>
                </c:pt>
                <c:pt idx="1235" formatCode="General">
                  <c:v>1.6841999999999999E-2</c:v>
                </c:pt>
                <c:pt idx="1236" formatCode="General">
                  <c:v>1.6912E-2</c:v>
                </c:pt>
                <c:pt idx="1237" formatCode="General">
                  <c:v>1.6941999999999999E-2</c:v>
                </c:pt>
                <c:pt idx="1238" formatCode="General">
                  <c:v>1.6906000000000001E-2</c:v>
                </c:pt>
                <c:pt idx="1239" formatCode="General">
                  <c:v>1.6789999999999999E-2</c:v>
                </c:pt>
                <c:pt idx="1240" formatCode="General">
                  <c:v>1.6566999999999998E-2</c:v>
                </c:pt>
                <c:pt idx="1241" formatCode="General">
                  <c:v>1.6212000000000001E-2</c:v>
                </c:pt>
                <c:pt idx="1242" formatCode="General">
                  <c:v>1.5713000000000001E-2</c:v>
                </c:pt>
                <c:pt idx="1243" formatCode="General">
                  <c:v>1.5063999999999999E-2</c:v>
                </c:pt>
                <c:pt idx="1244" formatCode="General">
                  <c:v>1.4326E-2</c:v>
                </c:pt>
                <c:pt idx="1245" formatCode="General">
                  <c:v>1.3542E-2</c:v>
                </c:pt>
                <c:pt idx="1246" formatCode="General">
                  <c:v>1.2791E-2</c:v>
                </c:pt>
                <c:pt idx="1247" formatCode="General">
                  <c:v>1.2083999999999999E-2</c:v>
                </c:pt>
                <c:pt idx="1248" formatCode="General">
                  <c:v>1.1464E-2</c:v>
                </c:pt>
                <c:pt idx="1249" formatCode="General">
                  <c:v>1.0938E-2</c:v>
                </c:pt>
                <c:pt idx="1250" formatCode="General">
                  <c:v>1.052E-2</c:v>
                </c:pt>
                <c:pt idx="1251" formatCode="General">
                  <c:v>1.0194E-2</c:v>
                </c:pt>
                <c:pt idx="1252" formatCode="General">
                  <c:v>9.9340000000000001E-3</c:v>
                </c:pt>
                <c:pt idx="1253" formatCode="General">
                  <c:v>9.7210000000000005E-3</c:v>
                </c:pt>
                <c:pt idx="1254" formatCode="General">
                  <c:v>9.5469999999999999E-3</c:v>
                </c:pt>
                <c:pt idx="1255" formatCode="General">
                  <c:v>9.4000000000000004E-3</c:v>
                </c:pt>
                <c:pt idx="1256" formatCode="General">
                  <c:v>9.2779999999999998E-3</c:v>
                </c:pt>
                <c:pt idx="1257" formatCode="General">
                  <c:v>9.1649999999999995E-3</c:v>
                </c:pt>
                <c:pt idx="1258" formatCode="General">
                  <c:v>9.0679999999999997E-3</c:v>
                </c:pt>
                <c:pt idx="1259" formatCode="General">
                  <c:v>8.9789999999999991E-3</c:v>
                </c:pt>
                <c:pt idx="1260" formatCode="General">
                  <c:v>8.9119999999999998E-3</c:v>
                </c:pt>
                <c:pt idx="1261" formatCode="General">
                  <c:v>8.8559999999999993E-3</c:v>
                </c:pt>
                <c:pt idx="1262" formatCode="General">
                  <c:v>8.8199999999999997E-3</c:v>
                </c:pt>
                <c:pt idx="1263" formatCode="General">
                  <c:v>8.7899999999999992E-3</c:v>
                </c:pt>
                <c:pt idx="1264" formatCode="General">
                  <c:v>8.7679999999999998E-3</c:v>
                </c:pt>
                <c:pt idx="1265" formatCode="General">
                  <c:v>8.7430000000000008E-3</c:v>
                </c:pt>
                <c:pt idx="1266" formatCode="General">
                  <c:v>8.7229999999999999E-3</c:v>
                </c:pt>
                <c:pt idx="1267" formatCode="General">
                  <c:v>8.7019999999999997E-3</c:v>
                </c:pt>
                <c:pt idx="1268" formatCode="General">
                  <c:v>8.6820000000000005E-3</c:v>
                </c:pt>
                <c:pt idx="1269" formatCode="General">
                  <c:v>8.6580000000000008E-3</c:v>
                </c:pt>
                <c:pt idx="1270" formatCode="General">
                  <c:v>8.6359999999999996E-3</c:v>
                </c:pt>
                <c:pt idx="1271" formatCode="General">
                  <c:v>8.6119999999999999E-3</c:v>
                </c:pt>
                <c:pt idx="1272" formatCode="General">
                  <c:v>8.5839999999999996E-3</c:v>
                </c:pt>
                <c:pt idx="1273" formatCode="General">
                  <c:v>8.5509999999999996E-3</c:v>
                </c:pt>
                <c:pt idx="1274" formatCode="General">
                  <c:v>8.5229999999999993E-3</c:v>
                </c:pt>
                <c:pt idx="1275" formatCode="General">
                  <c:v>8.4980000000000003E-3</c:v>
                </c:pt>
                <c:pt idx="1276" formatCode="General">
                  <c:v>8.4720000000000004E-3</c:v>
                </c:pt>
                <c:pt idx="1277" formatCode="General">
                  <c:v>8.4499999999999992E-3</c:v>
                </c:pt>
                <c:pt idx="1278" formatCode="General">
                  <c:v>8.4329999999999995E-3</c:v>
                </c:pt>
                <c:pt idx="1279" formatCode="General">
                  <c:v>8.4279999999999997E-3</c:v>
                </c:pt>
                <c:pt idx="1280" formatCode="General">
                  <c:v>8.4150000000000006E-3</c:v>
                </c:pt>
                <c:pt idx="1281" formatCode="General">
                  <c:v>8.397E-3</c:v>
                </c:pt>
                <c:pt idx="1282" formatCode="General">
                  <c:v>8.3689999999999997E-3</c:v>
                </c:pt>
                <c:pt idx="1283" formatCode="General">
                  <c:v>8.352E-3</c:v>
                </c:pt>
                <c:pt idx="1284" formatCode="General">
                  <c:v>8.3359999999999997E-3</c:v>
                </c:pt>
                <c:pt idx="1285" formatCode="General">
                  <c:v>8.3210000000000003E-3</c:v>
                </c:pt>
                <c:pt idx="1286" formatCode="General">
                  <c:v>8.3020000000000004E-3</c:v>
                </c:pt>
                <c:pt idx="1287" formatCode="General">
                  <c:v>8.2909999999999998E-3</c:v>
                </c:pt>
                <c:pt idx="1288" formatCode="General">
                  <c:v>8.2780000000000006E-3</c:v>
                </c:pt>
                <c:pt idx="1289" formatCode="General">
                  <c:v>8.2579999999999997E-3</c:v>
                </c:pt>
                <c:pt idx="1290" formatCode="General">
                  <c:v>8.2229999999999994E-3</c:v>
                </c:pt>
                <c:pt idx="1291" formatCode="General">
                  <c:v>8.1969999999999994E-3</c:v>
                </c:pt>
                <c:pt idx="1292" formatCode="General">
                  <c:v>8.1720000000000004E-3</c:v>
                </c:pt>
                <c:pt idx="1293" formatCode="General">
                  <c:v>8.1550000000000008E-3</c:v>
                </c:pt>
                <c:pt idx="1294" formatCode="General">
                  <c:v>8.1279999999999998E-3</c:v>
                </c:pt>
                <c:pt idx="1295" formatCode="General">
                  <c:v>8.097E-3</c:v>
                </c:pt>
                <c:pt idx="1296" formatCode="General">
                  <c:v>8.0510000000000009E-3</c:v>
                </c:pt>
                <c:pt idx="1297" formatCode="General">
                  <c:v>7.9900000000000006E-3</c:v>
                </c:pt>
                <c:pt idx="1298" formatCode="General">
                  <c:v>7.9179999999999997E-3</c:v>
                </c:pt>
                <c:pt idx="1299" formatCode="General">
                  <c:v>7.8429999999999993E-3</c:v>
                </c:pt>
                <c:pt idx="1300" formatCode="General">
                  <c:v>7.77E-3</c:v>
                </c:pt>
                <c:pt idx="1301" formatCode="General">
                  <c:v>7.6829999999999997E-3</c:v>
                </c:pt>
                <c:pt idx="1302" formatCode="General">
                  <c:v>7.5779999999999997E-3</c:v>
                </c:pt>
                <c:pt idx="1303" formatCode="General">
                  <c:v>7.4479999999999998E-3</c:v>
                </c:pt>
                <c:pt idx="1304" formatCode="General">
                  <c:v>7.3150000000000003E-3</c:v>
                </c:pt>
                <c:pt idx="1305" formatCode="General">
                  <c:v>7.1879999999999999E-3</c:v>
                </c:pt>
                <c:pt idx="1306" formatCode="General">
                  <c:v>7.064E-3</c:v>
                </c:pt>
                <c:pt idx="1307" formatCode="General">
                  <c:v>6.9350000000000002E-3</c:v>
                </c:pt>
                <c:pt idx="1308" formatCode="General">
                  <c:v>6.7990000000000004E-3</c:v>
                </c:pt>
                <c:pt idx="1309" formatCode="General">
                  <c:v>6.6620000000000004E-3</c:v>
                </c:pt>
                <c:pt idx="1310" formatCode="General">
                  <c:v>6.5319999999999996E-3</c:v>
                </c:pt>
                <c:pt idx="1311" formatCode="General">
                  <c:v>6.4000000000000003E-3</c:v>
                </c:pt>
                <c:pt idx="1312" formatCode="General">
                  <c:v>6.2760000000000003E-3</c:v>
                </c:pt>
                <c:pt idx="1313" formatCode="General">
                  <c:v>6.1549999999999999E-3</c:v>
                </c:pt>
                <c:pt idx="1314" formatCode="General">
                  <c:v>6.0439999999999999E-3</c:v>
                </c:pt>
                <c:pt idx="1315" formatCode="General">
                  <c:v>5.9309999999999996E-3</c:v>
                </c:pt>
                <c:pt idx="1316" formatCode="General">
                  <c:v>5.8209999999999998E-3</c:v>
                </c:pt>
                <c:pt idx="1317" formatCode="General">
                  <c:v>5.7120000000000001E-3</c:v>
                </c:pt>
                <c:pt idx="1318" formatCode="General">
                  <c:v>5.6119999999999998E-3</c:v>
                </c:pt>
                <c:pt idx="1319" formatCode="General">
                  <c:v>5.5100000000000001E-3</c:v>
                </c:pt>
                <c:pt idx="1320" formatCode="General">
                  <c:v>5.4219999999999997E-3</c:v>
                </c:pt>
                <c:pt idx="1321" formatCode="General">
                  <c:v>5.339E-3</c:v>
                </c:pt>
                <c:pt idx="1322" formatCode="General">
                  <c:v>5.2779999999999997E-3</c:v>
                </c:pt>
                <c:pt idx="1323" formatCode="General">
                  <c:v>5.2069999999999998E-3</c:v>
                </c:pt>
                <c:pt idx="1324" formatCode="General">
                  <c:v>5.1399999999999996E-3</c:v>
                </c:pt>
                <c:pt idx="1325" formatCode="General">
                  <c:v>5.0569999999999999E-3</c:v>
                </c:pt>
                <c:pt idx="1326" formatCode="General">
                  <c:v>4.9870000000000001E-3</c:v>
                </c:pt>
                <c:pt idx="1327" formatCode="General">
                  <c:v>4.9150000000000001E-3</c:v>
                </c:pt>
                <c:pt idx="1328" formatCode="General">
                  <c:v>4.8529999999999997E-3</c:v>
                </c:pt>
                <c:pt idx="1329" formatCode="General">
                  <c:v>4.7819999999999998E-3</c:v>
                </c:pt>
                <c:pt idx="1330" formatCode="General">
                  <c:v>4.7169999999999998E-3</c:v>
                </c:pt>
                <c:pt idx="1331" formatCode="General">
                  <c:v>4.653E-3</c:v>
                </c:pt>
                <c:pt idx="1332" formatCode="General">
                  <c:v>4.594E-3</c:v>
                </c:pt>
                <c:pt idx="1333" formatCode="General">
                  <c:v>4.5339999999999998E-3</c:v>
                </c:pt>
                <c:pt idx="1334" formatCode="General">
                  <c:v>4.4799999999999996E-3</c:v>
                </c:pt>
                <c:pt idx="1335" formatCode="General">
                  <c:v>4.4289999999999998E-3</c:v>
                </c:pt>
                <c:pt idx="1336" formatCode="General">
                  <c:v>4.3829999999999997E-3</c:v>
                </c:pt>
                <c:pt idx="1337" formatCode="General">
                  <c:v>4.339E-3</c:v>
                </c:pt>
                <c:pt idx="1338" formatCode="General">
                  <c:v>4.2989999999999999E-3</c:v>
                </c:pt>
                <c:pt idx="1339" formatCode="General">
                  <c:v>4.2630000000000003E-3</c:v>
                </c:pt>
                <c:pt idx="1340" formatCode="General">
                  <c:v>4.2230000000000002E-3</c:v>
                </c:pt>
                <c:pt idx="1341" formatCode="General">
                  <c:v>4.1790000000000004E-3</c:v>
                </c:pt>
                <c:pt idx="1342" formatCode="General">
                  <c:v>4.1269999999999996E-3</c:v>
                </c:pt>
                <c:pt idx="1343" formatCode="General">
                  <c:v>4.0810000000000004E-3</c:v>
                </c:pt>
                <c:pt idx="1344" formatCode="General">
                  <c:v>4.0390000000000001E-3</c:v>
                </c:pt>
                <c:pt idx="1345" formatCode="General">
                  <c:v>4.0020000000000003E-3</c:v>
                </c:pt>
                <c:pt idx="1346" formatCode="General">
                  <c:v>3.9630000000000004E-3</c:v>
                </c:pt>
                <c:pt idx="1347" formatCode="General">
                  <c:v>3.9230000000000003E-3</c:v>
                </c:pt>
                <c:pt idx="1348" formatCode="General">
                  <c:v>3.8890000000000001E-3</c:v>
                </c:pt>
                <c:pt idx="1349" formatCode="General">
                  <c:v>3.8609999999999998E-3</c:v>
                </c:pt>
                <c:pt idx="1350" formatCode="General">
                  <c:v>3.8430000000000001E-3</c:v>
                </c:pt>
                <c:pt idx="1351" formatCode="General">
                  <c:v>3.8180000000000002E-3</c:v>
                </c:pt>
                <c:pt idx="1352" formatCode="General">
                  <c:v>3.79E-3</c:v>
                </c:pt>
                <c:pt idx="1353" formatCode="General">
                  <c:v>3.761E-3</c:v>
                </c:pt>
                <c:pt idx="1354" formatCode="General">
                  <c:v>3.7399999999999998E-3</c:v>
                </c:pt>
                <c:pt idx="1355" formatCode="General">
                  <c:v>3.7230000000000002E-3</c:v>
                </c:pt>
                <c:pt idx="1356" formatCode="General">
                  <c:v>3.705E-3</c:v>
                </c:pt>
                <c:pt idx="1357" formatCode="General">
                  <c:v>3.6970000000000002E-3</c:v>
                </c:pt>
                <c:pt idx="1358" formatCode="General">
                  <c:v>3.699E-3</c:v>
                </c:pt>
                <c:pt idx="1359" formatCode="General">
                  <c:v>3.6949999999999999E-3</c:v>
                </c:pt>
                <c:pt idx="1360" formatCode="General">
                  <c:v>3.6840000000000002E-3</c:v>
                </c:pt>
                <c:pt idx="1361" formatCode="General">
                  <c:v>3.663E-3</c:v>
                </c:pt>
                <c:pt idx="1362" formatCode="General">
                  <c:v>3.653E-3</c:v>
                </c:pt>
                <c:pt idx="1363" formatCode="General">
                  <c:v>3.6489999999999999E-3</c:v>
                </c:pt>
                <c:pt idx="1364" formatCode="General">
                  <c:v>3.6589999999999999E-3</c:v>
                </c:pt>
                <c:pt idx="1365" formatCode="General">
                  <c:v>3.676E-3</c:v>
                </c:pt>
                <c:pt idx="1366" formatCode="General">
                  <c:v>3.6930000000000001E-3</c:v>
                </c:pt>
                <c:pt idx="1367" formatCode="General">
                  <c:v>3.7039999999999998E-3</c:v>
                </c:pt>
                <c:pt idx="1368" formatCode="General">
                  <c:v>3.702E-3</c:v>
                </c:pt>
                <c:pt idx="1369" formatCode="General">
                  <c:v>3.6879999999999999E-3</c:v>
                </c:pt>
                <c:pt idx="1370" formatCode="General">
                  <c:v>3.6709999999999998E-3</c:v>
                </c:pt>
                <c:pt idx="1371" formatCode="General">
                  <c:v>3.6540000000000001E-3</c:v>
                </c:pt>
                <c:pt idx="1372" formatCode="General">
                  <c:v>3.6489999999999999E-3</c:v>
                </c:pt>
                <c:pt idx="1373" formatCode="General">
                  <c:v>3.6480000000000002E-3</c:v>
                </c:pt>
                <c:pt idx="1374" formatCode="General">
                  <c:v>3.653E-3</c:v>
                </c:pt>
                <c:pt idx="1375" formatCode="General">
                  <c:v>3.6480000000000002E-3</c:v>
                </c:pt>
                <c:pt idx="1376" formatCode="General">
                  <c:v>3.637E-3</c:v>
                </c:pt>
                <c:pt idx="1377" formatCode="General">
                  <c:v>3.6210000000000001E-3</c:v>
                </c:pt>
                <c:pt idx="1378" formatCode="General">
                  <c:v>3.5990000000000002E-3</c:v>
                </c:pt>
                <c:pt idx="1379" formatCode="General">
                  <c:v>3.5660000000000002E-3</c:v>
                </c:pt>
                <c:pt idx="1380" formatCode="General">
                  <c:v>3.5309999999999999E-3</c:v>
                </c:pt>
                <c:pt idx="1381" formatCode="General">
                  <c:v>3.4840000000000001E-3</c:v>
                </c:pt>
                <c:pt idx="1382" formatCode="General">
                  <c:v>3.4359999999999998E-3</c:v>
                </c:pt>
                <c:pt idx="1383" formatCode="General">
                  <c:v>3.375E-3</c:v>
                </c:pt>
                <c:pt idx="1384" formatCode="General">
                  <c:v>3.323E-3</c:v>
                </c:pt>
                <c:pt idx="1385" formatCode="General">
                  <c:v>3.2729999999999999E-3</c:v>
                </c:pt>
                <c:pt idx="1386" formatCode="General">
                  <c:v>3.2299999999999998E-3</c:v>
                </c:pt>
                <c:pt idx="1387" formatCode="General">
                  <c:v>3.1879999999999999E-3</c:v>
                </c:pt>
                <c:pt idx="1388" formatCode="General">
                  <c:v>3.1459999999999999E-3</c:v>
                </c:pt>
                <c:pt idx="1389" formatCode="General">
                  <c:v>3.104E-3</c:v>
                </c:pt>
                <c:pt idx="1390" formatCode="General">
                  <c:v>3.0590000000000001E-3</c:v>
                </c:pt>
                <c:pt idx="1391" formatCode="General">
                  <c:v>3.0140000000000002E-3</c:v>
                </c:pt>
                <c:pt idx="1392" formatCode="General">
                  <c:v>2.9689999999999999E-3</c:v>
                </c:pt>
                <c:pt idx="1393" formatCode="General">
                  <c:v>2.9220000000000001E-3</c:v>
                </c:pt>
                <c:pt idx="1394" formatCode="General">
                  <c:v>2.869E-3</c:v>
                </c:pt>
                <c:pt idx="1395" formatCode="General">
                  <c:v>2.8180000000000002E-3</c:v>
                </c:pt>
                <c:pt idx="1396" formatCode="General">
                  <c:v>2.771E-3</c:v>
                </c:pt>
                <c:pt idx="1397" formatCode="General">
                  <c:v>2.7330000000000002E-3</c:v>
                </c:pt>
                <c:pt idx="1398" formatCode="General">
                  <c:v>2.6949999999999999E-3</c:v>
                </c:pt>
                <c:pt idx="1399" formatCode="General">
                  <c:v>2.6640000000000001E-3</c:v>
                </c:pt>
                <c:pt idx="1400" formatCode="General">
                  <c:v>2.6389999999999999E-3</c:v>
                </c:pt>
                <c:pt idx="1401" formatCode="General">
                  <c:v>2.6189999999999998E-3</c:v>
                </c:pt>
                <c:pt idx="1402" formatCode="General">
                  <c:v>2.5990000000000002E-3</c:v>
                </c:pt>
                <c:pt idx="1403" formatCode="General">
                  <c:v>2.5760000000000002E-3</c:v>
                </c:pt>
                <c:pt idx="1404" formatCode="General">
                  <c:v>2.5630000000000002E-3</c:v>
                </c:pt>
                <c:pt idx="1405" formatCode="General">
                  <c:v>2.5590000000000001E-3</c:v>
                </c:pt>
                <c:pt idx="1406" formatCode="General">
                  <c:v>2.5690000000000001E-3</c:v>
                </c:pt>
                <c:pt idx="1407" formatCode="General">
                  <c:v>2.5839999999999999E-3</c:v>
                </c:pt>
                <c:pt idx="1408" formatCode="General">
                  <c:v>2.601E-3</c:v>
                </c:pt>
                <c:pt idx="1409" formatCode="General">
                  <c:v>2.6099999999999999E-3</c:v>
                </c:pt>
                <c:pt idx="1410" formatCode="General">
                  <c:v>2.6180000000000001E-3</c:v>
                </c:pt>
                <c:pt idx="1411" formatCode="General">
                  <c:v>2.63E-3</c:v>
                </c:pt>
                <c:pt idx="1412" formatCode="General">
                  <c:v>2.653E-3</c:v>
                </c:pt>
                <c:pt idx="1413" formatCode="General">
                  <c:v>2.6949999999999999E-3</c:v>
                </c:pt>
                <c:pt idx="1414" formatCode="General">
                  <c:v>2.7920000000000002E-3</c:v>
                </c:pt>
                <c:pt idx="1415" formatCode="General">
                  <c:v>3.0010000000000002E-3</c:v>
                </c:pt>
                <c:pt idx="1416" formatCode="General">
                  <c:v>3.3830000000000002E-3</c:v>
                </c:pt>
                <c:pt idx="1417" formatCode="General">
                  <c:v>3.9480000000000001E-3</c:v>
                </c:pt>
                <c:pt idx="1418" formatCode="General">
                  <c:v>4.5960000000000003E-3</c:v>
                </c:pt>
                <c:pt idx="1419" formatCode="General">
                  <c:v>5.1409999999999997E-3</c:v>
                </c:pt>
                <c:pt idx="1420" formatCode="General">
                  <c:v>5.3810000000000004E-3</c:v>
                </c:pt>
                <c:pt idx="1421" formatCode="General">
                  <c:v>5.2259999999999997E-3</c:v>
                </c:pt>
                <c:pt idx="1422" formatCode="General">
                  <c:v>4.7470000000000004E-3</c:v>
                </c:pt>
                <c:pt idx="1423" formatCode="General">
                  <c:v>4.1190000000000003E-3</c:v>
                </c:pt>
                <c:pt idx="1424" formatCode="General">
                  <c:v>3.5209999999999998E-3</c:v>
                </c:pt>
                <c:pt idx="1425" formatCode="General">
                  <c:v>3.0490000000000001E-3</c:v>
                </c:pt>
                <c:pt idx="1426" formatCode="General">
                  <c:v>2.7239999999999999E-3</c:v>
                </c:pt>
                <c:pt idx="1427" formatCode="General">
                  <c:v>2.516E-3</c:v>
                </c:pt>
                <c:pt idx="1428" formatCode="General">
                  <c:v>2.3860000000000001E-3</c:v>
                </c:pt>
                <c:pt idx="1429" formatCode="General">
                  <c:v>2.3050000000000002E-3</c:v>
                </c:pt>
                <c:pt idx="1430" formatCode="General">
                  <c:v>2.2569999999999999E-3</c:v>
                </c:pt>
                <c:pt idx="1431" formatCode="General">
                  <c:v>2.222E-3</c:v>
                </c:pt>
                <c:pt idx="1432" formatCode="General">
                  <c:v>2.196E-3</c:v>
                </c:pt>
                <c:pt idx="1433" formatCode="General">
                  <c:v>2.1679999999999998E-3</c:v>
                </c:pt>
                <c:pt idx="1434" formatCode="General">
                  <c:v>2.1419999999999998E-3</c:v>
                </c:pt>
                <c:pt idx="1435" formatCode="General">
                  <c:v>2.114E-3</c:v>
                </c:pt>
                <c:pt idx="1436" formatCode="General">
                  <c:v>2.0860000000000002E-3</c:v>
                </c:pt>
                <c:pt idx="1437" formatCode="General">
                  <c:v>2.0609999999999999E-3</c:v>
                </c:pt>
                <c:pt idx="1438" formatCode="General">
                  <c:v>2.0430000000000001E-3</c:v>
                </c:pt>
                <c:pt idx="1439" formatCode="General">
                  <c:v>2.0279999999999999E-3</c:v>
                </c:pt>
                <c:pt idx="1440" formatCode="General">
                  <c:v>2.016E-3</c:v>
                </c:pt>
                <c:pt idx="1441" formatCode="General">
                  <c:v>2.003E-3</c:v>
                </c:pt>
                <c:pt idx="1442" formatCode="General">
                  <c:v>1.99E-3</c:v>
                </c:pt>
                <c:pt idx="1443" formatCode="General">
                  <c:v>1.9740000000000001E-3</c:v>
                </c:pt>
                <c:pt idx="1444" formatCode="General">
                  <c:v>1.9550000000000001E-3</c:v>
                </c:pt>
                <c:pt idx="1445" formatCode="General">
                  <c:v>1.9400000000000001E-3</c:v>
                </c:pt>
                <c:pt idx="1446" formatCode="General">
                  <c:v>1.928E-3</c:v>
                </c:pt>
                <c:pt idx="1447" formatCode="General">
                  <c:v>1.921E-3</c:v>
                </c:pt>
                <c:pt idx="1448" formatCode="General">
                  <c:v>1.915E-3</c:v>
                </c:pt>
                <c:pt idx="1449" formatCode="General">
                  <c:v>1.908E-3</c:v>
                </c:pt>
                <c:pt idx="1450" formatCode="General">
                  <c:v>1.8959999999999999E-3</c:v>
                </c:pt>
                <c:pt idx="1451" formatCode="General">
                  <c:v>1.8799999999999999E-3</c:v>
                </c:pt>
                <c:pt idx="1452" formatCode="General">
                  <c:v>1.8710000000000001E-3</c:v>
                </c:pt>
                <c:pt idx="1453" formatCode="General">
                  <c:v>1.8710000000000001E-3</c:v>
                </c:pt>
                <c:pt idx="1454" formatCode="General">
                  <c:v>1.8810000000000001E-3</c:v>
                </c:pt>
                <c:pt idx="1455" formatCode="General">
                  <c:v>1.8810000000000001E-3</c:v>
                </c:pt>
                <c:pt idx="1456" formatCode="General">
                  <c:v>1.8749999999999999E-3</c:v>
                </c:pt>
                <c:pt idx="1457" formatCode="General">
                  <c:v>1.8569999999999999E-3</c:v>
                </c:pt>
                <c:pt idx="1458" formatCode="General">
                  <c:v>1.841E-3</c:v>
                </c:pt>
                <c:pt idx="1459" formatCode="General">
                  <c:v>1.8190000000000001E-3</c:v>
                </c:pt>
                <c:pt idx="1460" formatCode="General">
                  <c:v>1.792E-3</c:v>
                </c:pt>
                <c:pt idx="1461" formatCode="General">
                  <c:v>1.763E-3</c:v>
                </c:pt>
                <c:pt idx="1462" formatCode="General">
                  <c:v>1.737E-3</c:v>
                </c:pt>
                <c:pt idx="1463" formatCode="General">
                  <c:v>1.7260000000000001E-3</c:v>
                </c:pt>
                <c:pt idx="1464" formatCode="General">
                  <c:v>1.7179999999999999E-3</c:v>
                </c:pt>
                <c:pt idx="1465" formatCode="General">
                  <c:v>1.717E-3</c:v>
                </c:pt>
                <c:pt idx="1466" formatCode="General">
                  <c:v>1.7060000000000001E-3</c:v>
                </c:pt>
                <c:pt idx="1467" formatCode="General">
                  <c:v>1.701E-3</c:v>
                </c:pt>
                <c:pt idx="1468" formatCode="General">
                  <c:v>1.689E-3</c:v>
                </c:pt>
                <c:pt idx="1469" formatCode="General">
                  <c:v>1.6770000000000001E-3</c:v>
                </c:pt>
                <c:pt idx="1470" formatCode="General">
                  <c:v>1.6570000000000001E-3</c:v>
                </c:pt>
                <c:pt idx="1471" formatCode="General">
                  <c:v>1.637E-3</c:v>
                </c:pt>
                <c:pt idx="1472" formatCode="General">
                  <c:v>1.6249999999999999E-3</c:v>
                </c:pt>
                <c:pt idx="1473" formatCode="General">
                  <c:v>1.6169999999999999E-3</c:v>
                </c:pt>
                <c:pt idx="1474" formatCode="General">
                  <c:v>1.619E-3</c:v>
                </c:pt>
                <c:pt idx="1475" formatCode="General">
                  <c:v>1.6249999999999999E-3</c:v>
                </c:pt>
                <c:pt idx="1476" formatCode="General">
                  <c:v>1.6360000000000001E-3</c:v>
                </c:pt>
                <c:pt idx="1477" formatCode="General">
                  <c:v>1.6410000000000001E-3</c:v>
                </c:pt>
                <c:pt idx="1478" formatCode="General">
                  <c:v>1.639E-3</c:v>
                </c:pt>
                <c:pt idx="1479" formatCode="General">
                  <c:v>1.6299999999999999E-3</c:v>
                </c:pt>
                <c:pt idx="1480" formatCode="General">
                  <c:v>1.629E-3</c:v>
                </c:pt>
                <c:pt idx="1481" formatCode="General">
                  <c:v>1.621E-3</c:v>
                </c:pt>
                <c:pt idx="1482" formatCode="General">
                  <c:v>1.619E-3</c:v>
                </c:pt>
                <c:pt idx="1483" formatCode="General">
                  <c:v>1.606E-3</c:v>
                </c:pt>
                <c:pt idx="1484" formatCode="General">
                  <c:v>1.604E-3</c:v>
                </c:pt>
                <c:pt idx="1485" formatCode="General">
                  <c:v>1.601E-3</c:v>
                </c:pt>
                <c:pt idx="1486" formatCode="General">
                  <c:v>1.6019999999999999E-3</c:v>
                </c:pt>
                <c:pt idx="1487" formatCode="General">
                  <c:v>1.6000000000000001E-3</c:v>
                </c:pt>
                <c:pt idx="1488" formatCode="General">
                  <c:v>1.593E-3</c:v>
                </c:pt>
                <c:pt idx="1489" formatCode="General">
                  <c:v>1.586E-3</c:v>
                </c:pt>
                <c:pt idx="1490" formatCode="General">
                  <c:v>1.585E-3</c:v>
                </c:pt>
                <c:pt idx="1491" formatCode="General">
                  <c:v>1.5889999999999999E-3</c:v>
                </c:pt>
                <c:pt idx="1492" formatCode="General">
                  <c:v>1.5900000000000001E-3</c:v>
                </c:pt>
                <c:pt idx="1493" formatCode="General">
                  <c:v>1.5920000000000001E-3</c:v>
                </c:pt>
                <c:pt idx="1494" formatCode="General">
                  <c:v>1.5889999999999999E-3</c:v>
                </c:pt>
                <c:pt idx="1495" formatCode="General">
                  <c:v>1.596E-3</c:v>
                </c:pt>
                <c:pt idx="1496" formatCode="General">
                  <c:v>1.5939999999999999E-3</c:v>
                </c:pt>
                <c:pt idx="1497" formatCode="General">
                  <c:v>1.604E-3</c:v>
                </c:pt>
                <c:pt idx="1498" formatCode="General">
                  <c:v>1.6130000000000001E-3</c:v>
                </c:pt>
                <c:pt idx="1499" formatCode="General">
                  <c:v>1.637E-3</c:v>
                </c:pt>
                <c:pt idx="1500" formatCode="General">
                  <c:v>1.653E-3</c:v>
                </c:pt>
                <c:pt idx="1501" formatCode="General">
                  <c:v>1.66E-3</c:v>
                </c:pt>
                <c:pt idx="1502" formatCode="General">
                  <c:v>1.65E-3</c:v>
                </c:pt>
                <c:pt idx="1503" formatCode="General">
                  <c:v>1.639E-3</c:v>
                </c:pt>
                <c:pt idx="1504" formatCode="General">
                  <c:v>1.629E-3</c:v>
                </c:pt>
                <c:pt idx="1505" formatCode="General">
                  <c:v>1.622E-3</c:v>
                </c:pt>
                <c:pt idx="1506" formatCode="General">
                  <c:v>1.6119999999999999E-3</c:v>
                </c:pt>
                <c:pt idx="1507" formatCode="General">
                  <c:v>1.6119999999999999E-3</c:v>
                </c:pt>
                <c:pt idx="1508" formatCode="General">
                  <c:v>1.622E-3</c:v>
                </c:pt>
                <c:pt idx="1509" formatCode="General">
                  <c:v>1.642E-3</c:v>
                </c:pt>
                <c:pt idx="1510" formatCode="General">
                  <c:v>1.668E-3</c:v>
                </c:pt>
                <c:pt idx="1511" formatCode="General">
                  <c:v>1.6930000000000001E-3</c:v>
                </c:pt>
                <c:pt idx="1512" formatCode="General">
                  <c:v>1.722E-3</c:v>
                </c:pt>
                <c:pt idx="1513" formatCode="General">
                  <c:v>1.7420000000000001E-3</c:v>
                </c:pt>
                <c:pt idx="1514" formatCode="General">
                  <c:v>1.7589999999999999E-3</c:v>
                </c:pt>
                <c:pt idx="1515" formatCode="General">
                  <c:v>1.7539999999999999E-3</c:v>
                </c:pt>
                <c:pt idx="1516" formatCode="General">
                  <c:v>1.738E-3</c:v>
                </c:pt>
                <c:pt idx="1517" formatCode="General">
                  <c:v>1.699E-3</c:v>
                </c:pt>
                <c:pt idx="1518" formatCode="General">
                  <c:v>1.6559999999999999E-3</c:v>
                </c:pt>
                <c:pt idx="1519" formatCode="General">
                  <c:v>1.616E-3</c:v>
                </c:pt>
                <c:pt idx="1520" formatCode="General">
                  <c:v>1.6019999999999999E-3</c:v>
                </c:pt>
                <c:pt idx="1521" formatCode="General">
                  <c:v>1.619E-3</c:v>
                </c:pt>
                <c:pt idx="1522" formatCode="General">
                  <c:v>1.6639999999999999E-3</c:v>
                </c:pt>
                <c:pt idx="1523" formatCode="General">
                  <c:v>1.738E-3</c:v>
                </c:pt>
                <c:pt idx="1524" formatCode="General">
                  <c:v>1.8320000000000001E-3</c:v>
                </c:pt>
                <c:pt idx="1525" formatCode="General">
                  <c:v>1.9350000000000001E-3</c:v>
                </c:pt>
                <c:pt idx="1526" formatCode="General">
                  <c:v>2.0140000000000002E-3</c:v>
                </c:pt>
                <c:pt idx="1527" formatCode="General">
                  <c:v>2.0470000000000002E-3</c:v>
                </c:pt>
                <c:pt idx="1528" formatCode="General">
                  <c:v>2.0240000000000002E-3</c:v>
                </c:pt>
                <c:pt idx="1529" formatCode="General">
                  <c:v>1.946E-3</c:v>
                </c:pt>
                <c:pt idx="1530" formatCode="General">
                  <c:v>1.836E-3</c:v>
                </c:pt>
                <c:pt idx="1531" formatCode="General">
                  <c:v>1.7129999999999999E-3</c:v>
                </c:pt>
                <c:pt idx="1532" formatCode="General">
                  <c:v>1.609E-3</c:v>
                </c:pt>
                <c:pt idx="1533" formatCode="General">
                  <c:v>1.5280000000000001E-3</c:v>
                </c:pt>
                <c:pt idx="1534" formatCode="General">
                  <c:v>1.469E-3</c:v>
                </c:pt>
                <c:pt idx="1535" formatCode="General">
                  <c:v>1.4319999999999999E-3</c:v>
                </c:pt>
                <c:pt idx="1536" formatCode="General">
                  <c:v>1.403E-3</c:v>
                </c:pt>
                <c:pt idx="1537" formatCode="General">
                  <c:v>1.384E-3</c:v>
                </c:pt>
                <c:pt idx="1538" formatCode="General">
                  <c:v>1.3550000000000001E-3</c:v>
                </c:pt>
                <c:pt idx="1539" formatCode="General">
                  <c:v>1.333E-3</c:v>
                </c:pt>
                <c:pt idx="1540" formatCode="General">
                  <c:v>1.31E-3</c:v>
                </c:pt>
                <c:pt idx="1541" formatCode="General">
                  <c:v>1.286E-3</c:v>
                </c:pt>
                <c:pt idx="1542" formatCode="General">
                  <c:v>1.2589999999999999E-3</c:v>
                </c:pt>
                <c:pt idx="1543" formatCode="General">
                  <c:v>1.2390000000000001E-3</c:v>
                </c:pt>
                <c:pt idx="1544" formatCode="General">
                  <c:v>1.2329999999999999E-3</c:v>
                </c:pt>
                <c:pt idx="1545" formatCode="General">
                  <c:v>1.2329999999999999E-3</c:v>
                </c:pt>
                <c:pt idx="1546" formatCode="General">
                  <c:v>1.2260000000000001E-3</c:v>
                </c:pt>
                <c:pt idx="1547" formatCode="General">
                  <c:v>1.2130000000000001E-3</c:v>
                </c:pt>
                <c:pt idx="1548" formatCode="General">
                  <c:v>1.2030000000000001E-3</c:v>
                </c:pt>
                <c:pt idx="1549" formatCode="General">
                  <c:v>1.1969999999999999E-3</c:v>
                </c:pt>
                <c:pt idx="1550" formatCode="General">
                  <c:v>1.204E-3</c:v>
                </c:pt>
                <c:pt idx="1551" formatCode="General">
                  <c:v>1.2110000000000001E-3</c:v>
                </c:pt>
                <c:pt idx="1552" formatCode="General">
                  <c:v>1.222E-3</c:v>
                </c:pt>
                <c:pt idx="1553" formatCode="General">
                  <c:v>1.225E-3</c:v>
                </c:pt>
                <c:pt idx="1554" formatCode="General">
                  <c:v>1.224E-3</c:v>
                </c:pt>
                <c:pt idx="1555" formatCode="General">
                  <c:v>1.224E-3</c:v>
                </c:pt>
                <c:pt idx="1556" formatCode="General">
                  <c:v>1.2279999999999999E-3</c:v>
                </c:pt>
                <c:pt idx="1557" formatCode="General">
                  <c:v>1.2390000000000001E-3</c:v>
                </c:pt>
                <c:pt idx="1558" formatCode="General">
                  <c:v>1.271E-3</c:v>
                </c:pt>
                <c:pt idx="1559" formatCode="General">
                  <c:v>1.305E-3</c:v>
                </c:pt>
                <c:pt idx="1560" formatCode="General">
                  <c:v>1.3439999999999999E-3</c:v>
                </c:pt>
                <c:pt idx="1561" formatCode="General">
                  <c:v>1.354E-3</c:v>
                </c:pt>
                <c:pt idx="1562" formatCode="General">
                  <c:v>1.3600000000000001E-3</c:v>
                </c:pt>
                <c:pt idx="1563" formatCode="General">
                  <c:v>1.359E-3</c:v>
                </c:pt>
                <c:pt idx="1564" formatCode="General">
                  <c:v>1.3699999999999999E-3</c:v>
                </c:pt>
                <c:pt idx="1565" formatCode="General">
                  <c:v>1.379E-3</c:v>
                </c:pt>
                <c:pt idx="1566" formatCode="General">
                  <c:v>1.3940000000000001E-3</c:v>
                </c:pt>
                <c:pt idx="1567" formatCode="General">
                  <c:v>1.4109999999999999E-3</c:v>
                </c:pt>
                <c:pt idx="1568" formatCode="General">
                  <c:v>1.4300000000000001E-3</c:v>
                </c:pt>
                <c:pt idx="1569" formatCode="General">
                  <c:v>1.438E-3</c:v>
                </c:pt>
                <c:pt idx="1570" formatCode="General">
                  <c:v>1.4400000000000001E-3</c:v>
                </c:pt>
                <c:pt idx="1571" formatCode="General">
                  <c:v>1.433E-3</c:v>
                </c:pt>
                <c:pt idx="1572" formatCode="General">
                  <c:v>1.4300000000000001E-3</c:v>
                </c:pt>
                <c:pt idx="1573" formatCode="General">
                  <c:v>1.4250000000000001E-3</c:v>
                </c:pt>
                <c:pt idx="1574" formatCode="General">
                  <c:v>1.4139999999999999E-3</c:v>
                </c:pt>
                <c:pt idx="1575" formatCode="General">
                  <c:v>1.3979999999999999E-3</c:v>
                </c:pt>
                <c:pt idx="1576" formatCode="General">
                  <c:v>1.3799999999999999E-3</c:v>
                </c:pt>
                <c:pt idx="1577" formatCode="General">
                  <c:v>1.3730000000000001E-3</c:v>
                </c:pt>
                <c:pt idx="1578" formatCode="General">
                  <c:v>1.382E-3</c:v>
                </c:pt>
                <c:pt idx="1579" formatCode="General">
                  <c:v>1.4109999999999999E-3</c:v>
                </c:pt>
                <c:pt idx="1580" formatCode="General">
                  <c:v>1.449E-3</c:v>
                </c:pt>
                <c:pt idx="1581" formatCode="General">
                  <c:v>1.475E-3</c:v>
                </c:pt>
                <c:pt idx="1582" formatCode="General">
                  <c:v>1.488E-3</c:v>
                </c:pt>
                <c:pt idx="1583" formatCode="General">
                  <c:v>1.474E-3</c:v>
                </c:pt>
                <c:pt idx="1584" formatCode="General">
                  <c:v>1.4519999999999999E-3</c:v>
                </c:pt>
                <c:pt idx="1585" formatCode="General">
                  <c:v>1.418E-3</c:v>
                </c:pt>
                <c:pt idx="1586" formatCode="General">
                  <c:v>1.402E-3</c:v>
                </c:pt>
                <c:pt idx="1587" formatCode="General">
                  <c:v>1.4270000000000001E-3</c:v>
                </c:pt>
                <c:pt idx="1588" formatCode="General">
                  <c:v>1.516E-3</c:v>
                </c:pt>
                <c:pt idx="1589" formatCode="General">
                  <c:v>1.6689999999999999E-3</c:v>
                </c:pt>
                <c:pt idx="1590" formatCode="General">
                  <c:v>1.8699999999999999E-3</c:v>
                </c:pt>
                <c:pt idx="1591" formatCode="General">
                  <c:v>2.0820000000000001E-3</c:v>
                </c:pt>
                <c:pt idx="1592" formatCode="General">
                  <c:v>2.2620000000000001E-3</c:v>
                </c:pt>
                <c:pt idx="1593" formatCode="General">
                  <c:v>2.3440000000000002E-3</c:v>
                </c:pt>
                <c:pt idx="1594" formatCode="General">
                  <c:v>2.313E-3</c:v>
                </c:pt>
                <c:pt idx="1595" formatCode="General">
                  <c:v>2.1719999999999999E-3</c:v>
                </c:pt>
                <c:pt idx="1596" formatCode="General">
                  <c:v>1.9689999999999998E-3</c:v>
                </c:pt>
                <c:pt idx="1597" formatCode="General">
                  <c:v>1.74E-3</c:v>
                </c:pt>
                <c:pt idx="1598" formatCode="General">
                  <c:v>1.5280000000000001E-3</c:v>
                </c:pt>
                <c:pt idx="1599" formatCode="General">
                  <c:v>1.3519999999999999E-3</c:v>
                </c:pt>
                <c:pt idx="1600" formatCode="General">
                  <c:v>1.2199999999999999E-3</c:v>
                </c:pt>
                <c:pt idx="1601" formatCode="General">
                  <c:v>1.1199999999999999E-3</c:v>
                </c:pt>
                <c:pt idx="1602" formatCode="General">
                  <c:v>1.054E-3</c:v>
                </c:pt>
                <c:pt idx="1603" formatCode="General">
                  <c:v>9.9799999999999997E-4</c:v>
                </c:pt>
                <c:pt idx="1604" formatCode="General">
                  <c:v>9.5600000000000004E-4</c:v>
                </c:pt>
                <c:pt idx="1605" formatCode="General">
                  <c:v>9.0700000000000004E-4</c:v>
                </c:pt>
                <c:pt idx="1606" formatCode="General">
                  <c:v>8.6700000000000004E-4</c:v>
                </c:pt>
                <c:pt idx="1607" formatCode="General">
                  <c:v>8.34E-4</c:v>
                </c:pt>
                <c:pt idx="1608" formatCode="General">
                  <c:v>8.1700000000000002E-4</c:v>
                </c:pt>
                <c:pt idx="1609" formatCode="General">
                  <c:v>8.0199999999999998E-4</c:v>
                </c:pt>
                <c:pt idx="1610" formatCode="General">
                  <c:v>7.94E-4</c:v>
                </c:pt>
                <c:pt idx="1611" formatCode="General">
                  <c:v>7.76E-4</c:v>
                </c:pt>
                <c:pt idx="1612" formatCode="General">
                  <c:v>7.6400000000000003E-4</c:v>
                </c:pt>
                <c:pt idx="1613" formatCode="General">
                  <c:v>7.4200000000000004E-4</c:v>
                </c:pt>
                <c:pt idx="1614" formatCode="General">
                  <c:v>7.3499999999999998E-4</c:v>
                </c:pt>
                <c:pt idx="1615" formatCode="General">
                  <c:v>7.4399999999999998E-4</c:v>
                </c:pt>
                <c:pt idx="1616" formatCode="General">
                  <c:v>7.8299999999999995E-4</c:v>
                </c:pt>
                <c:pt idx="1617" formatCode="General">
                  <c:v>8.6300000000000005E-4</c:v>
                </c:pt>
                <c:pt idx="1618" formatCode="General">
                  <c:v>9.990000000000001E-4</c:v>
                </c:pt>
                <c:pt idx="1619" formatCode="General">
                  <c:v>1.178E-3</c:v>
                </c:pt>
                <c:pt idx="1620" formatCode="General">
                  <c:v>1.354E-3</c:v>
                </c:pt>
                <c:pt idx="1621" formatCode="General">
                  <c:v>1.451E-3</c:v>
                </c:pt>
                <c:pt idx="1622" formatCode="General">
                  <c:v>1.438E-3</c:v>
                </c:pt>
                <c:pt idx="1623" formatCode="General">
                  <c:v>1.3129999999999999E-3</c:v>
                </c:pt>
                <c:pt idx="1624" formatCode="General">
                  <c:v>1.1349999999999999E-3</c:v>
                </c:pt>
                <c:pt idx="1625" formatCode="General">
                  <c:v>9.5299999999999996E-4</c:v>
                </c:pt>
                <c:pt idx="1626" formatCode="General">
                  <c:v>8.12E-4</c:v>
                </c:pt>
                <c:pt idx="1627" formatCode="General">
                  <c:v>7.1299999999999998E-4</c:v>
                </c:pt>
                <c:pt idx="1628" formatCode="General">
                  <c:v>6.4300000000000002E-4</c:v>
                </c:pt>
                <c:pt idx="1629" formatCode="General">
                  <c:v>5.8900000000000001E-4</c:v>
                </c:pt>
                <c:pt idx="1630" formatCode="General">
                  <c:v>5.5999999999999995E-4</c:v>
                </c:pt>
                <c:pt idx="1631" formatCode="General">
                  <c:v>5.5199999999999997E-4</c:v>
                </c:pt>
                <c:pt idx="1632" formatCode="General">
                  <c:v>5.5699999999999999E-4</c:v>
                </c:pt>
                <c:pt idx="1633" formatCode="General">
                  <c:v>5.4699999999999996E-4</c:v>
                </c:pt>
                <c:pt idx="1634" formatCode="General">
                  <c:v>5.3200000000000003E-4</c:v>
                </c:pt>
                <c:pt idx="1635" formatCode="General">
                  <c:v>5.13E-4</c:v>
                </c:pt>
                <c:pt idx="1636" formatCode="General">
                  <c:v>5.0500000000000002E-4</c:v>
                </c:pt>
                <c:pt idx="1637" formatCode="General">
                  <c:v>5.0600000000000005E-4</c:v>
                </c:pt>
                <c:pt idx="1638" formatCode="General">
                  <c:v>5.1599999999999997E-4</c:v>
                </c:pt>
                <c:pt idx="1639" formatCode="General">
                  <c:v>5.2599999999999999E-4</c:v>
                </c:pt>
                <c:pt idx="1640" formatCode="General">
                  <c:v>5.3499999999999999E-4</c:v>
                </c:pt>
                <c:pt idx="1641" formatCode="General">
                  <c:v>5.3399999999999997E-4</c:v>
                </c:pt>
                <c:pt idx="1642" formatCode="General">
                  <c:v>5.2700000000000002E-4</c:v>
                </c:pt>
                <c:pt idx="1643" formatCode="General">
                  <c:v>5.1400000000000003E-4</c:v>
                </c:pt>
                <c:pt idx="1644" formatCode="General">
                  <c:v>5.1000000000000004E-4</c:v>
                </c:pt>
                <c:pt idx="1645" formatCode="General">
                  <c:v>5.13E-4</c:v>
                </c:pt>
                <c:pt idx="1646" formatCode="General">
                  <c:v>5.1699999999999999E-4</c:v>
                </c:pt>
                <c:pt idx="1647" formatCode="General">
                  <c:v>5.1699999999999999E-4</c:v>
                </c:pt>
                <c:pt idx="1648" formatCode="General">
                  <c:v>5.1999999999999995E-4</c:v>
                </c:pt>
                <c:pt idx="1649" formatCode="General">
                  <c:v>5.3300000000000005E-4</c:v>
                </c:pt>
                <c:pt idx="1650" formatCode="General">
                  <c:v>5.4699999999999996E-4</c:v>
                </c:pt>
                <c:pt idx="1651" formatCode="General">
                  <c:v>5.4100000000000003E-4</c:v>
                </c:pt>
                <c:pt idx="1652" formatCode="General">
                  <c:v>5.1999999999999995E-4</c:v>
                </c:pt>
                <c:pt idx="1653" formatCode="General">
                  <c:v>4.9200000000000003E-4</c:v>
                </c:pt>
                <c:pt idx="1654" formatCode="General">
                  <c:v>4.7699999999999999E-4</c:v>
                </c:pt>
                <c:pt idx="1655" formatCode="General">
                  <c:v>4.7100000000000001E-4</c:v>
                </c:pt>
                <c:pt idx="1656" formatCode="General">
                  <c:v>4.66E-4</c:v>
                </c:pt>
                <c:pt idx="1657" formatCode="General">
                  <c:v>4.55E-4</c:v>
                </c:pt>
                <c:pt idx="1658" formatCode="General">
                  <c:v>4.37E-4</c:v>
                </c:pt>
                <c:pt idx="1659" formatCode="General">
                  <c:v>4.2499999999999998E-4</c:v>
                </c:pt>
                <c:pt idx="1660" formatCode="General">
                  <c:v>4.2000000000000002E-4</c:v>
                </c:pt>
                <c:pt idx="1661" formatCode="General">
                  <c:v>4.2000000000000002E-4</c:v>
                </c:pt>
                <c:pt idx="1662" formatCode="General">
                  <c:v>4.1300000000000001E-4</c:v>
                </c:pt>
                <c:pt idx="1663" formatCode="General">
                  <c:v>4.0200000000000001E-4</c:v>
                </c:pt>
                <c:pt idx="1664" formatCode="General">
                  <c:v>3.88E-4</c:v>
                </c:pt>
                <c:pt idx="1665" formatCode="General">
                  <c:v>3.79E-4</c:v>
                </c:pt>
                <c:pt idx="1666" formatCode="General">
                  <c:v>3.7300000000000001E-4</c:v>
                </c:pt>
                <c:pt idx="1667" formatCode="General">
                  <c:v>3.6400000000000001E-4</c:v>
                </c:pt>
                <c:pt idx="1668" formatCode="General">
                  <c:v>3.5E-4</c:v>
                </c:pt>
                <c:pt idx="1669" formatCode="General">
                  <c:v>3.4099999999999999E-4</c:v>
                </c:pt>
                <c:pt idx="1670" formatCode="General">
                  <c:v>3.3100000000000002E-4</c:v>
                </c:pt>
                <c:pt idx="1671" formatCode="General">
                  <c:v>3.2600000000000001E-4</c:v>
                </c:pt>
                <c:pt idx="1672" formatCode="General">
                  <c:v>3.1599999999999998E-4</c:v>
                </c:pt>
                <c:pt idx="1673" formatCode="General">
                  <c:v>3.1199999999999999E-4</c:v>
                </c:pt>
                <c:pt idx="1674" formatCode="General">
                  <c:v>3.0299999999999999E-4</c:v>
                </c:pt>
                <c:pt idx="1675" formatCode="General">
                  <c:v>3.0499999999999999E-4</c:v>
                </c:pt>
                <c:pt idx="1676" formatCode="General">
                  <c:v>3.1700000000000001E-4</c:v>
                </c:pt>
                <c:pt idx="1677" formatCode="General">
                  <c:v>3.5300000000000002E-4</c:v>
                </c:pt>
                <c:pt idx="1678" formatCode="General">
                  <c:v>3.9500000000000001E-4</c:v>
                </c:pt>
                <c:pt idx="1679" formatCode="General">
                  <c:v>4.3300000000000001E-4</c:v>
                </c:pt>
                <c:pt idx="1680" formatCode="General">
                  <c:v>4.5399999999999998E-4</c:v>
                </c:pt>
                <c:pt idx="1681" formatCode="General">
                  <c:v>4.6099999999999998E-4</c:v>
                </c:pt>
                <c:pt idx="1682" formatCode="General">
                  <c:v>4.5899999999999999E-4</c:v>
                </c:pt>
                <c:pt idx="1683" formatCode="General">
                  <c:v>4.6000000000000001E-4</c:v>
                </c:pt>
                <c:pt idx="1684" formatCode="General">
                  <c:v>4.6200000000000001E-4</c:v>
                </c:pt>
                <c:pt idx="1685" formatCode="General">
                  <c:v>4.6799999999999999E-4</c:v>
                </c:pt>
                <c:pt idx="1686" formatCode="General">
                  <c:v>4.66E-4</c:v>
                </c:pt>
                <c:pt idx="1687" formatCode="General">
                  <c:v>4.6500000000000003E-4</c:v>
                </c:pt>
                <c:pt idx="1688" formatCode="General">
                  <c:v>4.75E-4</c:v>
                </c:pt>
                <c:pt idx="1689" formatCode="General">
                  <c:v>5.1199999999999998E-4</c:v>
                </c:pt>
                <c:pt idx="1690" formatCode="General">
                  <c:v>5.9299999999999999E-4</c:v>
                </c:pt>
                <c:pt idx="1691" formatCode="General">
                  <c:v>7.1500000000000003E-4</c:v>
                </c:pt>
                <c:pt idx="1692" formatCode="General">
                  <c:v>8.8000000000000003E-4</c:v>
                </c:pt>
                <c:pt idx="1693" formatCode="General">
                  <c:v>1.054E-3</c:v>
                </c:pt>
                <c:pt idx="1694" formatCode="General">
                  <c:v>1.219E-3</c:v>
                </c:pt>
                <c:pt idx="1695" formatCode="General">
                  <c:v>1.3389999999999999E-3</c:v>
                </c:pt>
                <c:pt idx="1696" formatCode="General">
                  <c:v>1.415E-3</c:v>
                </c:pt>
                <c:pt idx="1697" formatCode="General">
                  <c:v>1.4549999999999999E-3</c:v>
                </c:pt>
                <c:pt idx="1698" formatCode="General">
                  <c:v>1.485E-3</c:v>
                </c:pt>
                <c:pt idx="1699" formatCode="General">
                  <c:v>1.4970000000000001E-3</c:v>
                </c:pt>
                <c:pt idx="1700" formatCode="General">
                  <c:v>1.485E-3</c:v>
                </c:pt>
                <c:pt idx="1701" formatCode="General">
                  <c:v>1.4270000000000001E-3</c:v>
                </c:pt>
                <c:pt idx="1702" formatCode="General">
                  <c:v>1.335E-3</c:v>
                </c:pt>
                <c:pt idx="1703" formatCode="General">
                  <c:v>1.2149999999999999E-3</c:v>
                </c:pt>
                <c:pt idx="1704" formatCode="General">
                  <c:v>1.1069999999999999E-3</c:v>
                </c:pt>
                <c:pt idx="1705" formatCode="General">
                  <c:v>1.029E-3</c:v>
                </c:pt>
                <c:pt idx="1706" formatCode="General">
                  <c:v>9.9799999999999997E-4</c:v>
                </c:pt>
                <c:pt idx="1707" formatCode="General">
                  <c:v>9.859999999999999E-4</c:v>
                </c:pt>
                <c:pt idx="1708" formatCode="General">
                  <c:v>9.859999999999999E-4</c:v>
                </c:pt>
                <c:pt idx="1709" formatCode="General">
                  <c:v>9.7300000000000002E-4</c:v>
                </c:pt>
                <c:pt idx="1710" formatCode="General">
                  <c:v>9.5299999999999996E-4</c:v>
                </c:pt>
                <c:pt idx="1711" formatCode="General">
                  <c:v>9.1E-4</c:v>
                </c:pt>
                <c:pt idx="1712" formatCode="General">
                  <c:v>8.5800000000000004E-4</c:v>
                </c:pt>
                <c:pt idx="1713" formatCode="General">
                  <c:v>7.9699999999999997E-4</c:v>
                </c:pt>
                <c:pt idx="1714" formatCode="General">
                  <c:v>7.3899999999999997E-4</c:v>
                </c:pt>
                <c:pt idx="1715" formatCode="General">
                  <c:v>6.8400000000000004E-4</c:v>
                </c:pt>
                <c:pt idx="1716" formatCode="General">
                  <c:v>6.4499999999999996E-4</c:v>
                </c:pt>
                <c:pt idx="1717" formatCode="General">
                  <c:v>6.1799999999999995E-4</c:v>
                </c:pt>
                <c:pt idx="1718" formatCode="General">
                  <c:v>6.02E-4</c:v>
                </c:pt>
                <c:pt idx="1719" formatCode="General">
                  <c:v>5.7799999999999995E-4</c:v>
                </c:pt>
                <c:pt idx="1720" formatCode="General">
                  <c:v>5.5900000000000004E-4</c:v>
                </c:pt>
                <c:pt idx="1721" formatCode="General">
                  <c:v>5.3300000000000005E-4</c:v>
                </c:pt>
                <c:pt idx="1722" formatCode="General">
                  <c:v>5.13E-4</c:v>
                </c:pt>
                <c:pt idx="1723" formatCode="General">
                  <c:v>4.7399999999999997E-4</c:v>
                </c:pt>
                <c:pt idx="1724" formatCode="General">
                  <c:v>4.3199999999999998E-4</c:v>
                </c:pt>
                <c:pt idx="1725" formatCode="General">
                  <c:v>3.7500000000000001E-4</c:v>
                </c:pt>
                <c:pt idx="1726" formatCode="General">
                  <c:v>3.3199999999999999E-4</c:v>
                </c:pt>
                <c:pt idx="1727" formatCode="General">
                  <c:v>2.9300000000000002E-4</c:v>
                </c:pt>
                <c:pt idx="1728" formatCode="General">
                  <c:v>2.6699999999999998E-4</c:v>
                </c:pt>
                <c:pt idx="1729" formatCode="General">
                  <c:v>2.41E-4</c:v>
                </c:pt>
                <c:pt idx="1730" formatCode="General">
                  <c:v>2.23E-4</c:v>
                </c:pt>
                <c:pt idx="1731" formatCode="General">
                  <c:v>2.0799999999999999E-4</c:v>
                </c:pt>
                <c:pt idx="1732" formatCode="General">
                  <c:v>1.9900000000000001E-4</c:v>
                </c:pt>
                <c:pt idx="1733" formatCode="General">
                  <c:v>1.92E-4</c:v>
                </c:pt>
                <c:pt idx="1734" formatCode="General">
                  <c:v>1.94E-4</c:v>
                </c:pt>
                <c:pt idx="1735" formatCode="General">
                  <c:v>1.9900000000000001E-4</c:v>
                </c:pt>
                <c:pt idx="1736" formatCode="General">
                  <c:v>2.0799999999999999E-4</c:v>
                </c:pt>
                <c:pt idx="1737" formatCode="General">
                  <c:v>2.1800000000000001E-4</c:v>
                </c:pt>
                <c:pt idx="1738" formatCode="General">
                  <c:v>2.2499999999999999E-4</c:v>
                </c:pt>
                <c:pt idx="1739" formatCode="General">
                  <c:v>2.24E-4</c:v>
                </c:pt>
                <c:pt idx="1740" formatCode="General">
                  <c:v>2.0799999999999999E-4</c:v>
                </c:pt>
                <c:pt idx="1741" formatCode="General">
                  <c:v>1.84E-4</c:v>
                </c:pt>
                <c:pt idx="1742" formatCode="General">
                  <c:v>1.56E-4</c:v>
                </c:pt>
                <c:pt idx="1743" formatCode="General">
                  <c:v>1.35E-4</c:v>
                </c:pt>
                <c:pt idx="1744" formatCode="General">
                  <c:v>1.17E-4</c:v>
                </c:pt>
                <c:pt idx="1745" formatCode="General">
                  <c:v>1.07E-4</c:v>
                </c:pt>
                <c:pt idx="1746" formatCode="General">
                  <c:v>1.03E-4</c:v>
                </c:pt>
                <c:pt idx="1747">
                  <c:v>9.6000000000000002E-5</c:v>
                </c:pt>
                <c:pt idx="1748">
                  <c:v>8.2999999999999998E-5</c:v>
                </c:pt>
                <c:pt idx="1749">
                  <c:v>6.3999999999999997E-5</c:v>
                </c:pt>
                <c:pt idx="1750">
                  <c:v>5.8999999999999998E-5</c:v>
                </c:pt>
                <c:pt idx="1751">
                  <c:v>6.7000000000000002E-5</c:v>
                </c:pt>
                <c:pt idx="1752">
                  <c:v>8.7999999999999998E-5</c:v>
                </c:pt>
                <c:pt idx="1753" formatCode="General">
                  <c:v>1.03E-4</c:v>
                </c:pt>
                <c:pt idx="1754" formatCode="General">
                  <c:v>1.12E-4</c:v>
                </c:pt>
                <c:pt idx="1755" formatCode="General">
                  <c:v>1.11E-4</c:v>
                </c:pt>
                <c:pt idx="1756" formatCode="General">
                  <c:v>1.11E-4</c:v>
                </c:pt>
                <c:pt idx="1757" formatCode="General">
                  <c:v>1.0900000000000001E-4</c:v>
                </c:pt>
                <c:pt idx="1758">
                  <c:v>9.6000000000000002E-5</c:v>
                </c:pt>
                <c:pt idx="1759">
                  <c:v>7.2000000000000002E-5</c:v>
                </c:pt>
                <c:pt idx="1760">
                  <c:v>5.1E-5</c:v>
                </c:pt>
                <c:pt idx="1761">
                  <c:v>3.6000000000000001E-5</c:v>
                </c:pt>
                <c:pt idx="1762">
                  <c:v>2.6999999999999999E-5</c:v>
                </c:pt>
                <c:pt idx="1763">
                  <c:v>1.4E-5</c:v>
                </c:pt>
                <c:pt idx="1764">
                  <c:v>1.9999999999999999E-6</c:v>
                </c:pt>
                <c:pt idx="1765">
                  <c:v>-6.0000000000000002E-6</c:v>
                </c:pt>
                <c:pt idx="1766">
                  <c:v>-9.0000000000000002E-6</c:v>
                </c:pt>
                <c:pt idx="1767">
                  <c:v>-6.0000000000000002E-6</c:v>
                </c:pt>
                <c:pt idx="1768">
                  <c:v>6.0000000000000002E-6</c:v>
                </c:pt>
                <c:pt idx="1769">
                  <c:v>2.4000000000000001E-5</c:v>
                </c:pt>
                <c:pt idx="1770">
                  <c:v>4.1E-5</c:v>
                </c:pt>
                <c:pt idx="1771">
                  <c:v>4.6999999999999997E-5</c:v>
                </c:pt>
                <c:pt idx="1772">
                  <c:v>5.1999999999999997E-5</c:v>
                </c:pt>
                <c:pt idx="1773">
                  <c:v>6.2000000000000003E-5</c:v>
                </c:pt>
                <c:pt idx="1774">
                  <c:v>8.0000000000000007E-5</c:v>
                </c:pt>
                <c:pt idx="1775">
                  <c:v>9.1000000000000003E-5</c:v>
                </c:pt>
                <c:pt idx="1776" formatCode="General">
                  <c:v>1E-4</c:v>
                </c:pt>
                <c:pt idx="1777" formatCode="General">
                  <c:v>1.16E-4</c:v>
                </c:pt>
                <c:pt idx="1778" formatCode="General">
                  <c:v>1.45E-4</c:v>
                </c:pt>
                <c:pt idx="1779" formatCode="General">
                  <c:v>1.73E-4</c:v>
                </c:pt>
                <c:pt idx="1780" formatCode="General">
                  <c:v>1.76E-4</c:v>
                </c:pt>
                <c:pt idx="1781" formatCode="General">
                  <c:v>1.6000000000000001E-4</c:v>
                </c:pt>
                <c:pt idx="1782" formatCode="General">
                  <c:v>1.2300000000000001E-4</c:v>
                </c:pt>
                <c:pt idx="1783">
                  <c:v>7.3999999999999996E-5</c:v>
                </c:pt>
                <c:pt idx="1784">
                  <c:v>2.0999999999999999E-5</c:v>
                </c:pt>
                <c:pt idx="1785">
                  <c:v>-2.5999999999999998E-5</c:v>
                </c:pt>
                <c:pt idx="1786">
                  <c:v>-6.0999999999999999E-5</c:v>
                </c:pt>
                <c:pt idx="1787">
                  <c:v>-9.2E-5</c:v>
                </c:pt>
                <c:pt idx="1788" formatCode="General">
                  <c:v>-1.12E-4</c:v>
                </c:pt>
                <c:pt idx="1789" formatCode="General">
                  <c:v>-1.22E-4</c:v>
                </c:pt>
                <c:pt idx="1790" formatCode="General">
                  <c:v>-1.2899999999999999E-4</c:v>
                </c:pt>
                <c:pt idx="1791" formatCode="General">
                  <c:v>-1.3799999999999999E-4</c:v>
                </c:pt>
                <c:pt idx="1792" formatCode="General">
                  <c:v>-1.4300000000000001E-4</c:v>
                </c:pt>
                <c:pt idx="1793" formatCode="General">
                  <c:v>-1.3999999999999999E-4</c:v>
                </c:pt>
                <c:pt idx="1794" formatCode="General">
                  <c:v>-1.3200000000000001E-4</c:v>
                </c:pt>
                <c:pt idx="1795" formatCode="General">
                  <c:v>-1.2400000000000001E-4</c:v>
                </c:pt>
                <c:pt idx="1796" formatCode="General">
                  <c:v>-1.18E-4</c:v>
                </c:pt>
                <c:pt idx="1797" formatCode="General">
                  <c:v>-1.13E-4</c:v>
                </c:pt>
                <c:pt idx="1798" formatCode="General">
                  <c:v>-1.15E-4</c:v>
                </c:pt>
                <c:pt idx="1799" formatCode="General">
                  <c:v>-1.1900000000000001E-4</c:v>
                </c:pt>
                <c:pt idx="1800" formatCode="General">
                  <c:v>-1.15E-4</c:v>
                </c:pt>
                <c:pt idx="1801" formatCode="General">
                  <c:v>-1.02E-4</c:v>
                </c:pt>
                <c:pt idx="1802">
                  <c:v>-8.3999999999999995E-5</c:v>
                </c:pt>
                <c:pt idx="1803">
                  <c:v>-7.1000000000000005E-5</c:v>
                </c:pt>
                <c:pt idx="1804">
                  <c:v>-5.1999999999999997E-5</c:v>
                </c:pt>
                <c:pt idx="1805">
                  <c:v>-2.5000000000000001E-5</c:v>
                </c:pt>
                <c:pt idx="1806">
                  <c:v>7.9999999999999996E-6</c:v>
                </c:pt>
                <c:pt idx="1807">
                  <c:v>4.8000000000000001E-5</c:v>
                </c:pt>
                <c:pt idx="1808">
                  <c:v>8.3999999999999995E-5</c:v>
                </c:pt>
                <c:pt idx="1809" formatCode="General">
                  <c:v>1.2400000000000001E-4</c:v>
                </c:pt>
                <c:pt idx="1810" formatCode="General">
                  <c:v>1.3799999999999999E-4</c:v>
                </c:pt>
                <c:pt idx="1811" formatCode="General">
                  <c:v>1.34E-4</c:v>
                </c:pt>
                <c:pt idx="1812">
                  <c:v>9.7E-5</c:v>
                </c:pt>
                <c:pt idx="1813">
                  <c:v>5.3000000000000001E-5</c:v>
                </c:pt>
                <c:pt idx="1814">
                  <c:v>-3.0000000000000001E-6</c:v>
                </c:pt>
                <c:pt idx="1815">
                  <c:v>-5.8999999999999998E-5</c:v>
                </c:pt>
                <c:pt idx="1816" formatCode="General">
                  <c:v>-1.07E-4</c:v>
                </c:pt>
                <c:pt idx="1817" formatCode="General">
                  <c:v>-1.4100000000000001E-4</c:v>
                </c:pt>
                <c:pt idx="1818" formatCode="General">
                  <c:v>-1.56E-4</c:v>
                </c:pt>
                <c:pt idx="1819" formatCode="General">
                  <c:v>-1.7699999999999999E-4</c:v>
                </c:pt>
                <c:pt idx="1820" formatCode="General">
                  <c:v>-1.8900000000000001E-4</c:v>
                </c:pt>
                <c:pt idx="1821" formatCode="General">
                  <c:v>-1.9900000000000001E-4</c:v>
                </c:pt>
                <c:pt idx="1822" formatCode="General">
                  <c:v>-1.94E-4</c:v>
                </c:pt>
                <c:pt idx="1823" formatCode="General">
                  <c:v>-1.8799999999999999E-4</c:v>
                </c:pt>
                <c:pt idx="1824" formatCode="General">
                  <c:v>-1.6799999999999999E-4</c:v>
                </c:pt>
                <c:pt idx="1825">
                  <c:v>-9.7E-5</c:v>
                </c:pt>
                <c:pt idx="1826">
                  <c:v>5.8E-5</c:v>
                </c:pt>
                <c:pt idx="1827" formatCode="General">
                  <c:v>2.9599999999999998E-4</c:v>
                </c:pt>
                <c:pt idx="1828" formatCode="General">
                  <c:v>5.7499999999999999E-4</c:v>
                </c:pt>
                <c:pt idx="1829" formatCode="General">
                  <c:v>8.25E-4</c:v>
                </c:pt>
                <c:pt idx="1830" formatCode="General">
                  <c:v>9.9599999999999992E-4</c:v>
                </c:pt>
                <c:pt idx="1831" formatCode="General">
                  <c:v>1.0300000000000001E-3</c:v>
                </c:pt>
                <c:pt idx="1832" formatCode="General">
                  <c:v>9.3800000000000003E-4</c:v>
                </c:pt>
                <c:pt idx="1833" formatCode="General">
                  <c:v>7.3300000000000004E-4</c:v>
                </c:pt>
                <c:pt idx="1834" formatCode="General">
                  <c:v>4.8899999999999996E-4</c:v>
                </c:pt>
                <c:pt idx="1835" formatCode="General">
                  <c:v>2.6499999999999999E-4</c:v>
                </c:pt>
                <c:pt idx="1836" formatCode="General">
                  <c:v>1.0900000000000001E-4</c:v>
                </c:pt>
                <c:pt idx="1837">
                  <c:v>3.4999999999999997E-5</c:v>
                </c:pt>
                <c:pt idx="1838">
                  <c:v>3.1999999999999999E-5</c:v>
                </c:pt>
                <c:pt idx="1839">
                  <c:v>9.1000000000000003E-5</c:v>
                </c:pt>
                <c:pt idx="1840" formatCode="General">
                  <c:v>2.03E-4</c:v>
                </c:pt>
                <c:pt idx="1841" formatCode="General">
                  <c:v>3.6200000000000002E-4</c:v>
                </c:pt>
                <c:pt idx="1842" formatCode="General">
                  <c:v>5.4799999999999998E-4</c:v>
                </c:pt>
                <c:pt idx="1843" formatCode="General">
                  <c:v>7.3499999999999998E-4</c:v>
                </c:pt>
                <c:pt idx="1844" formatCode="General">
                  <c:v>8.8800000000000001E-4</c:v>
                </c:pt>
                <c:pt idx="1845" formatCode="General">
                  <c:v>9.7999999999999997E-4</c:v>
                </c:pt>
                <c:pt idx="1846" formatCode="General">
                  <c:v>9.9099999999999991E-4</c:v>
                </c:pt>
                <c:pt idx="1847" formatCode="General">
                  <c:v>9.2599999999999996E-4</c:v>
                </c:pt>
                <c:pt idx="1848" formatCode="General">
                  <c:v>7.9500000000000003E-4</c:v>
                </c:pt>
                <c:pt idx="1849" formatCode="General">
                  <c:v>6.3100000000000005E-4</c:v>
                </c:pt>
                <c:pt idx="1850" formatCode="General">
                  <c:v>4.5399999999999998E-4</c:v>
                </c:pt>
                <c:pt idx="1851" formatCode="General">
                  <c:v>2.8499999999999999E-4</c:v>
                </c:pt>
                <c:pt idx="1852" formatCode="General">
                  <c:v>1.3999999999999999E-4</c:v>
                </c:pt>
                <c:pt idx="1853">
                  <c:v>2.5000000000000001E-5</c:v>
                </c:pt>
                <c:pt idx="1854">
                  <c:v>-5.3000000000000001E-5</c:v>
                </c:pt>
                <c:pt idx="1855" formatCode="General">
                  <c:v>-1.1E-4</c:v>
                </c:pt>
                <c:pt idx="1856" formatCode="General">
                  <c:v>-1.4200000000000001E-4</c:v>
                </c:pt>
                <c:pt idx="1857" formatCode="General">
                  <c:v>-1.6200000000000001E-4</c:v>
                </c:pt>
                <c:pt idx="1858" formatCode="General">
                  <c:v>-1.6899999999999999E-4</c:v>
                </c:pt>
                <c:pt idx="1859" formatCode="General">
                  <c:v>-1.8699999999999999E-4</c:v>
                </c:pt>
                <c:pt idx="1860" formatCode="General">
                  <c:v>-2.0799999999999999E-4</c:v>
                </c:pt>
                <c:pt idx="1861" formatCode="General">
                  <c:v>-2.4000000000000001E-4</c:v>
                </c:pt>
                <c:pt idx="1862" formatCode="General">
                  <c:v>-2.6699999999999998E-4</c:v>
                </c:pt>
                <c:pt idx="1863" formatCode="General">
                  <c:v>-2.92E-4</c:v>
                </c:pt>
                <c:pt idx="1864" formatCode="General">
                  <c:v>-3.0699999999999998E-4</c:v>
                </c:pt>
                <c:pt idx="1865" formatCode="General">
                  <c:v>-3.2899999999999997E-4</c:v>
                </c:pt>
                <c:pt idx="1866" formatCode="General">
                  <c:v>-3.57E-4</c:v>
                </c:pt>
                <c:pt idx="1867" formatCode="General">
                  <c:v>-3.8299999999999999E-4</c:v>
                </c:pt>
                <c:pt idx="1868" formatCode="General">
                  <c:v>-3.9100000000000002E-4</c:v>
                </c:pt>
                <c:pt idx="1869" formatCode="General">
                  <c:v>-3.9199999999999999E-4</c:v>
                </c:pt>
                <c:pt idx="1870" formatCode="General">
                  <c:v>-3.8400000000000001E-4</c:v>
                </c:pt>
                <c:pt idx="1871" formatCode="General">
                  <c:v>-3.77E-4</c:v>
                </c:pt>
                <c:pt idx="1872" formatCode="General">
                  <c:v>-3.6200000000000002E-4</c:v>
                </c:pt>
                <c:pt idx="1873" formatCode="General">
                  <c:v>-3.5E-4</c:v>
                </c:pt>
                <c:pt idx="1874" formatCode="General">
                  <c:v>-3.2899999999999997E-4</c:v>
                </c:pt>
                <c:pt idx="1875" formatCode="General">
                  <c:v>-2.9500000000000001E-4</c:v>
                </c:pt>
                <c:pt idx="1876" formatCode="General">
                  <c:v>-2.5300000000000002E-4</c:v>
                </c:pt>
                <c:pt idx="1877" formatCode="General">
                  <c:v>-2.1000000000000001E-4</c:v>
                </c:pt>
                <c:pt idx="1878" formatCode="General">
                  <c:v>-1.6799999999999999E-4</c:v>
                </c:pt>
                <c:pt idx="1879" formatCode="General">
                  <c:v>-1.2899999999999999E-4</c:v>
                </c:pt>
                <c:pt idx="1880">
                  <c:v>-9.3999999999999994E-5</c:v>
                </c:pt>
                <c:pt idx="1881">
                  <c:v>-7.1000000000000005E-5</c:v>
                </c:pt>
                <c:pt idx="1882">
                  <c:v>-5.5000000000000002E-5</c:v>
                </c:pt>
                <c:pt idx="1883">
                  <c:v>-4.8999999999999998E-5</c:v>
                </c:pt>
                <c:pt idx="1884">
                  <c:v>-6.0000000000000002E-5</c:v>
                </c:pt>
                <c:pt idx="1885">
                  <c:v>-7.8999999999999996E-5</c:v>
                </c:pt>
                <c:pt idx="1886" formatCode="General">
                  <c:v>-1.1900000000000001E-4</c:v>
                </c:pt>
                <c:pt idx="1887" formatCode="General">
                  <c:v>-1.64E-4</c:v>
                </c:pt>
                <c:pt idx="1888" formatCode="General">
                  <c:v>-2.2599999999999999E-4</c:v>
                </c:pt>
                <c:pt idx="1889" formatCode="General">
                  <c:v>-2.8499999999999999E-4</c:v>
                </c:pt>
                <c:pt idx="1890" formatCode="General">
                  <c:v>-3.4099999999999999E-4</c:v>
                </c:pt>
                <c:pt idx="1891" formatCode="General">
                  <c:v>-3.9399999999999998E-4</c:v>
                </c:pt>
                <c:pt idx="1892" formatCode="General">
                  <c:v>-4.4200000000000001E-4</c:v>
                </c:pt>
                <c:pt idx="1893" formatCode="General">
                  <c:v>-4.8099999999999998E-4</c:v>
                </c:pt>
                <c:pt idx="1894" formatCode="General">
                  <c:v>-5.0799999999999999E-4</c:v>
                </c:pt>
                <c:pt idx="1895" formatCode="General">
                  <c:v>-5.22E-4</c:v>
                </c:pt>
                <c:pt idx="1896" formatCode="General">
                  <c:v>-5.2899999999999996E-4</c:v>
                </c:pt>
                <c:pt idx="1897" formatCode="General">
                  <c:v>-5.2400000000000005E-4</c:v>
                </c:pt>
                <c:pt idx="1898" formatCode="General">
                  <c:v>-5.1900000000000004E-4</c:v>
                </c:pt>
                <c:pt idx="1899" formatCode="General">
                  <c:v>-5.0900000000000001E-4</c:v>
                </c:pt>
                <c:pt idx="1900" formatCode="General">
                  <c:v>-5.0199999999999995E-4</c:v>
                </c:pt>
                <c:pt idx="1901" formatCode="General">
                  <c:v>-4.95E-4</c:v>
                </c:pt>
                <c:pt idx="1902" formatCode="General">
                  <c:v>-4.8700000000000002E-4</c:v>
                </c:pt>
                <c:pt idx="1903" formatCode="General">
                  <c:v>-4.7399999999999997E-4</c:v>
                </c:pt>
                <c:pt idx="1904" formatCode="General">
                  <c:v>-4.6299999999999998E-4</c:v>
                </c:pt>
                <c:pt idx="1905" formatCode="General">
                  <c:v>-4.6299999999999998E-4</c:v>
                </c:pt>
                <c:pt idx="1906" formatCode="General">
                  <c:v>-4.7899999999999999E-4</c:v>
                </c:pt>
                <c:pt idx="1907" formatCode="General">
                  <c:v>-5.0600000000000005E-4</c:v>
                </c:pt>
                <c:pt idx="1908" formatCode="General">
                  <c:v>-5.31E-4</c:v>
                </c:pt>
                <c:pt idx="1909" formatCode="General">
                  <c:v>-5.5199999999999997E-4</c:v>
                </c:pt>
                <c:pt idx="1910" formatCode="General">
                  <c:v>-5.5999999999999995E-4</c:v>
                </c:pt>
                <c:pt idx="1911" formatCode="General">
                  <c:v>-5.6400000000000005E-4</c:v>
                </c:pt>
                <c:pt idx="1912" formatCode="General">
                  <c:v>-5.62E-4</c:v>
                </c:pt>
                <c:pt idx="1913" formatCode="General">
                  <c:v>-5.5099999999999995E-4</c:v>
                </c:pt>
                <c:pt idx="1914" formatCode="General">
                  <c:v>-5.2700000000000002E-4</c:v>
                </c:pt>
                <c:pt idx="1915" formatCode="General">
                  <c:v>-4.9100000000000001E-4</c:v>
                </c:pt>
                <c:pt idx="1916" formatCode="General">
                  <c:v>-4.5300000000000001E-4</c:v>
                </c:pt>
                <c:pt idx="1917" formatCode="General">
                  <c:v>-4.2200000000000001E-4</c:v>
                </c:pt>
                <c:pt idx="1918" formatCode="General">
                  <c:v>-4.0299999999999998E-4</c:v>
                </c:pt>
                <c:pt idx="1919" formatCode="General">
                  <c:v>-3.9300000000000001E-4</c:v>
                </c:pt>
                <c:pt idx="1920" formatCode="General">
                  <c:v>-3.9300000000000001E-4</c:v>
                </c:pt>
                <c:pt idx="1921" formatCode="General">
                  <c:v>-4.1100000000000002E-4</c:v>
                </c:pt>
                <c:pt idx="1922" formatCode="General">
                  <c:v>-4.4700000000000002E-4</c:v>
                </c:pt>
                <c:pt idx="1923" formatCode="General">
                  <c:v>-4.9600000000000002E-4</c:v>
                </c:pt>
                <c:pt idx="1924" formatCode="General">
                  <c:v>-5.3799999999999996E-4</c:v>
                </c:pt>
                <c:pt idx="1925" formatCode="General">
                  <c:v>-5.7200000000000003E-4</c:v>
                </c:pt>
                <c:pt idx="1926" formatCode="General">
                  <c:v>-5.9000000000000003E-4</c:v>
                </c:pt>
                <c:pt idx="1927" formatCode="General">
                  <c:v>-6.0099999999999997E-4</c:v>
                </c:pt>
                <c:pt idx="1928" formatCode="General">
                  <c:v>-5.9800000000000001E-4</c:v>
                </c:pt>
                <c:pt idx="1929" formatCode="General">
                  <c:v>-5.9599999999999996E-4</c:v>
                </c:pt>
                <c:pt idx="1930" formatCode="General">
                  <c:v>-6.0099999999999997E-4</c:v>
                </c:pt>
                <c:pt idx="1931" formatCode="General">
                  <c:v>-6.1300000000000005E-4</c:v>
                </c:pt>
                <c:pt idx="1932" formatCode="General">
                  <c:v>-6.1600000000000001E-4</c:v>
                </c:pt>
                <c:pt idx="1933" formatCode="General">
                  <c:v>-6.11E-4</c:v>
                </c:pt>
                <c:pt idx="1934" formatCode="General">
                  <c:v>-6.0599999999999998E-4</c:v>
                </c:pt>
                <c:pt idx="1935" formatCode="General">
                  <c:v>-6.0800000000000003E-4</c:v>
                </c:pt>
                <c:pt idx="1936" formatCode="General">
                  <c:v>-6.1600000000000001E-4</c:v>
                </c:pt>
                <c:pt idx="1937" formatCode="General">
                  <c:v>-6.1600000000000001E-4</c:v>
                </c:pt>
                <c:pt idx="1938" formatCode="General">
                  <c:v>-6.1300000000000005E-4</c:v>
                </c:pt>
                <c:pt idx="1939" formatCode="General">
                  <c:v>-6.0400000000000004E-4</c:v>
                </c:pt>
                <c:pt idx="1940" formatCode="General">
                  <c:v>-5.9400000000000002E-4</c:v>
                </c:pt>
                <c:pt idx="1941" formatCode="General">
                  <c:v>-5.8E-4</c:v>
                </c:pt>
                <c:pt idx="1942" formatCode="General">
                  <c:v>-5.62E-4</c:v>
                </c:pt>
                <c:pt idx="1943" formatCode="General">
                  <c:v>-5.44E-4</c:v>
                </c:pt>
                <c:pt idx="1944" formatCode="General">
                  <c:v>-5.2999999999999998E-4</c:v>
                </c:pt>
                <c:pt idx="1945" formatCode="General">
                  <c:v>-5.1999999999999995E-4</c:v>
                </c:pt>
                <c:pt idx="1946" formatCode="General">
                  <c:v>-5.1199999999999998E-4</c:v>
                </c:pt>
                <c:pt idx="1947" formatCode="General">
                  <c:v>-5.0199999999999995E-4</c:v>
                </c:pt>
                <c:pt idx="1948" formatCode="General">
                  <c:v>-4.9600000000000002E-4</c:v>
                </c:pt>
                <c:pt idx="1949" formatCode="General">
                  <c:v>-4.9799999999999996E-4</c:v>
                </c:pt>
                <c:pt idx="1950" formatCode="General">
                  <c:v>-4.9600000000000002E-4</c:v>
                </c:pt>
                <c:pt idx="1951" formatCode="General">
                  <c:v>-4.9399999999999997E-4</c:v>
                </c:pt>
                <c:pt idx="1952" formatCode="General">
                  <c:v>-4.8700000000000002E-4</c:v>
                </c:pt>
                <c:pt idx="1953" formatCode="General">
                  <c:v>-4.8999999999999998E-4</c:v>
                </c:pt>
                <c:pt idx="1954" formatCode="General">
                  <c:v>-5.0500000000000002E-4</c:v>
                </c:pt>
                <c:pt idx="1955" formatCode="General">
                  <c:v>-5.2599999999999999E-4</c:v>
                </c:pt>
                <c:pt idx="1956" formatCode="General">
                  <c:v>-5.4699999999999996E-4</c:v>
                </c:pt>
                <c:pt idx="1957" formatCode="General">
                  <c:v>-5.5199999999999997E-4</c:v>
                </c:pt>
                <c:pt idx="1958" formatCode="General">
                  <c:v>-5.53E-4</c:v>
                </c:pt>
                <c:pt idx="1959" formatCode="General">
                  <c:v>-5.53E-4</c:v>
                </c:pt>
                <c:pt idx="1960" formatCode="General">
                  <c:v>-5.6099999999999998E-4</c:v>
                </c:pt>
                <c:pt idx="1961" formatCode="General">
                  <c:v>-5.71E-4</c:v>
                </c:pt>
                <c:pt idx="1962" formatCode="General">
                  <c:v>-5.8600000000000004E-4</c:v>
                </c:pt>
                <c:pt idx="1963" formatCode="General">
                  <c:v>-5.9800000000000001E-4</c:v>
                </c:pt>
                <c:pt idx="1964" formatCode="General">
                  <c:v>-6.1399999999999996E-4</c:v>
                </c:pt>
                <c:pt idx="1965" formatCode="General">
                  <c:v>-6.3400000000000001E-4</c:v>
                </c:pt>
                <c:pt idx="1966" formatCode="General">
                  <c:v>-6.6699999999999995E-4</c:v>
                </c:pt>
                <c:pt idx="1967" formatCode="General">
                  <c:v>-6.9700000000000003E-4</c:v>
                </c:pt>
                <c:pt idx="1968" formatCode="General">
                  <c:v>-7.2300000000000001E-4</c:v>
                </c:pt>
                <c:pt idx="1969" formatCode="General">
                  <c:v>-7.3899999999999997E-4</c:v>
                </c:pt>
                <c:pt idx="1970" formatCode="General">
                  <c:v>-7.5900000000000002E-4</c:v>
                </c:pt>
                <c:pt idx="1971" formatCode="General">
                  <c:v>-7.8700000000000005E-4</c:v>
                </c:pt>
                <c:pt idx="1972" formatCode="General">
                  <c:v>-8.1300000000000003E-4</c:v>
                </c:pt>
                <c:pt idx="1973" formatCode="General">
                  <c:v>-8.3299999999999997E-4</c:v>
                </c:pt>
                <c:pt idx="1974" formatCode="General">
                  <c:v>-8.4000000000000003E-4</c:v>
                </c:pt>
                <c:pt idx="1975" formatCode="General">
                  <c:v>-8.52E-4</c:v>
                </c:pt>
                <c:pt idx="1976" formatCode="General">
                  <c:v>-8.6200000000000003E-4</c:v>
                </c:pt>
                <c:pt idx="1977" formatCode="General">
                  <c:v>-8.7100000000000003E-4</c:v>
                </c:pt>
                <c:pt idx="1978" formatCode="General">
                  <c:v>-8.6899999999999998E-4</c:v>
                </c:pt>
                <c:pt idx="1979" formatCode="General">
                  <c:v>-8.61E-4</c:v>
                </c:pt>
                <c:pt idx="1980" formatCode="General">
                  <c:v>-8.5599999999999999E-4</c:v>
                </c:pt>
                <c:pt idx="1981" formatCode="General">
                  <c:v>-8.5499999999999997E-4</c:v>
                </c:pt>
                <c:pt idx="1982" formatCode="General">
                  <c:v>-8.5899999999999995E-4</c:v>
                </c:pt>
                <c:pt idx="1983" formatCode="General">
                  <c:v>-8.6399999999999997E-4</c:v>
                </c:pt>
                <c:pt idx="1984" formatCode="General">
                  <c:v>-8.6899999999999998E-4</c:v>
                </c:pt>
                <c:pt idx="1985" formatCode="General">
                  <c:v>-8.7399999999999999E-4</c:v>
                </c:pt>
                <c:pt idx="1986" formatCode="General">
                  <c:v>-8.7600000000000004E-4</c:v>
                </c:pt>
                <c:pt idx="1987" formatCode="General">
                  <c:v>-8.7399999999999999E-4</c:v>
                </c:pt>
                <c:pt idx="1988" formatCode="General">
                  <c:v>-8.6799999999999996E-4</c:v>
                </c:pt>
                <c:pt idx="1989" formatCode="General">
                  <c:v>-8.6700000000000004E-4</c:v>
                </c:pt>
                <c:pt idx="1990" formatCode="General">
                  <c:v>-8.6600000000000002E-4</c:v>
                </c:pt>
                <c:pt idx="1991" formatCode="General">
                  <c:v>-8.6600000000000002E-4</c:v>
                </c:pt>
                <c:pt idx="1992" formatCode="General">
                  <c:v>-8.61E-4</c:v>
                </c:pt>
                <c:pt idx="1993" formatCode="General">
                  <c:v>-8.6499999999999999E-4</c:v>
                </c:pt>
                <c:pt idx="1994" formatCode="General">
                  <c:v>-8.7000000000000001E-4</c:v>
                </c:pt>
                <c:pt idx="1995" formatCode="General">
                  <c:v>-8.7200000000000005E-4</c:v>
                </c:pt>
                <c:pt idx="1996" formatCode="General">
                  <c:v>-8.6799999999999996E-4</c:v>
                </c:pt>
                <c:pt idx="1997" formatCode="General">
                  <c:v>-8.6200000000000003E-4</c:v>
                </c:pt>
                <c:pt idx="1998" formatCode="General">
                  <c:v>-8.5499999999999997E-4</c:v>
                </c:pt>
                <c:pt idx="1999" formatCode="General">
                  <c:v>-8.4000000000000003E-4</c:v>
                </c:pt>
                <c:pt idx="2000" formatCode="General">
                  <c:v>-8.1599999999999999E-4</c:v>
                </c:pt>
                <c:pt idx="2001" formatCode="General">
                  <c:v>-7.9000000000000001E-4</c:v>
                </c:pt>
                <c:pt idx="2002" formatCode="General">
                  <c:v>-7.6400000000000003E-4</c:v>
                </c:pt>
                <c:pt idx="2003" formatCode="General">
                  <c:v>-7.4600000000000003E-4</c:v>
                </c:pt>
                <c:pt idx="2004" formatCode="General">
                  <c:v>-7.36E-4</c:v>
                </c:pt>
                <c:pt idx="2005" formatCode="General">
                  <c:v>-7.3200000000000001E-4</c:v>
                </c:pt>
                <c:pt idx="2006" formatCode="General">
                  <c:v>-7.4100000000000001E-4</c:v>
                </c:pt>
                <c:pt idx="2007" formatCode="General">
                  <c:v>-7.5500000000000003E-4</c:v>
                </c:pt>
                <c:pt idx="2008" formatCode="General">
                  <c:v>-7.7700000000000002E-4</c:v>
                </c:pt>
                <c:pt idx="2009" formatCode="General">
                  <c:v>-7.94E-4</c:v>
                </c:pt>
                <c:pt idx="2010" formatCode="General">
                  <c:v>-8.0000000000000004E-4</c:v>
                </c:pt>
                <c:pt idx="2011" formatCode="General">
                  <c:v>-8.0400000000000003E-4</c:v>
                </c:pt>
                <c:pt idx="2012" formatCode="General">
                  <c:v>-8.1300000000000003E-4</c:v>
                </c:pt>
                <c:pt idx="2013" formatCode="General">
                  <c:v>-8.3299999999999997E-4</c:v>
                </c:pt>
                <c:pt idx="2014" formatCode="General">
                  <c:v>-8.4500000000000005E-4</c:v>
                </c:pt>
                <c:pt idx="2015" formatCode="General">
                  <c:v>-8.4699999999999999E-4</c:v>
                </c:pt>
                <c:pt idx="2016" formatCode="General">
                  <c:v>-8.3699999999999996E-4</c:v>
                </c:pt>
                <c:pt idx="2017" formatCode="General">
                  <c:v>-8.34E-4</c:v>
                </c:pt>
                <c:pt idx="2018" formatCode="General">
                  <c:v>-8.3799999999999999E-4</c:v>
                </c:pt>
                <c:pt idx="2019" formatCode="General">
                  <c:v>-8.5899999999999995E-4</c:v>
                </c:pt>
                <c:pt idx="2020" formatCode="General">
                  <c:v>-8.7600000000000004E-4</c:v>
                </c:pt>
                <c:pt idx="2021" formatCode="General">
                  <c:v>-8.9599999999999999E-4</c:v>
                </c:pt>
                <c:pt idx="2022" formatCode="General">
                  <c:v>-9.0300000000000005E-4</c:v>
                </c:pt>
                <c:pt idx="2023" formatCode="General">
                  <c:v>-9.1200000000000005E-4</c:v>
                </c:pt>
                <c:pt idx="2024" formatCode="General">
                  <c:v>-9.2800000000000001E-4</c:v>
                </c:pt>
                <c:pt idx="2025" formatCode="General">
                  <c:v>-9.4899999999999997E-4</c:v>
                </c:pt>
                <c:pt idx="2026" formatCode="General">
                  <c:v>-9.6599999999999995E-4</c:v>
                </c:pt>
                <c:pt idx="2027" formatCode="General">
                  <c:v>-9.7400000000000004E-4</c:v>
                </c:pt>
                <c:pt idx="2028" formatCode="General">
                  <c:v>-9.7499999999999996E-4</c:v>
                </c:pt>
                <c:pt idx="2029" formatCode="General">
                  <c:v>-9.7599999999999998E-4</c:v>
                </c:pt>
                <c:pt idx="2030" formatCode="General">
                  <c:v>-9.6299999999999999E-4</c:v>
                </c:pt>
                <c:pt idx="2031" formatCode="General">
                  <c:v>-9.4499999999999998E-4</c:v>
                </c:pt>
                <c:pt idx="2032" formatCode="General">
                  <c:v>-9.0700000000000004E-4</c:v>
                </c:pt>
                <c:pt idx="2033" formatCode="General">
                  <c:v>-8.5700000000000001E-4</c:v>
                </c:pt>
                <c:pt idx="2034" formatCode="General">
                  <c:v>-7.7999999999999999E-4</c:v>
                </c:pt>
                <c:pt idx="2035" formatCode="General">
                  <c:v>-6.9300000000000004E-4</c:v>
                </c:pt>
                <c:pt idx="2036" formatCode="General">
                  <c:v>-5.9000000000000003E-4</c:v>
                </c:pt>
                <c:pt idx="2037" formatCode="General">
                  <c:v>-4.8799999999999999E-4</c:v>
                </c:pt>
                <c:pt idx="2038" formatCode="General">
                  <c:v>-3.8499999999999998E-4</c:v>
                </c:pt>
                <c:pt idx="2039" formatCode="General">
                  <c:v>-3.0200000000000002E-4</c:v>
                </c:pt>
                <c:pt idx="2040" formatCode="General">
                  <c:v>-2.3499999999999999E-4</c:v>
                </c:pt>
                <c:pt idx="2041" formatCode="General">
                  <c:v>-1.85E-4</c:v>
                </c:pt>
                <c:pt idx="2042" formatCode="General">
                  <c:v>-1.47E-4</c:v>
                </c:pt>
                <c:pt idx="2043" formatCode="General">
                  <c:v>-1.35E-4</c:v>
                </c:pt>
                <c:pt idx="2044" formatCode="General">
                  <c:v>-1.55E-4</c:v>
                </c:pt>
                <c:pt idx="2045" formatCode="General">
                  <c:v>-1.9900000000000001E-4</c:v>
                </c:pt>
                <c:pt idx="2046" formatCode="General">
                  <c:v>-2.6899999999999998E-4</c:v>
                </c:pt>
                <c:pt idx="2047" formatCode="General">
                  <c:v>-3.5199999999999999E-4</c:v>
                </c:pt>
                <c:pt idx="2048" formatCode="General">
                  <c:v>-4.4799999999999999E-4</c:v>
                </c:pt>
                <c:pt idx="2049" formatCode="General">
                  <c:v>-5.4100000000000003E-4</c:v>
                </c:pt>
                <c:pt idx="2050" formatCode="General">
                  <c:v>-6.2200000000000005E-4</c:v>
                </c:pt>
                <c:pt idx="2051" formatCode="General">
                  <c:v>-6.96E-4</c:v>
                </c:pt>
                <c:pt idx="2052" formatCode="General">
                  <c:v>-7.6000000000000004E-4</c:v>
                </c:pt>
                <c:pt idx="2053" formatCode="General">
                  <c:v>-8.25E-4</c:v>
                </c:pt>
                <c:pt idx="2054" formatCode="General">
                  <c:v>-8.8000000000000003E-4</c:v>
                </c:pt>
                <c:pt idx="2055" formatCode="General">
                  <c:v>-9.3000000000000005E-4</c:v>
                </c:pt>
                <c:pt idx="2056" formatCode="General">
                  <c:v>-9.6599999999999995E-4</c:v>
                </c:pt>
                <c:pt idx="2057" formatCode="General">
                  <c:v>-9.9599999999999992E-4</c:v>
                </c:pt>
                <c:pt idx="2058" formatCode="General">
                  <c:v>-1.0169999999999999E-3</c:v>
                </c:pt>
                <c:pt idx="2059" formatCode="General">
                  <c:v>-1.0380000000000001E-3</c:v>
                </c:pt>
                <c:pt idx="2060" formatCode="General">
                  <c:v>-1.0499999999999999E-3</c:v>
                </c:pt>
                <c:pt idx="2061" formatCode="General">
                  <c:v>-1.059E-3</c:v>
                </c:pt>
                <c:pt idx="2062" formatCode="General">
                  <c:v>-1.0660000000000001E-3</c:v>
                </c:pt>
                <c:pt idx="2063" formatCode="General">
                  <c:v>-1.073E-3</c:v>
                </c:pt>
                <c:pt idx="2064" formatCode="General">
                  <c:v>-1.0790000000000001E-3</c:v>
                </c:pt>
                <c:pt idx="2065" formatCode="General">
                  <c:v>-1.0759999999999999E-3</c:v>
                </c:pt>
                <c:pt idx="2066" formatCode="General">
                  <c:v>-1.0709999999999999E-3</c:v>
                </c:pt>
                <c:pt idx="2067" formatCode="General">
                  <c:v>-1.0549999999999999E-3</c:v>
                </c:pt>
                <c:pt idx="2068" formatCode="General">
                  <c:v>-1.039E-3</c:v>
                </c:pt>
                <c:pt idx="2069" formatCode="General">
                  <c:v>-1.0139999999999999E-3</c:v>
                </c:pt>
                <c:pt idx="2070" formatCode="General">
                  <c:v>-9.8999999999999999E-4</c:v>
                </c:pt>
                <c:pt idx="2071" formatCode="General">
                  <c:v>-9.6599999999999995E-4</c:v>
                </c:pt>
                <c:pt idx="2072" formatCode="General">
                  <c:v>-9.3700000000000001E-4</c:v>
                </c:pt>
                <c:pt idx="2073" formatCode="General">
                  <c:v>-9.1600000000000004E-4</c:v>
                </c:pt>
                <c:pt idx="2074" formatCode="General">
                  <c:v>-8.9599999999999999E-4</c:v>
                </c:pt>
                <c:pt idx="2075" formatCode="General">
                  <c:v>-8.8400000000000002E-4</c:v>
                </c:pt>
                <c:pt idx="2076" formatCode="General">
                  <c:v>-8.7399999999999999E-4</c:v>
                </c:pt>
                <c:pt idx="2077" formatCode="General">
                  <c:v>-8.7500000000000002E-4</c:v>
                </c:pt>
                <c:pt idx="2078" formatCode="General">
                  <c:v>-8.8699999999999998E-4</c:v>
                </c:pt>
                <c:pt idx="2079" formatCode="General">
                  <c:v>-9.0300000000000005E-4</c:v>
                </c:pt>
                <c:pt idx="2080" formatCode="General">
                  <c:v>-9.3099999999999997E-4</c:v>
                </c:pt>
                <c:pt idx="2081" formatCode="General">
                  <c:v>-9.7099999999999997E-4</c:v>
                </c:pt>
                <c:pt idx="2082" formatCode="General">
                  <c:v>-1.024E-3</c:v>
                </c:pt>
                <c:pt idx="2083" formatCode="General">
                  <c:v>-1.07E-3</c:v>
                </c:pt>
                <c:pt idx="2084" formatCode="General">
                  <c:v>-1.1000000000000001E-3</c:v>
                </c:pt>
                <c:pt idx="2085" formatCode="General">
                  <c:v>-1.1230000000000001E-3</c:v>
                </c:pt>
                <c:pt idx="2086" formatCode="General">
                  <c:v>-1.152E-3</c:v>
                </c:pt>
                <c:pt idx="2087" formatCode="General">
                  <c:v>-1.183E-3</c:v>
                </c:pt>
                <c:pt idx="2088" formatCode="General">
                  <c:v>-1.212E-3</c:v>
                </c:pt>
                <c:pt idx="2089" formatCode="General">
                  <c:v>-1.227E-3</c:v>
                </c:pt>
                <c:pt idx="2090" formatCode="General">
                  <c:v>-1.237E-3</c:v>
                </c:pt>
                <c:pt idx="2091" formatCode="General">
                  <c:v>-1.245E-3</c:v>
                </c:pt>
                <c:pt idx="2092" formatCode="General">
                  <c:v>-1.255E-3</c:v>
                </c:pt>
                <c:pt idx="2093" formatCode="General">
                  <c:v>-1.2669999999999999E-3</c:v>
                </c:pt>
                <c:pt idx="2094" formatCode="General">
                  <c:v>-1.274E-3</c:v>
                </c:pt>
                <c:pt idx="2095" formatCode="General">
                  <c:v>-1.2769999999999999E-3</c:v>
                </c:pt>
                <c:pt idx="2096" formatCode="General">
                  <c:v>-1.274E-3</c:v>
                </c:pt>
                <c:pt idx="2097" formatCode="General">
                  <c:v>-1.271E-3</c:v>
                </c:pt>
                <c:pt idx="2098" formatCode="General">
                  <c:v>-1.266E-3</c:v>
                </c:pt>
                <c:pt idx="2099" formatCode="General">
                  <c:v>-1.2600000000000001E-3</c:v>
                </c:pt>
                <c:pt idx="2100" formatCode="General">
                  <c:v>-1.255E-3</c:v>
                </c:pt>
                <c:pt idx="2101" formatCode="General">
                  <c:v>-1.2570000000000001E-3</c:v>
                </c:pt>
                <c:pt idx="2102" formatCode="General">
                  <c:v>-1.2669999999999999E-3</c:v>
                </c:pt>
                <c:pt idx="2103" formatCode="General">
                  <c:v>-1.276E-3</c:v>
                </c:pt>
                <c:pt idx="2104" formatCode="General">
                  <c:v>-1.271E-3</c:v>
                </c:pt>
                <c:pt idx="2105" formatCode="General">
                  <c:v>-1.266E-3</c:v>
                </c:pt>
                <c:pt idx="2106" formatCode="General">
                  <c:v>-1.2689999999999999E-3</c:v>
                </c:pt>
                <c:pt idx="2107" formatCode="General">
                  <c:v>-1.2830000000000001E-3</c:v>
                </c:pt>
                <c:pt idx="2108" formatCode="General">
                  <c:v>-1.291E-3</c:v>
                </c:pt>
                <c:pt idx="2109" formatCode="General">
                  <c:v>-1.281E-3</c:v>
                </c:pt>
                <c:pt idx="2110" formatCode="General">
                  <c:v>-1.263E-3</c:v>
                </c:pt>
                <c:pt idx="2111" formatCode="General">
                  <c:v>-1.227E-3</c:v>
                </c:pt>
                <c:pt idx="2112" formatCode="General">
                  <c:v>-1.178E-3</c:v>
                </c:pt>
                <c:pt idx="2113" formatCode="General">
                  <c:v>-1.106E-3</c:v>
                </c:pt>
                <c:pt idx="2114" formatCode="General">
                  <c:v>-1.026E-3</c:v>
                </c:pt>
                <c:pt idx="2115" formatCode="General">
                  <c:v>-9.3099999999999997E-4</c:v>
                </c:pt>
                <c:pt idx="2116" formatCode="General">
                  <c:v>-8.1899999999999996E-4</c:v>
                </c:pt>
                <c:pt idx="2117" formatCode="General">
                  <c:v>-6.7699999999999998E-4</c:v>
                </c:pt>
                <c:pt idx="2118" formatCode="General">
                  <c:v>-5.1900000000000004E-4</c:v>
                </c:pt>
                <c:pt idx="2119" formatCode="General">
                  <c:v>-3.4299999999999999E-4</c:v>
                </c:pt>
                <c:pt idx="2120" formatCode="General">
                  <c:v>-1.5699999999999999E-4</c:v>
                </c:pt>
                <c:pt idx="2121">
                  <c:v>2.9E-5</c:v>
                </c:pt>
                <c:pt idx="2122" formatCode="General">
                  <c:v>1.8900000000000001E-4</c:v>
                </c:pt>
                <c:pt idx="2123" formatCode="General">
                  <c:v>3.1E-4</c:v>
                </c:pt>
                <c:pt idx="2124" formatCode="General">
                  <c:v>3.8699999999999997E-4</c:v>
                </c:pt>
                <c:pt idx="2125" formatCode="General">
                  <c:v>4.3300000000000001E-4</c:v>
                </c:pt>
                <c:pt idx="2126" formatCode="General">
                  <c:v>4.2999999999999999E-4</c:v>
                </c:pt>
                <c:pt idx="2127" formatCode="General">
                  <c:v>3.8699999999999997E-4</c:v>
                </c:pt>
                <c:pt idx="2128" formatCode="General">
                  <c:v>2.9500000000000001E-4</c:v>
                </c:pt>
                <c:pt idx="2129" formatCode="General">
                  <c:v>1.75E-4</c:v>
                </c:pt>
                <c:pt idx="2130">
                  <c:v>3.6999999999999998E-5</c:v>
                </c:pt>
                <c:pt idx="2131" formatCode="General">
                  <c:v>-1.18E-4</c:v>
                </c:pt>
                <c:pt idx="2132" formatCode="General">
                  <c:v>-2.7500000000000002E-4</c:v>
                </c:pt>
                <c:pt idx="2133" formatCode="General">
                  <c:v>-4.4099999999999999E-4</c:v>
                </c:pt>
                <c:pt idx="2134" formatCode="General">
                  <c:v>-5.9599999999999996E-4</c:v>
                </c:pt>
                <c:pt idx="2135" formatCode="General">
                  <c:v>-7.3800000000000005E-4</c:v>
                </c:pt>
                <c:pt idx="2136" formatCode="General">
                  <c:v>-8.5800000000000004E-4</c:v>
                </c:pt>
                <c:pt idx="2137" formatCode="General">
                  <c:v>-9.5100000000000002E-4</c:v>
                </c:pt>
                <c:pt idx="2138" formatCode="General">
                  <c:v>-1.026E-3</c:v>
                </c:pt>
                <c:pt idx="2139" formatCode="General">
                  <c:v>-1.0870000000000001E-3</c:v>
                </c:pt>
                <c:pt idx="2140" formatCode="General">
                  <c:v>-1.142E-3</c:v>
                </c:pt>
                <c:pt idx="2141" formatCode="General">
                  <c:v>-1.188E-3</c:v>
                </c:pt>
                <c:pt idx="2142" formatCode="General">
                  <c:v>-1.2199999999999999E-3</c:v>
                </c:pt>
                <c:pt idx="2143" formatCode="General">
                  <c:v>-1.245E-3</c:v>
                </c:pt>
                <c:pt idx="2144" formatCode="General">
                  <c:v>-1.266E-3</c:v>
                </c:pt>
                <c:pt idx="2145" formatCode="General">
                  <c:v>-1.2869999999999999E-3</c:v>
                </c:pt>
                <c:pt idx="2146" formatCode="General">
                  <c:v>-1.305E-3</c:v>
                </c:pt>
                <c:pt idx="2147" formatCode="General">
                  <c:v>-1.3240000000000001E-3</c:v>
                </c:pt>
                <c:pt idx="2148" formatCode="General">
                  <c:v>-1.343E-3</c:v>
                </c:pt>
                <c:pt idx="2149" formatCode="General">
                  <c:v>-1.359E-3</c:v>
                </c:pt>
                <c:pt idx="2150" formatCode="General">
                  <c:v>-1.372E-3</c:v>
                </c:pt>
                <c:pt idx="2151" formatCode="General">
                  <c:v>-1.392E-3</c:v>
                </c:pt>
                <c:pt idx="2152" formatCode="General">
                  <c:v>-1.408E-3</c:v>
                </c:pt>
                <c:pt idx="2153" formatCode="General">
                  <c:v>-1.421E-3</c:v>
                </c:pt>
                <c:pt idx="2154" formatCode="General">
                  <c:v>-1.4139999999999999E-3</c:v>
                </c:pt>
                <c:pt idx="2155" formatCode="General">
                  <c:v>-1.403E-3</c:v>
                </c:pt>
                <c:pt idx="2156" formatCode="General">
                  <c:v>-1.3860000000000001E-3</c:v>
                </c:pt>
                <c:pt idx="2157" formatCode="General">
                  <c:v>-1.372E-3</c:v>
                </c:pt>
                <c:pt idx="2158" formatCode="General">
                  <c:v>-1.3630000000000001E-3</c:v>
                </c:pt>
                <c:pt idx="2159" formatCode="General">
                  <c:v>-1.3619999999999999E-3</c:v>
                </c:pt>
                <c:pt idx="2160" formatCode="General">
                  <c:v>-1.369E-3</c:v>
                </c:pt>
                <c:pt idx="2161" formatCode="General">
                  <c:v>-1.3799999999999999E-3</c:v>
                </c:pt>
                <c:pt idx="2162" formatCode="General">
                  <c:v>-1.3860000000000001E-3</c:v>
                </c:pt>
                <c:pt idx="2163" formatCode="General">
                  <c:v>-1.397E-3</c:v>
                </c:pt>
                <c:pt idx="2164" formatCode="General">
                  <c:v>-1.408E-3</c:v>
                </c:pt>
                <c:pt idx="2165" formatCode="General">
                  <c:v>-1.4220000000000001E-3</c:v>
                </c:pt>
                <c:pt idx="2166" formatCode="General">
                  <c:v>-1.438E-3</c:v>
                </c:pt>
                <c:pt idx="2167" formatCode="General">
                  <c:v>-1.451E-3</c:v>
                </c:pt>
                <c:pt idx="2168" formatCode="General">
                  <c:v>-1.4610000000000001E-3</c:v>
                </c:pt>
                <c:pt idx="2169" formatCode="General">
                  <c:v>-1.4599999999999999E-3</c:v>
                </c:pt>
                <c:pt idx="2170" formatCode="General">
                  <c:v>-1.4599999999999999E-3</c:v>
                </c:pt>
                <c:pt idx="2171" formatCode="General">
                  <c:v>-1.4549999999999999E-3</c:v>
                </c:pt>
                <c:pt idx="2172" formatCode="General">
                  <c:v>-1.444E-3</c:v>
                </c:pt>
                <c:pt idx="2173" formatCode="General">
                  <c:v>-1.408E-3</c:v>
                </c:pt>
                <c:pt idx="2174" formatCode="General">
                  <c:v>-1.356E-3</c:v>
                </c:pt>
                <c:pt idx="2175" formatCode="General">
                  <c:v>-1.279E-3</c:v>
                </c:pt>
                <c:pt idx="2176" formatCode="General">
                  <c:v>-1.1969999999999999E-3</c:v>
                </c:pt>
                <c:pt idx="2177" formatCode="General">
                  <c:v>-1.106E-3</c:v>
                </c:pt>
                <c:pt idx="2178" formatCode="General">
                  <c:v>-1.029E-3</c:v>
                </c:pt>
                <c:pt idx="2179" formatCode="General">
                  <c:v>-9.6199999999999996E-4</c:v>
                </c:pt>
                <c:pt idx="2180" formatCode="General">
                  <c:v>-9.1500000000000001E-4</c:v>
                </c:pt>
                <c:pt idx="2181" formatCode="General">
                  <c:v>-8.8900000000000003E-4</c:v>
                </c:pt>
                <c:pt idx="2182" formatCode="General">
                  <c:v>-8.8999999999999995E-4</c:v>
                </c:pt>
                <c:pt idx="2183" formatCode="General">
                  <c:v>-9.1600000000000004E-4</c:v>
                </c:pt>
                <c:pt idx="2184" formatCode="General">
                  <c:v>-9.7000000000000005E-4</c:v>
                </c:pt>
                <c:pt idx="2185" formatCode="General">
                  <c:v>-1.0460000000000001E-3</c:v>
                </c:pt>
                <c:pt idx="2186" formatCode="General">
                  <c:v>-1.1379999999999999E-3</c:v>
                </c:pt>
                <c:pt idx="2187" formatCode="General">
                  <c:v>-1.2279999999999999E-3</c:v>
                </c:pt>
                <c:pt idx="2188" formatCode="General">
                  <c:v>-1.312E-3</c:v>
                </c:pt>
                <c:pt idx="2189" formatCode="General">
                  <c:v>-1.3849999999999999E-3</c:v>
                </c:pt>
                <c:pt idx="2190" formatCode="General">
                  <c:v>-1.444E-3</c:v>
                </c:pt>
                <c:pt idx="2191" formatCode="General">
                  <c:v>-1.49E-3</c:v>
                </c:pt>
                <c:pt idx="2192" formatCode="General">
                  <c:v>-1.526E-3</c:v>
                </c:pt>
                <c:pt idx="2193" formatCode="General">
                  <c:v>-1.5590000000000001E-3</c:v>
                </c:pt>
                <c:pt idx="2194" formatCode="General">
                  <c:v>-1.575E-3</c:v>
                </c:pt>
                <c:pt idx="2195" formatCode="General">
                  <c:v>-1.5690000000000001E-3</c:v>
                </c:pt>
                <c:pt idx="2196" formatCode="General">
                  <c:v>-1.5499999999999999E-3</c:v>
                </c:pt>
                <c:pt idx="2197" formatCode="General">
                  <c:v>-1.5349999999999999E-3</c:v>
                </c:pt>
                <c:pt idx="2198" formatCode="General">
                  <c:v>-1.5319999999999999E-3</c:v>
                </c:pt>
                <c:pt idx="2199" formatCode="General">
                  <c:v>-1.534E-3</c:v>
                </c:pt>
                <c:pt idx="2200" formatCode="General">
                  <c:v>-1.537E-3</c:v>
                </c:pt>
                <c:pt idx="2201" formatCode="General">
                  <c:v>-1.5349999999999999E-3</c:v>
                </c:pt>
                <c:pt idx="2202" formatCode="General">
                  <c:v>-1.531E-3</c:v>
                </c:pt>
                <c:pt idx="2203" formatCode="General">
                  <c:v>-1.5219999999999999E-3</c:v>
                </c:pt>
                <c:pt idx="2204" formatCode="General">
                  <c:v>-1.5150000000000001E-3</c:v>
                </c:pt>
                <c:pt idx="2205" formatCode="General">
                  <c:v>-1.503E-3</c:v>
                </c:pt>
                <c:pt idx="2206" formatCode="General">
                  <c:v>-1.5020000000000001E-3</c:v>
                </c:pt>
                <c:pt idx="2207" formatCode="General">
                  <c:v>-1.4970000000000001E-3</c:v>
                </c:pt>
                <c:pt idx="2208" formatCode="General">
                  <c:v>-1.4989999999999999E-3</c:v>
                </c:pt>
                <c:pt idx="2209" formatCode="General">
                  <c:v>-1.498E-3</c:v>
                </c:pt>
                <c:pt idx="2210" formatCode="General">
                  <c:v>-1.503E-3</c:v>
                </c:pt>
                <c:pt idx="2211" formatCode="General">
                  <c:v>-1.508E-3</c:v>
                </c:pt>
                <c:pt idx="2212" formatCode="General">
                  <c:v>-1.5089999999999999E-3</c:v>
                </c:pt>
                <c:pt idx="2213" formatCode="General">
                  <c:v>-1.5E-3</c:v>
                </c:pt>
                <c:pt idx="2214" formatCode="General">
                  <c:v>-1.4909999999999999E-3</c:v>
                </c:pt>
                <c:pt idx="2215" formatCode="General">
                  <c:v>-1.4829999999999999E-3</c:v>
                </c:pt>
                <c:pt idx="2216" formatCode="General">
                  <c:v>-1.4829999999999999E-3</c:v>
                </c:pt>
                <c:pt idx="2217" formatCode="General">
                  <c:v>-1.4859999999999999E-3</c:v>
                </c:pt>
                <c:pt idx="2218" formatCode="General">
                  <c:v>-1.503E-3</c:v>
                </c:pt>
                <c:pt idx="2219" formatCode="General">
                  <c:v>-1.526E-3</c:v>
                </c:pt>
                <c:pt idx="2220" formatCode="General">
                  <c:v>-1.5479999999999999E-3</c:v>
                </c:pt>
                <c:pt idx="2221" formatCode="General">
                  <c:v>-1.5659999999999999E-3</c:v>
                </c:pt>
                <c:pt idx="2222" formatCode="General">
                  <c:v>-1.573E-3</c:v>
                </c:pt>
                <c:pt idx="2223" formatCode="General">
                  <c:v>-1.585E-3</c:v>
                </c:pt>
                <c:pt idx="2224" formatCode="General">
                  <c:v>-1.5889999999999999E-3</c:v>
                </c:pt>
                <c:pt idx="2225" formatCode="General">
                  <c:v>-1.5920000000000001E-3</c:v>
                </c:pt>
                <c:pt idx="2226" formatCode="General">
                  <c:v>-1.588E-3</c:v>
                </c:pt>
                <c:pt idx="2227" formatCode="General">
                  <c:v>-1.58E-3</c:v>
                </c:pt>
                <c:pt idx="2228" formatCode="General">
                  <c:v>-1.572E-3</c:v>
                </c:pt>
                <c:pt idx="2229" formatCode="General">
                  <c:v>-1.5560000000000001E-3</c:v>
                </c:pt>
                <c:pt idx="2230" formatCode="General">
                  <c:v>-1.539E-3</c:v>
                </c:pt>
                <c:pt idx="2231" formatCode="General">
                  <c:v>-1.5150000000000001E-3</c:v>
                </c:pt>
                <c:pt idx="2232" formatCode="General">
                  <c:v>-1.493E-3</c:v>
                </c:pt>
                <c:pt idx="2233" formatCode="General">
                  <c:v>-1.4660000000000001E-3</c:v>
                </c:pt>
                <c:pt idx="2234" formatCode="General">
                  <c:v>-1.4430000000000001E-3</c:v>
                </c:pt>
                <c:pt idx="2235" formatCode="General">
                  <c:v>-1.4170000000000001E-3</c:v>
                </c:pt>
                <c:pt idx="2236" formatCode="General">
                  <c:v>-1.3910000000000001E-3</c:v>
                </c:pt>
                <c:pt idx="2237" formatCode="General">
                  <c:v>-1.364E-3</c:v>
                </c:pt>
                <c:pt idx="2238" formatCode="General">
                  <c:v>-1.3320000000000001E-3</c:v>
                </c:pt>
                <c:pt idx="2239" formatCode="General">
                  <c:v>-1.312E-3</c:v>
                </c:pt>
                <c:pt idx="2240" formatCode="General">
                  <c:v>-1.304E-3</c:v>
                </c:pt>
                <c:pt idx="2241" formatCode="General">
                  <c:v>-1.32E-3</c:v>
                </c:pt>
                <c:pt idx="2242" formatCode="General">
                  <c:v>-1.346E-3</c:v>
                </c:pt>
                <c:pt idx="2243" formatCode="General">
                  <c:v>-1.377E-3</c:v>
                </c:pt>
                <c:pt idx="2244" formatCode="General">
                  <c:v>-1.4120000000000001E-3</c:v>
                </c:pt>
                <c:pt idx="2245" formatCode="General">
                  <c:v>-1.4499999999999999E-3</c:v>
                </c:pt>
                <c:pt idx="2246" formatCode="General">
                  <c:v>-1.4890000000000001E-3</c:v>
                </c:pt>
                <c:pt idx="2247" formatCode="General">
                  <c:v>-1.5169999999999999E-3</c:v>
                </c:pt>
                <c:pt idx="2248" formatCode="General">
                  <c:v>-1.5449999999999999E-3</c:v>
                </c:pt>
                <c:pt idx="2249" formatCode="General">
                  <c:v>-1.57E-3</c:v>
                </c:pt>
                <c:pt idx="2250" formatCode="General">
                  <c:v>-1.601E-3</c:v>
                </c:pt>
                <c:pt idx="2251" formatCode="General">
                  <c:v>-1.6180000000000001E-3</c:v>
                </c:pt>
                <c:pt idx="2252" formatCode="General">
                  <c:v>-1.6299999999999999E-3</c:v>
                </c:pt>
                <c:pt idx="2253" formatCode="General">
                  <c:v>-1.6310000000000001E-3</c:v>
                </c:pt>
                <c:pt idx="2254" formatCode="General">
                  <c:v>-1.639E-3</c:v>
                </c:pt>
                <c:pt idx="2255" formatCode="General">
                  <c:v>-1.6490000000000001E-3</c:v>
                </c:pt>
                <c:pt idx="2256" formatCode="General">
                  <c:v>-1.6659999999999999E-3</c:v>
                </c:pt>
                <c:pt idx="2257" formatCode="General">
                  <c:v>-1.6739999999999999E-3</c:v>
                </c:pt>
                <c:pt idx="2258" formatCode="General">
                  <c:v>-1.673E-3</c:v>
                </c:pt>
                <c:pt idx="2259" formatCode="General">
                  <c:v>-1.665E-3</c:v>
                </c:pt>
                <c:pt idx="2260" formatCode="General">
                  <c:v>-1.663E-3</c:v>
                </c:pt>
                <c:pt idx="2261" formatCode="General">
                  <c:v>-1.668E-3</c:v>
                </c:pt>
                <c:pt idx="2262" formatCode="General">
                  <c:v>-1.676E-3</c:v>
                </c:pt>
                <c:pt idx="2263" formatCode="General">
                  <c:v>-1.678E-3</c:v>
                </c:pt>
                <c:pt idx="2264" formatCode="General">
                  <c:v>-1.6720000000000001E-3</c:v>
                </c:pt>
                <c:pt idx="2265" formatCode="General">
                  <c:v>-1.658E-3</c:v>
                </c:pt>
                <c:pt idx="2266" formatCode="General">
                  <c:v>-1.65E-3</c:v>
                </c:pt>
                <c:pt idx="2267" formatCode="General">
                  <c:v>-1.6459999999999999E-3</c:v>
                </c:pt>
                <c:pt idx="2268" formatCode="General">
                  <c:v>-1.639E-3</c:v>
                </c:pt>
                <c:pt idx="2269" formatCode="General">
                  <c:v>-1.6199999999999999E-3</c:v>
                </c:pt>
                <c:pt idx="2270" formatCode="General">
                  <c:v>-1.585E-3</c:v>
                </c:pt>
                <c:pt idx="2271" formatCode="General">
                  <c:v>-1.5499999999999999E-3</c:v>
                </c:pt>
                <c:pt idx="2272" formatCode="General">
                  <c:v>-1.508E-3</c:v>
                </c:pt>
                <c:pt idx="2273" formatCode="General">
                  <c:v>-1.467E-3</c:v>
                </c:pt>
                <c:pt idx="2274" formatCode="General">
                  <c:v>-1.4139999999999999E-3</c:v>
                </c:pt>
                <c:pt idx="2275" formatCode="General">
                  <c:v>-1.3519999999999999E-3</c:v>
                </c:pt>
                <c:pt idx="2276" formatCode="General">
                  <c:v>-1.279E-3</c:v>
                </c:pt>
                <c:pt idx="2277" formatCode="General">
                  <c:v>-1.2049999999999999E-3</c:v>
                </c:pt>
                <c:pt idx="2278" formatCode="General">
                  <c:v>-1.139E-3</c:v>
                </c:pt>
                <c:pt idx="2279" formatCode="General">
                  <c:v>-1.096E-3</c:v>
                </c:pt>
                <c:pt idx="2280" formatCode="General">
                  <c:v>-1.0709999999999999E-3</c:v>
                </c:pt>
                <c:pt idx="2281" formatCode="General">
                  <c:v>-1.067E-3</c:v>
                </c:pt>
                <c:pt idx="2282" formatCode="General">
                  <c:v>-1.075E-3</c:v>
                </c:pt>
                <c:pt idx="2283" formatCode="General">
                  <c:v>-1.101E-3</c:v>
                </c:pt>
                <c:pt idx="2284" formatCode="General">
                  <c:v>-1.1360000000000001E-3</c:v>
                </c:pt>
                <c:pt idx="2285" formatCode="General">
                  <c:v>-1.181E-3</c:v>
                </c:pt>
                <c:pt idx="2286" formatCode="General">
                  <c:v>-1.2329999999999999E-3</c:v>
                </c:pt>
                <c:pt idx="2287" formatCode="General">
                  <c:v>-1.297E-3</c:v>
                </c:pt>
                <c:pt idx="2288" formatCode="General">
                  <c:v>-1.3630000000000001E-3</c:v>
                </c:pt>
                <c:pt idx="2289" formatCode="General">
                  <c:v>-1.439E-3</c:v>
                </c:pt>
                <c:pt idx="2290" formatCode="General">
                  <c:v>-1.5020000000000001E-3</c:v>
                </c:pt>
                <c:pt idx="2291" formatCode="General">
                  <c:v>-1.557E-3</c:v>
                </c:pt>
                <c:pt idx="2292" formatCode="General">
                  <c:v>-1.591E-3</c:v>
                </c:pt>
                <c:pt idx="2293" formatCode="General">
                  <c:v>-1.6230000000000001E-3</c:v>
                </c:pt>
                <c:pt idx="2294" formatCode="General">
                  <c:v>-1.652E-3</c:v>
                </c:pt>
                <c:pt idx="2295" formatCode="General">
                  <c:v>-1.6819999999999999E-3</c:v>
                </c:pt>
                <c:pt idx="2296" formatCode="General">
                  <c:v>-1.709E-3</c:v>
                </c:pt>
                <c:pt idx="2297" formatCode="General">
                  <c:v>-1.73E-3</c:v>
                </c:pt>
                <c:pt idx="2298" formatCode="General">
                  <c:v>-1.7440000000000001E-3</c:v>
                </c:pt>
                <c:pt idx="2299" formatCode="General">
                  <c:v>-1.7600000000000001E-3</c:v>
                </c:pt>
                <c:pt idx="2300" formatCode="General">
                  <c:v>-1.7819999999999999E-3</c:v>
                </c:pt>
                <c:pt idx="2301" formatCode="General">
                  <c:v>-1.807E-3</c:v>
                </c:pt>
                <c:pt idx="2302" formatCode="General">
                  <c:v>-1.8240000000000001E-3</c:v>
                </c:pt>
                <c:pt idx="2303" formatCode="General">
                  <c:v>-1.8240000000000001E-3</c:v>
                </c:pt>
                <c:pt idx="2304" formatCode="General">
                  <c:v>-1.815E-3</c:v>
                </c:pt>
                <c:pt idx="2305" formatCode="General">
                  <c:v>-1.802E-3</c:v>
                </c:pt>
                <c:pt idx="2306" formatCode="General">
                  <c:v>-1.799E-3</c:v>
                </c:pt>
                <c:pt idx="2307" formatCode="General">
                  <c:v>-1.7979999999999999E-3</c:v>
                </c:pt>
                <c:pt idx="2308" formatCode="General">
                  <c:v>-1.7960000000000001E-3</c:v>
                </c:pt>
                <c:pt idx="2309" formatCode="General">
                  <c:v>-1.787E-3</c:v>
                </c:pt>
                <c:pt idx="2310" formatCode="General">
                  <c:v>-1.7799999999999999E-3</c:v>
                </c:pt>
                <c:pt idx="2311" formatCode="General">
                  <c:v>-1.776E-3</c:v>
                </c:pt>
                <c:pt idx="2312" formatCode="General">
                  <c:v>-1.787E-3</c:v>
                </c:pt>
                <c:pt idx="2313" formatCode="General">
                  <c:v>-1.8E-3</c:v>
                </c:pt>
                <c:pt idx="2314" formatCode="General">
                  <c:v>-1.8129999999999999E-3</c:v>
                </c:pt>
                <c:pt idx="2315" formatCode="General">
                  <c:v>-1.8140000000000001E-3</c:v>
                </c:pt>
                <c:pt idx="2316" formatCode="General">
                  <c:v>-1.8140000000000001E-3</c:v>
                </c:pt>
                <c:pt idx="2317" formatCode="General">
                  <c:v>-1.82E-3</c:v>
                </c:pt>
                <c:pt idx="2318" formatCode="General">
                  <c:v>-1.835E-3</c:v>
                </c:pt>
                <c:pt idx="2319" formatCode="General">
                  <c:v>-1.8550000000000001E-3</c:v>
                </c:pt>
                <c:pt idx="2320" formatCode="General">
                  <c:v>-1.8710000000000001E-3</c:v>
                </c:pt>
                <c:pt idx="2321" formatCode="General">
                  <c:v>-1.8799999999999999E-3</c:v>
                </c:pt>
                <c:pt idx="2322" formatCode="General">
                  <c:v>-1.8799999999999999E-3</c:v>
                </c:pt>
                <c:pt idx="2323" formatCode="General">
                  <c:v>-1.8699999999999999E-3</c:v>
                </c:pt>
                <c:pt idx="2324" formatCode="General">
                  <c:v>-1.8619999999999999E-3</c:v>
                </c:pt>
                <c:pt idx="2325" formatCode="General">
                  <c:v>-1.8550000000000001E-3</c:v>
                </c:pt>
                <c:pt idx="2326" formatCode="General">
                  <c:v>-1.853E-3</c:v>
                </c:pt>
                <c:pt idx="2327" formatCode="General">
                  <c:v>-1.841E-3</c:v>
                </c:pt>
                <c:pt idx="2328" formatCode="General">
                  <c:v>-1.83E-3</c:v>
                </c:pt>
                <c:pt idx="2329" formatCode="General">
                  <c:v>-1.8220000000000001E-3</c:v>
                </c:pt>
                <c:pt idx="2330" formatCode="General">
                  <c:v>-1.8220000000000001E-3</c:v>
                </c:pt>
                <c:pt idx="2331" formatCode="General">
                  <c:v>-1.825E-3</c:v>
                </c:pt>
                <c:pt idx="2332" formatCode="General">
                  <c:v>-1.835E-3</c:v>
                </c:pt>
                <c:pt idx="2333" formatCode="General">
                  <c:v>-1.8519999999999999E-3</c:v>
                </c:pt>
                <c:pt idx="2334" formatCode="General">
                  <c:v>-1.8760000000000001E-3</c:v>
                </c:pt>
                <c:pt idx="2335" formatCode="General">
                  <c:v>-1.9009999999999999E-3</c:v>
                </c:pt>
                <c:pt idx="2336" formatCode="General">
                  <c:v>-1.9220000000000001E-3</c:v>
                </c:pt>
                <c:pt idx="2337" formatCode="General">
                  <c:v>-1.9300000000000001E-3</c:v>
                </c:pt>
                <c:pt idx="2338" formatCode="General">
                  <c:v>-1.9400000000000001E-3</c:v>
                </c:pt>
                <c:pt idx="2339" formatCode="General">
                  <c:v>-1.951E-3</c:v>
                </c:pt>
                <c:pt idx="2340" formatCode="General">
                  <c:v>-1.9680000000000001E-3</c:v>
                </c:pt>
                <c:pt idx="2341" formatCode="General">
                  <c:v>-1.9740000000000001E-3</c:v>
                </c:pt>
                <c:pt idx="2342" formatCode="General">
                  <c:v>-1.9849999999999998E-3</c:v>
                </c:pt>
                <c:pt idx="2343" formatCode="General">
                  <c:v>-1.9989999999999999E-3</c:v>
                </c:pt>
                <c:pt idx="2344" formatCode="General">
                  <c:v>-2.0240000000000002E-3</c:v>
                </c:pt>
                <c:pt idx="2345" formatCode="General">
                  <c:v>-2.032E-3</c:v>
                </c:pt>
                <c:pt idx="2346" formatCode="General">
                  <c:v>-2.0349999999999999E-3</c:v>
                </c:pt>
                <c:pt idx="2347" formatCode="General">
                  <c:v>-2.0270000000000002E-3</c:v>
                </c:pt>
                <c:pt idx="2348" formatCode="General">
                  <c:v>-2.029E-3</c:v>
                </c:pt>
                <c:pt idx="2349" formatCode="General">
                  <c:v>-2.0270000000000002E-3</c:v>
                </c:pt>
                <c:pt idx="2350" formatCode="General">
                  <c:v>-2.0219999999999999E-3</c:v>
                </c:pt>
                <c:pt idx="2351" formatCode="General">
                  <c:v>-2.0149999999999999E-3</c:v>
                </c:pt>
                <c:pt idx="2352" formatCode="General">
                  <c:v>-2.013E-3</c:v>
                </c:pt>
                <c:pt idx="2353" formatCode="General">
                  <c:v>-2.0170000000000001E-3</c:v>
                </c:pt>
                <c:pt idx="2354" formatCode="General">
                  <c:v>-2.0110000000000002E-3</c:v>
                </c:pt>
                <c:pt idx="2355" formatCode="General">
                  <c:v>-1.9889999999999999E-3</c:v>
                </c:pt>
                <c:pt idx="2356" formatCode="General">
                  <c:v>-1.951E-3</c:v>
                </c:pt>
                <c:pt idx="2357" formatCode="General">
                  <c:v>-1.916E-3</c:v>
                </c:pt>
                <c:pt idx="2358" formatCode="General">
                  <c:v>-1.8829999999999999E-3</c:v>
                </c:pt>
                <c:pt idx="2359" formatCode="General">
                  <c:v>-1.8550000000000001E-3</c:v>
                </c:pt>
                <c:pt idx="2360" formatCode="General">
                  <c:v>-1.8209999999999999E-3</c:v>
                </c:pt>
                <c:pt idx="2361" formatCode="General">
                  <c:v>-1.7960000000000001E-3</c:v>
                </c:pt>
                <c:pt idx="2362" formatCode="General">
                  <c:v>-1.7730000000000001E-3</c:v>
                </c:pt>
                <c:pt idx="2363" formatCode="General">
                  <c:v>-1.7570000000000001E-3</c:v>
                </c:pt>
                <c:pt idx="2364" formatCode="General">
                  <c:v>-1.7420000000000001E-3</c:v>
                </c:pt>
                <c:pt idx="2365" formatCode="General">
                  <c:v>-1.7409999999999999E-3</c:v>
                </c:pt>
                <c:pt idx="2366" formatCode="General">
                  <c:v>-1.751E-3</c:v>
                </c:pt>
                <c:pt idx="2367" formatCode="General">
                  <c:v>-1.774E-3</c:v>
                </c:pt>
                <c:pt idx="2368" formatCode="General">
                  <c:v>-1.797E-3</c:v>
                </c:pt>
                <c:pt idx="2369" formatCode="General">
                  <c:v>-1.8220000000000001E-3</c:v>
                </c:pt>
                <c:pt idx="2370" formatCode="General">
                  <c:v>-1.843E-3</c:v>
                </c:pt>
                <c:pt idx="2371" formatCode="General">
                  <c:v>-1.866E-3</c:v>
                </c:pt>
                <c:pt idx="2372" formatCode="General">
                  <c:v>-1.8829999999999999E-3</c:v>
                </c:pt>
                <c:pt idx="2373" formatCode="General">
                  <c:v>-1.8890000000000001E-3</c:v>
                </c:pt>
                <c:pt idx="2374" formatCode="General">
                  <c:v>-1.8879999999999999E-3</c:v>
                </c:pt>
                <c:pt idx="2375" formatCode="General">
                  <c:v>-1.8879999999999999E-3</c:v>
                </c:pt>
                <c:pt idx="2376" formatCode="General">
                  <c:v>-1.9059999999999999E-3</c:v>
                </c:pt>
                <c:pt idx="2377" formatCode="General">
                  <c:v>-1.9189999999999999E-3</c:v>
                </c:pt>
                <c:pt idx="2378" formatCode="General">
                  <c:v>-1.9400000000000001E-3</c:v>
                </c:pt>
                <c:pt idx="2379" formatCode="General">
                  <c:v>-1.9499999999999999E-3</c:v>
                </c:pt>
                <c:pt idx="2380" formatCode="General">
                  <c:v>-1.9729999999999999E-3</c:v>
                </c:pt>
                <c:pt idx="2381" formatCode="General">
                  <c:v>-1.9810000000000001E-3</c:v>
                </c:pt>
                <c:pt idx="2382" formatCode="General">
                  <c:v>-1.9740000000000001E-3</c:v>
                </c:pt>
                <c:pt idx="2383" formatCode="General">
                  <c:v>-1.944E-3</c:v>
                </c:pt>
                <c:pt idx="2384" formatCode="General">
                  <c:v>-1.9120000000000001E-3</c:v>
                </c:pt>
                <c:pt idx="2385" formatCode="General">
                  <c:v>-1.897E-3</c:v>
                </c:pt>
                <c:pt idx="2386" formatCode="General">
                  <c:v>-1.8990000000000001E-3</c:v>
                </c:pt>
                <c:pt idx="2387" formatCode="General">
                  <c:v>-1.9070000000000001E-3</c:v>
                </c:pt>
                <c:pt idx="2388" formatCode="General">
                  <c:v>-1.91E-3</c:v>
                </c:pt>
                <c:pt idx="2389" formatCode="General">
                  <c:v>-1.915E-3</c:v>
                </c:pt>
                <c:pt idx="2390" formatCode="General">
                  <c:v>-1.9269999999999999E-3</c:v>
                </c:pt>
                <c:pt idx="2391" formatCode="General">
                  <c:v>-1.9469999999999999E-3</c:v>
                </c:pt>
                <c:pt idx="2392" formatCode="General">
                  <c:v>-1.9650000000000002E-3</c:v>
                </c:pt>
                <c:pt idx="2393" formatCode="General">
                  <c:v>-1.98E-3</c:v>
                </c:pt>
                <c:pt idx="2394" formatCode="General">
                  <c:v>-1.9949999999999998E-3</c:v>
                </c:pt>
                <c:pt idx="2395" formatCode="General">
                  <c:v>-2.0079999999999998E-3</c:v>
                </c:pt>
                <c:pt idx="2396" formatCode="General">
                  <c:v>-2.016E-3</c:v>
                </c:pt>
                <c:pt idx="2397" formatCode="General">
                  <c:v>-2.0219999999999999E-3</c:v>
                </c:pt>
                <c:pt idx="2398" formatCode="General">
                  <c:v>-2.029E-3</c:v>
                </c:pt>
                <c:pt idx="2399" formatCode="General">
                  <c:v>-2.042E-3</c:v>
                </c:pt>
                <c:pt idx="2400" formatCode="General">
                  <c:v>-2.055E-3</c:v>
                </c:pt>
                <c:pt idx="2401" formatCode="General">
                  <c:v>-2.0730000000000002E-3</c:v>
                </c:pt>
                <c:pt idx="2402" formatCode="General">
                  <c:v>-2.0890000000000001E-3</c:v>
                </c:pt>
                <c:pt idx="2403" formatCode="General">
                  <c:v>-2.0990000000000002E-3</c:v>
                </c:pt>
                <c:pt idx="2404" formatCode="General">
                  <c:v>-2.0920000000000001E-3</c:v>
                </c:pt>
                <c:pt idx="2405" formatCode="General">
                  <c:v>-2.0760000000000002E-3</c:v>
                </c:pt>
                <c:pt idx="2406" formatCode="General">
                  <c:v>-2.0590000000000001E-3</c:v>
                </c:pt>
                <c:pt idx="2407" formatCode="General">
                  <c:v>-2.0460000000000001E-3</c:v>
                </c:pt>
                <c:pt idx="2408" formatCode="General">
                  <c:v>-2.0339999999999998E-3</c:v>
                </c:pt>
                <c:pt idx="2409" formatCode="General">
                  <c:v>-2.0230000000000001E-3</c:v>
                </c:pt>
                <c:pt idx="2410" formatCode="General">
                  <c:v>-2.013E-3</c:v>
                </c:pt>
                <c:pt idx="2411" formatCode="General">
                  <c:v>-2.0040000000000001E-3</c:v>
                </c:pt>
                <c:pt idx="2412" formatCode="General">
                  <c:v>-1.9859999999999999E-3</c:v>
                </c:pt>
                <c:pt idx="2413" formatCode="General">
                  <c:v>-1.9580000000000001E-3</c:v>
                </c:pt>
                <c:pt idx="2414" formatCode="General">
                  <c:v>-1.931E-3</c:v>
                </c:pt>
                <c:pt idx="2415" formatCode="General">
                  <c:v>-1.9109999999999999E-3</c:v>
                </c:pt>
                <c:pt idx="2416" formatCode="General">
                  <c:v>-1.895E-3</c:v>
                </c:pt>
                <c:pt idx="2417" formatCode="General">
                  <c:v>-1.867E-3</c:v>
                </c:pt>
                <c:pt idx="2418" formatCode="General">
                  <c:v>-1.828E-3</c:v>
                </c:pt>
                <c:pt idx="2419" formatCode="General">
                  <c:v>-1.786E-3</c:v>
                </c:pt>
                <c:pt idx="2420" formatCode="General">
                  <c:v>-1.7539999999999999E-3</c:v>
                </c:pt>
                <c:pt idx="2421" formatCode="General">
                  <c:v>-1.735E-3</c:v>
                </c:pt>
                <c:pt idx="2422" formatCode="General">
                  <c:v>-1.7279999999999999E-3</c:v>
                </c:pt>
                <c:pt idx="2423" formatCode="General">
                  <c:v>-1.735E-3</c:v>
                </c:pt>
                <c:pt idx="2424" formatCode="General">
                  <c:v>-1.7589999999999999E-3</c:v>
                </c:pt>
                <c:pt idx="2425" formatCode="General">
                  <c:v>-1.7960000000000001E-3</c:v>
                </c:pt>
                <c:pt idx="2426" formatCode="General">
                  <c:v>-1.8420000000000001E-3</c:v>
                </c:pt>
                <c:pt idx="2427" formatCode="General">
                  <c:v>-1.884E-3</c:v>
                </c:pt>
                <c:pt idx="2428" formatCode="General">
                  <c:v>-1.9170000000000001E-3</c:v>
                </c:pt>
                <c:pt idx="2429" formatCode="General">
                  <c:v>-1.931E-3</c:v>
                </c:pt>
                <c:pt idx="2430" formatCode="General">
                  <c:v>-1.931E-3</c:v>
                </c:pt>
                <c:pt idx="2431" formatCode="General">
                  <c:v>-1.9120000000000001E-3</c:v>
                </c:pt>
                <c:pt idx="2432" formatCode="General">
                  <c:v>-1.882E-3</c:v>
                </c:pt>
                <c:pt idx="2433" formatCode="General">
                  <c:v>-1.8320000000000001E-3</c:v>
                </c:pt>
                <c:pt idx="2434" formatCode="General">
                  <c:v>-1.7650000000000001E-3</c:v>
                </c:pt>
                <c:pt idx="2435" formatCode="General">
                  <c:v>-1.6639999999999999E-3</c:v>
                </c:pt>
                <c:pt idx="2436" formatCode="General">
                  <c:v>-1.5269999999999999E-3</c:v>
                </c:pt>
                <c:pt idx="2437" formatCode="General">
                  <c:v>-1.343E-3</c:v>
                </c:pt>
                <c:pt idx="2438" formatCode="General">
                  <c:v>-1.127E-3</c:v>
                </c:pt>
                <c:pt idx="2439" formatCode="General">
                  <c:v>-9.0899999999999998E-4</c:v>
                </c:pt>
                <c:pt idx="2440" formatCode="General">
                  <c:v>-7.1500000000000003E-4</c:v>
                </c:pt>
                <c:pt idx="2441" formatCode="General">
                  <c:v>-5.8100000000000003E-4</c:v>
                </c:pt>
                <c:pt idx="2442" formatCode="General">
                  <c:v>-5.1099999999999995E-4</c:v>
                </c:pt>
                <c:pt idx="2443" formatCode="General">
                  <c:v>-5.1400000000000003E-4</c:v>
                </c:pt>
                <c:pt idx="2444" formatCode="General">
                  <c:v>-5.6599999999999999E-4</c:v>
                </c:pt>
                <c:pt idx="2445" formatCode="General">
                  <c:v>-6.4899999999999995E-4</c:v>
                </c:pt>
                <c:pt idx="2446" formatCode="General">
                  <c:v>-7.5600000000000005E-4</c:v>
                </c:pt>
                <c:pt idx="2447" formatCode="General">
                  <c:v>-8.7500000000000002E-4</c:v>
                </c:pt>
                <c:pt idx="2448" formatCode="General">
                  <c:v>-1.0089999999999999E-3</c:v>
                </c:pt>
                <c:pt idx="2449" formatCode="General">
                  <c:v>-1.1349999999999999E-3</c:v>
                </c:pt>
                <c:pt idx="2450" formatCode="General">
                  <c:v>-1.242E-3</c:v>
                </c:pt>
                <c:pt idx="2451" formatCode="General">
                  <c:v>-1.302E-3</c:v>
                </c:pt>
                <c:pt idx="2452" formatCode="General">
                  <c:v>-1.2930000000000001E-3</c:v>
                </c:pt>
                <c:pt idx="2453" formatCode="General">
                  <c:v>-1.1739999999999999E-3</c:v>
                </c:pt>
                <c:pt idx="2454" formatCode="General">
                  <c:v>-9.3199999999999999E-4</c:v>
                </c:pt>
                <c:pt idx="2455" formatCode="General">
                  <c:v>-5.6599999999999999E-4</c:v>
                </c:pt>
                <c:pt idx="2456" formatCode="General">
                  <c:v>-1.22E-4</c:v>
                </c:pt>
                <c:pt idx="2457" formatCode="General">
                  <c:v>3.2699999999999998E-4</c:v>
                </c:pt>
                <c:pt idx="2458" formatCode="General">
                  <c:v>6.8499999999999995E-4</c:v>
                </c:pt>
                <c:pt idx="2459" formatCode="General">
                  <c:v>8.6499999999999999E-4</c:v>
                </c:pt>
                <c:pt idx="2460" formatCode="General">
                  <c:v>8.1700000000000002E-4</c:v>
                </c:pt>
                <c:pt idx="2461" formatCode="General">
                  <c:v>5.5000000000000003E-4</c:v>
                </c:pt>
                <c:pt idx="2462" formatCode="General">
                  <c:v>1.2999999999999999E-4</c:v>
                </c:pt>
                <c:pt idx="2463" formatCode="General">
                  <c:v>-3.5599999999999998E-4</c:v>
                </c:pt>
                <c:pt idx="2464" formatCode="General">
                  <c:v>-8.2299999999999995E-4</c:v>
                </c:pt>
                <c:pt idx="2465" formatCode="General">
                  <c:v>-1.2110000000000001E-3</c:v>
                </c:pt>
                <c:pt idx="2466" formatCode="General">
                  <c:v>-1.493E-3</c:v>
                </c:pt>
                <c:pt idx="2467" formatCode="General">
                  <c:v>-1.6720000000000001E-3</c:v>
                </c:pt>
                <c:pt idx="2468" formatCode="General">
                  <c:v>-1.763E-3</c:v>
                </c:pt>
                <c:pt idx="2469" formatCode="General">
                  <c:v>-1.7899999999999999E-3</c:v>
                </c:pt>
                <c:pt idx="2470" formatCode="General">
                  <c:v>-1.766E-3</c:v>
                </c:pt>
                <c:pt idx="2471" formatCode="General">
                  <c:v>-1.717E-3</c:v>
                </c:pt>
                <c:pt idx="2472" formatCode="General">
                  <c:v>-1.658E-3</c:v>
                </c:pt>
                <c:pt idx="2473" formatCode="General">
                  <c:v>-1.601E-3</c:v>
                </c:pt>
                <c:pt idx="2474" formatCode="General">
                  <c:v>-1.5579999999999999E-3</c:v>
                </c:pt>
                <c:pt idx="2475" formatCode="General">
                  <c:v>-1.529E-3</c:v>
                </c:pt>
                <c:pt idx="2476" formatCode="General">
                  <c:v>-1.5250000000000001E-3</c:v>
                </c:pt>
                <c:pt idx="2477" formatCode="General">
                  <c:v>-1.5399999999999999E-3</c:v>
                </c:pt>
                <c:pt idx="2478" formatCode="General">
                  <c:v>-1.5740000000000001E-3</c:v>
                </c:pt>
                <c:pt idx="2479" formatCode="General">
                  <c:v>-1.6100000000000001E-3</c:v>
                </c:pt>
                <c:pt idx="2480" formatCode="General">
                  <c:v>-1.627E-3</c:v>
                </c:pt>
                <c:pt idx="2481" formatCode="General">
                  <c:v>-1.6230000000000001E-3</c:v>
                </c:pt>
                <c:pt idx="2482" formatCode="General">
                  <c:v>-1.5989999999999999E-3</c:v>
                </c:pt>
                <c:pt idx="2483" formatCode="General">
                  <c:v>-1.58E-3</c:v>
                </c:pt>
                <c:pt idx="2484" formatCode="General">
                  <c:v>-1.57E-3</c:v>
                </c:pt>
                <c:pt idx="2485" formatCode="General">
                  <c:v>-1.593E-3</c:v>
                </c:pt>
                <c:pt idx="2486" formatCode="General">
                  <c:v>-1.658E-3</c:v>
                </c:pt>
                <c:pt idx="2487" formatCode="General">
                  <c:v>-1.7669999999999999E-3</c:v>
                </c:pt>
                <c:pt idx="2488" formatCode="General">
                  <c:v>-1.8879999999999999E-3</c:v>
                </c:pt>
                <c:pt idx="2489" formatCode="General">
                  <c:v>-2.0019999999999999E-3</c:v>
                </c:pt>
                <c:pt idx="2490" formatCode="General">
                  <c:v>-2.0899999999999998E-3</c:v>
                </c:pt>
                <c:pt idx="2491" formatCode="General">
                  <c:v>-2.1610000000000002E-3</c:v>
                </c:pt>
                <c:pt idx="2492" formatCode="General">
                  <c:v>-2.2109999999999999E-3</c:v>
                </c:pt>
                <c:pt idx="2493" formatCode="General">
                  <c:v>-2.248E-3</c:v>
                </c:pt>
                <c:pt idx="2494" formatCode="General">
                  <c:v>-2.2780000000000001E-3</c:v>
                </c:pt>
                <c:pt idx="2495" formatCode="General">
                  <c:v>-2.3E-3</c:v>
                </c:pt>
                <c:pt idx="2496" formatCode="General">
                  <c:v>-2.2959999999999999E-3</c:v>
                </c:pt>
                <c:pt idx="2497" formatCode="General">
                  <c:v>-2.1870000000000001E-3</c:v>
                </c:pt>
                <c:pt idx="2498" formatCode="General">
                  <c:v>-1.846E-3</c:v>
                </c:pt>
                <c:pt idx="2499" formatCode="General">
                  <c:v>-1.0319999999999999E-3</c:v>
                </c:pt>
                <c:pt idx="2500" formatCode="General">
                  <c:v>4.6700000000000002E-4</c:v>
                </c:pt>
                <c:pt idx="2501" formatCode="General">
                  <c:v>2.6879999999999999E-3</c:v>
                </c:pt>
                <c:pt idx="2502" formatCode="General">
                  <c:v>5.2300000000000003E-3</c:v>
                </c:pt>
                <c:pt idx="2503" formatCode="General">
                  <c:v>7.339E-3</c:v>
                </c:pt>
                <c:pt idx="2504" formatCode="General">
                  <c:v>8.2439999999999996E-3</c:v>
                </c:pt>
                <c:pt idx="2505" formatCode="General">
                  <c:v>7.6670000000000002E-3</c:v>
                </c:pt>
                <c:pt idx="2506" formatCode="General">
                  <c:v>5.9300000000000004E-3</c:v>
                </c:pt>
                <c:pt idx="2507" formatCode="General">
                  <c:v>3.7559999999999998E-3</c:v>
                </c:pt>
                <c:pt idx="2508" formatCode="General">
                  <c:v>1.774E-3</c:v>
                </c:pt>
                <c:pt idx="2509" formatCode="General">
                  <c:v>3.2299999999999999E-4</c:v>
                </c:pt>
                <c:pt idx="2510" formatCode="General">
                  <c:v>-5.9999999999999995E-4</c:v>
                </c:pt>
                <c:pt idx="2511" formatCode="General">
                  <c:v>-1.1299999999999999E-3</c:v>
                </c:pt>
                <c:pt idx="2512" formatCode="General">
                  <c:v>-1.42E-3</c:v>
                </c:pt>
                <c:pt idx="2513" formatCode="General">
                  <c:v>-1.5529999999999999E-3</c:v>
                </c:pt>
                <c:pt idx="2514" formatCode="General">
                  <c:v>-1.5659999999999999E-3</c:v>
                </c:pt>
                <c:pt idx="2515" formatCode="General">
                  <c:v>-1.464E-3</c:v>
                </c:pt>
                <c:pt idx="2516" formatCode="General">
                  <c:v>-1.258E-3</c:v>
                </c:pt>
                <c:pt idx="2517" formatCode="General">
                  <c:v>-9.7000000000000005E-4</c:v>
                </c:pt>
                <c:pt idx="2518" formatCode="General">
                  <c:v>-6.5200000000000002E-4</c:v>
                </c:pt>
                <c:pt idx="2519" formatCode="General">
                  <c:v>-3.8900000000000002E-4</c:v>
                </c:pt>
                <c:pt idx="2520" formatCode="General">
                  <c:v>-2.63E-4</c:v>
                </c:pt>
                <c:pt idx="2521" formatCode="General">
                  <c:v>-3.3E-4</c:v>
                </c:pt>
                <c:pt idx="2522" formatCode="General">
                  <c:v>-5.7600000000000001E-4</c:v>
                </c:pt>
                <c:pt idx="2523" formatCode="General">
                  <c:v>-9.3300000000000002E-4</c:v>
                </c:pt>
                <c:pt idx="2524" formatCode="General">
                  <c:v>-1.312E-3</c:v>
                </c:pt>
                <c:pt idx="2525" formatCode="General">
                  <c:v>-1.635E-3</c:v>
                </c:pt>
                <c:pt idx="2526" formatCode="General">
                  <c:v>-1.8799999999999999E-3</c:v>
                </c:pt>
                <c:pt idx="2527" formatCode="General">
                  <c:v>-2.0430000000000001E-3</c:v>
                </c:pt>
                <c:pt idx="2528" formatCode="General">
                  <c:v>-2.1619999999999999E-3</c:v>
                </c:pt>
                <c:pt idx="2529" formatCode="General">
                  <c:v>-2.251E-3</c:v>
                </c:pt>
                <c:pt idx="2530" formatCode="General">
                  <c:v>-2.3270000000000001E-3</c:v>
                </c:pt>
                <c:pt idx="2531" formatCode="General">
                  <c:v>-2.3890000000000001E-3</c:v>
                </c:pt>
                <c:pt idx="2532" formatCode="General">
                  <c:v>-2.4369999999999999E-3</c:v>
                </c:pt>
                <c:pt idx="2533" formatCode="General">
                  <c:v>-2.434E-3</c:v>
                </c:pt>
                <c:pt idx="2534" formatCode="General">
                  <c:v>-2.2959999999999999E-3</c:v>
                </c:pt>
                <c:pt idx="2535" formatCode="General">
                  <c:v>-1.859E-3</c:v>
                </c:pt>
                <c:pt idx="2536" formatCode="General">
                  <c:v>-1.0169999999999999E-3</c:v>
                </c:pt>
                <c:pt idx="2537" formatCode="General">
                  <c:v>1.37E-4</c:v>
                </c:pt>
                <c:pt idx="2538" formatCode="General">
                  <c:v>1.1969999999999999E-3</c:v>
                </c:pt>
                <c:pt idx="2539" formatCode="General">
                  <c:v>1.668E-3</c:v>
                </c:pt>
                <c:pt idx="2540" formatCode="General">
                  <c:v>1.3270000000000001E-3</c:v>
                </c:pt>
                <c:pt idx="2541" formatCode="General">
                  <c:v>3.8299999999999999E-4</c:v>
                </c:pt>
                <c:pt idx="2542" formatCode="General">
                  <c:v>-6.9099999999999999E-4</c:v>
                </c:pt>
                <c:pt idx="2543" formatCode="General">
                  <c:v>-1.549E-3</c:v>
                </c:pt>
                <c:pt idx="2544" formatCode="General">
                  <c:v>-2.0690000000000001E-3</c:v>
                </c:pt>
                <c:pt idx="2545" formatCode="General">
                  <c:v>-2.3219999999999998E-3</c:v>
                </c:pt>
                <c:pt idx="2546" formatCode="General">
                  <c:v>-2.3939999999999999E-3</c:v>
                </c:pt>
                <c:pt idx="2547" formatCode="General">
                  <c:v>-2.3670000000000002E-3</c:v>
                </c:pt>
                <c:pt idx="2548" formatCode="General">
                  <c:v>-2.3119999999999998E-3</c:v>
                </c:pt>
                <c:pt idx="2549" formatCode="General">
                  <c:v>-2.2780000000000001E-3</c:v>
                </c:pt>
                <c:pt idx="2550" formatCode="General">
                  <c:v>-2.3080000000000002E-3</c:v>
                </c:pt>
                <c:pt idx="2551" formatCode="General">
                  <c:v>-2.385E-3</c:v>
                </c:pt>
                <c:pt idx="2552" formatCode="General">
                  <c:v>-2.4910000000000002E-3</c:v>
                </c:pt>
                <c:pt idx="2553" formatCode="General">
                  <c:v>-2.591E-3</c:v>
                </c:pt>
                <c:pt idx="2554" formatCode="General">
                  <c:v>-2.6840000000000002E-3</c:v>
                </c:pt>
                <c:pt idx="2555" formatCode="General">
                  <c:v>-2.7659999999999998E-3</c:v>
                </c:pt>
                <c:pt idx="2556" formatCode="General">
                  <c:v>-2.833E-3</c:v>
                </c:pt>
                <c:pt idx="2557" formatCode="General">
                  <c:v>-2.879E-3</c:v>
                </c:pt>
                <c:pt idx="2558" formatCode="General">
                  <c:v>-2.9009999999999999E-3</c:v>
                </c:pt>
                <c:pt idx="2559" formatCode="General">
                  <c:v>-2.9129999999999998E-3</c:v>
                </c:pt>
                <c:pt idx="2560" formatCode="General">
                  <c:v>-2.9220000000000001E-3</c:v>
                </c:pt>
                <c:pt idx="2561" formatCode="General">
                  <c:v>-2.9359999999999998E-3</c:v>
                </c:pt>
                <c:pt idx="2562" formatCode="General">
                  <c:v>-2.9580000000000001E-3</c:v>
                </c:pt>
                <c:pt idx="2563" formatCode="General">
                  <c:v>-2.9840000000000001E-3</c:v>
                </c:pt>
                <c:pt idx="2564" formatCode="General">
                  <c:v>-3.0070000000000001E-3</c:v>
                </c:pt>
                <c:pt idx="2565" formatCode="General">
                  <c:v>-3.0130000000000001E-3</c:v>
                </c:pt>
                <c:pt idx="2566" formatCode="General">
                  <c:v>-3.009E-3</c:v>
                </c:pt>
                <c:pt idx="2567" formatCode="General">
                  <c:v>-2.9989999999999999E-3</c:v>
                </c:pt>
                <c:pt idx="2568" formatCode="General">
                  <c:v>-2.9979999999999998E-3</c:v>
                </c:pt>
                <c:pt idx="2569" formatCode="General">
                  <c:v>-3.0049999999999999E-3</c:v>
                </c:pt>
                <c:pt idx="2570" formatCode="General">
                  <c:v>-3.0219999999999999E-3</c:v>
                </c:pt>
                <c:pt idx="2571" formatCode="General">
                  <c:v>-3.0379999999999999E-3</c:v>
                </c:pt>
                <c:pt idx="2572" formatCode="General">
                  <c:v>-3.0530000000000002E-3</c:v>
                </c:pt>
                <c:pt idx="2573" formatCode="General">
                  <c:v>-3.0720000000000001E-3</c:v>
                </c:pt>
                <c:pt idx="2574" formatCode="General">
                  <c:v>-3.0959999999999998E-3</c:v>
                </c:pt>
                <c:pt idx="2575" formatCode="General">
                  <c:v>-3.124E-3</c:v>
                </c:pt>
                <c:pt idx="2576" formatCode="General">
                  <c:v>-3.1580000000000002E-3</c:v>
                </c:pt>
                <c:pt idx="2577" formatCode="General">
                  <c:v>-3.1949999999999999E-3</c:v>
                </c:pt>
                <c:pt idx="2578" formatCode="General">
                  <c:v>-3.2269999999999998E-3</c:v>
                </c:pt>
                <c:pt idx="2579" formatCode="General">
                  <c:v>-3.2529999999999998E-3</c:v>
                </c:pt>
                <c:pt idx="2580" formatCode="General">
                  <c:v>-3.2659999999999998E-3</c:v>
                </c:pt>
                <c:pt idx="2581" formatCode="General">
                  <c:v>-3.2720000000000002E-3</c:v>
                </c:pt>
                <c:pt idx="2582" formatCode="General">
                  <c:v>-3.2620000000000001E-3</c:v>
                </c:pt>
                <c:pt idx="2583" formatCode="General">
                  <c:v>-3.251E-3</c:v>
                </c:pt>
                <c:pt idx="2584" formatCode="General">
                  <c:v>-3.2520000000000001E-3</c:v>
                </c:pt>
                <c:pt idx="2585" formatCode="General">
                  <c:v>-3.2629999999999998E-3</c:v>
                </c:pt>
                <c:pt idx="2586" formatCode="General">
                  <c:v>-3.2850000000000002E-3</c:v>
                </c:pt>
                <c:pt idx="2587" formatCode="General">
                  <c:v>-3.2980000000000002E-3</c:v>
                </c:pt>
                <c:pt idx="2588" formatCode="General">
                  <c:v>-3.3040000000000001E-3</c:v>
                </c:pt>
                <c:pt idx="2589" formatCode="General">
                  <c:v>-3.2919999999999998E-3</c:v>
                </c:pt>
                <c:pt idx="2590" formatCode="General">
                  <c:v>-3.274E-3</c:v>
                </c:pt>
                <c:pt idx="2591" formatCode="General">
                  <c:v>-3.2659999999999998E-3</c:v>
                </c:pt>
                <c:pt idx="2592" formatCode="General">
                  <c:v>-3.2699999999999999E-3</c:v>
                </c:pt>
                <c:pt idx="2593" formatCode="General">
                  <c:v>-3.2829999999999999E-3</c:v>
                </c:pt>
                <c:pt idx="2594" formatCode="General">
                  <c:v>-3.29E-3</c:v>
                </c:pt>
                <c:pt idx="2595" formatCode="General">
                  <c:v>-3.3010000000000001E-3</c:v>
                </c:pt>
                <c:pt idx="2596" formatCode="General">
                  <c:v>-3.31E-3</c:v>
                </c:pt>
                <c:pt idx="2597" formatCode="General">
                  <c:v>-3.3159999999999999E-3</c:v>
                </c:pt>
                <c:pt idx="2598" formatCode="General">
                  <c:v>-3.3110000000000001E-3</c:v>
                </c:pt>
                <c:pt idx="2599" formatCode="General">
                  <c:v>-3.3029999999999999E-3</c:v>
                </c:pt>
                <c:pt idx="2600" formatCode="General">
                  <c:v>-3.2910000000000001E-3</c:v>
                </c:pt>
                <c:pt idx="2601" formatCode="General">
                  <c:v>-3.274E-3</c:v>
                </c:pt>
                <c:pt idx="2602" formatCode="General">
                  <c:v>-3.2420000000000001E-3</c:v>
                </c:pt>
                <c:pt idx="2603" formatCode="General">
                  <c:v>-3.2049999999999999E-3</c:v>
                </c:pt>
                <c:pt idx="2604" formatCode="General">
                  <c:v>-3.163E-3</c:v>
                </c:pt>
                <c:pt idx="2605" formatCode="General">
                  <c:v>-3.1289999999999998E-3</c:v>
                </c:pt>
                <c:pt idx="2606" formatCode="General">
                  <c:v>-3.101E-3</c:v>
                </c:pt>
                <c:pt idx="2607" formatCode="General">
                  <c:v>-3.081E-3</c:v>
                </c:pt>
                <c:pt idx="2608" formatCode="General">
                  <c:v>-3.0730000000000002E-3</c:v>
                </c:pt>
                <c:pt idx="2609" formatCode="General">
                  <c:v>-3.0760000000000002E-3</c:v>
                </c:pt>
                <c:pt idx="2610" formatCode="General">
                  <c:v>-3.094E-3</c:v>
                </c:pt>
                <c:pt idx="2611" formatCode="General">
                  <c:v>-3.1089999999999998E-3</c:v>
                </c:pt>
                <c:pt idx="2612" formatCode="General">
                  <c:v>-3.1180000000000001E-3</c:v>
                </c:pt>
                <c:pt idx="2613" formatCode="General">
                  <c:v>-3.117E-3</c:v>
                </c:pt>
                <c:pt idx="2614" formatCode="General">
                  <c:v>-3.1159999999999998E-3</c:v>
                </c:pt>
                <c:pt idx="2615" formatCode="General">
                  <c:v>-3.1129999999999999E-3</c:v>
                </c:pt>
                <c:pt idx="2616" formatCode="General">
                  <c:v>-3.104E-3</c:v>
                </c:pt>
                <c:pt idx="2617" formatCode="General">
                  <c:v>-3.0829999999999998E-3</c:v>
                </c:pt>
                <c:pt idx="2618" formatCode="General">
                  <c:v>-3.0560000000000001E-3</c:v>
                </c:pt>
                <c:pt idx="2619" formatCode="General">
                  <c:v>-3.0330000000000001E-3</c:v>
                </c:pt>
                <c:pt idx="2620" formatCode="General">
                  <c:v>-3.0109999999999998E-3</c:v>
                </c:pt>
                <c:pt idx="2621" formatCode="General">
                  <c:v>-2.9940000000000001E-3</c:v>
                </c:pt>
                <c:pt idx="2622" formatCode="General">
                  <c:v>-2.9789999999999999E-3</c:v>
                </c:pt>
                <c:pt idx="2623" formatCode="General">
                  <c:v>-2.967E-3</c:v>
                </c:pt>
                <c:pt idx="2624" formatCode="General">
                  <c:v>-2.9090000000000001E-3</c:v>
                </c:pt>
                <c:pt idx="2625" formatCode="General">
                  <c:v>-2.7000000000000001E-3</c:v>
                </c:pt>
                <c:pt idx="2626" formatCode="General">
                  <c:v>-2.2190000000000001E-3</c:v>
                </c:pt>
                <c:pt idx="2627" formatCode="General">
                  <c:v>-1.4890000000000001E-3</c:v>
                </c:pt>
                <c:pt idx="2628" formatCode="General">
                  <c:v>-7.6000000000000004E-4</c:v>
                </c:pt>
                <c:pt idx="2629" formatCode="General">
                  <c:v>-3.6400000000000001E-4</c:v>
                </c:pt>
                <c:pt idx="2630" formatCode="General">
                  <c:v>-4.3199999999999998E-4</c:v>
                </c:pt>
                <c:pt idx="2631" formatCode="General">
                  <c:v>-8.3100000000000003E-4</c:v>
                </c:pt>
                <c:pt idx="2632" formatCode="General">
                  <c:v>-1.304E-3</c:v>
                </c:pt>
                <c:pt idx="2633" formatCode="General">
                  <c:v>-1.676E-3</c:v>
                </c:pt>
                <c:pt idx="2634" formatCode="General">
                  <c:v>-1.8339999999999999E-3</c:v>
                </c:pt>
                <c:pt idx="2635" formatCode="General">
                  <c:v>-1.7229999999999999E-3</c:v>
                </c:pt>
                <c:pt idx="2636" formatCode="General">
                  <c:v>-1.3550000000000001E-3</c:v>
                </c:pt>
                <c:pt idx="2637" formatCode="General">
                  <c:v>-8.9499999999999996E-4</c:v>
                </c:pt>
                <c:pt idx="2638" formatCode="General">
                  <c:v>-5.8900000000000001E-4</c:v>
                </c:pt>
                <c:pt idx="2639" formatCode="General">
                  <c:v>-5.9999999999999995E-4</c:v>
                </c:pt>
                <c:pt idx="2640" formatCode="General">
                  <c:v>-8.4800000000000001E-4</c:v>
                </c:pt>
                <c:pt idx="2641" formatCode="General">
                  <c:v>-1.124E-3</c:v>
                </c:pt>
                <c:pt idx="2642" formatCode="General">
                  <c:v>-1.279E-3</c:v>
                </c:pt>
                <c:pt idx="2643" formatCode="General">
                  <c:v>-1.3500000000000001E-3</c:v>
                </c:pt>
                <c:pt idx="2644" formatCode="General">
                  <c:v>-1.4450000000000001E-3</c:v>
                </c:pt>
                <c:pt idx="2645" formatCode="General">
                  <c:v>-1.5969999999999999E-3</c:v>
                </c:pt>
                <c:pt idx="2646" formatCode="General">
                  <c:v>-1.758E-3</c:v>
                </c:pt>
                <c:pt idx="2647" formatCode="General">
                  <c:v>-1.861E-3</c:v>
                </c:pt>
                <c:pt idx="2648" formatCode="General">
                  <c:v>-1.8910000000000001E-3</c:v>
                </c:pt>
                <c:pt idx="2649" formatCode="General">
                  <c:v>-1.8699999999999999E-3</c:v>
                </c:pt>
                <c:pt idx="2650" formatCode="General">
                  <c:v>-1.812E-3</c:v>
                </c:pt>
                <c:pt idx="2651" formatCode="General">
                  <c:v>-1.7470000000000001E-3</c:v>
                </c:pt>
                <c:pt idx="2652" formatCode="General">
                  <c:v>-1.6750000000000001E-3</c:v>
                </c:pt>
                <c:pt idx="2653" formatCode="General">
                  <c:v>-1.6169999999999999E-3</c:v>
                </c:pt>
                <c:pt idx="2654" formatCode="General">
                  <c:v>-1.5560000000000001E-3</c:v>
                </c:pt>
                <c:pt idx="2655" formatCode="General">
                  <c:v>-1.49E-3</c:v>
                </c:pt>
                <c:pt idx="2656" formatCode="General">
                  <c:v>-1.402E-3</c:v>
                </c:pt>
                <c:pt idx="2657" formatCode="General">
                  <c:v>-1.2979999999999999E-3</c:v>
                </c:pt>
                <c:pt idx="2658" formatCode="General">
                  <c:v>-1.178E-3</c:v>
                </c:pt>
                <c:pt idx="2659" formatCode="General">
                  <c:v>-1.0549999999999999E-3</c:v>
                </c:pt>
                <c:pt idx="2660" formatCode="General">
                  <c:v>-9.3099999999999997E-4</c:v>
                </c:pt>
                <c:pt idx="2661" formatCode="General">
                  <c:v>-8.1899999999999996E-4</c:v>
                </c:pt>
                <c:pt idx="2662" formatCode="General">
                  <c:v>-7.1199999999999996E-4</c:v>
                </c:pt>
                <c:pt idx="2663" formatCode="General">
                  <c:v>-6.0700000000000001E-4</c:v>
                </c:pt>
                <c:pt idx="2664" formatCode="General">
                  <c:v>-4.8299999999999998E-4</c:v>
                </c:pt>
                <c:pt idx="2665" formatCode="General">
                  <c:v>-3.4299999999999999E-4</c:v>
                </c:pt>
                <c:pt idx="2666" formatCode="General">
                  <c:v>-1.95E-4</c:v>
                </c:pt>
                <c:pt idx="2667">
                  <c:v>-4.6E-5</c:v>
                </c:pt>
                <c:pt idx="2668" formatCode="General">
                  <c:v>1.07E-4</c:v>
                </c:pt>
                <c:pt idx="2669" formatCode="General">
                  <c:v>2.7300000000000002E-4</c:v>
                </c:pt>
                <c:pt idx="2670" formatCode="General">
                  <c:v>4.5100000000000001E-4</c:v>
                </c:pt>
                <c:pt idx="2671" formatCode="General">
                  <c:v>6.3900000000000003E-4</c:v>
                </c:pt>
                <c:pt idx="2672" formatCode="General">
                  <c:v>8.2799999999999996E-4</c:v>
                </c:pt>
                <c:pt idx="2673" formatCode="General">
                  <c:v>1.0070000000000001E-3</c:v>
                </c:pt>
                <c:pt idx="2674" formatCode="General">
                  <c:v>1.1709999999999999E-3</c:v>
                </c:pt>
                <c:pt idx="2675" formatCode="General">
                  <c:v>1.338E-3</c:v>
                </c:pt>
                <c:pt idx="2676" formatCode="General">
                  <c:v>1.524E-3</c:v>
                </c:pt>
                <c:pt idx="2677" formatCode="General">
                  <c:v>1.737E-3</c:v>
                </c:pt>
                <c:pt idx="2678" formatCode="General">
                  <c:v>1.9620000000000002E-3</c:v>
                </c:pt>
                <c:pt idx="2679" formatCode="General">
                  <c:v>2.186E-3</c:v>
                </c:pt>
                <c:pt idx="2680" formatCode="General">
                  <c:v>2.4169999999999999E-3</c:v>
                </c:pt>
                <c:pt idx="2681" formatCode="General">
                  <c:v>2.6540000000000001E-3</c:v>
                </c:pt>
                <c:pt idx="2682" formatCode="General">
                  <c:v>2.9039999999999999E-3</c:v>
                </c:pt>
                <c:pt idx="2683" formatCode="General">
                  <c:v>3.163E-3</c:v>
                </c:pt>
                <c:pt idx="2684" formatCode="General">
                  <c:v>3.4350000000000001E-3</c:v>
                </c:pt>
                <c:pt idx="2685" formatCode="General">
                  <c:v>3.7309999999999999E-3</c:v>
                </c:pt>
                <c:pt idx="2686" formatCode="General">
                  <c:v>4.0419999999999996E-3</c:v>
                </c:pt>
                <c:pt idx="2687" formatCode="General">
                  <c:v>4.3880000000000004E-3</c:v>
                </c:pt>
                <c:pt idx="2688" formatCode="General">
                  <c:v>4.9160000000000002E-3</c:v>
                </c:pt>
                <c:pt idx="2689" formatCode="General">
                  <c:v>6.0039999999999998E-3</c:v>
                </c:pt>
                <c:pt idx="2690" formatCode="General">
                  <c:v>7.8499999999999993E-3</c:v>
                </c:pt>
                <c:pt idx="2691" formatCode="General">
                  <c:v>9.9609999999999994E-3</c:v>
                </c:pt>
                <c:pt idx="2692" formatCode="General">
                  <c:v>1.1271E-2</c:v>
                </c:pt>
                <c:pt idx="2693" formatCode="General">
                  <c:v>1.1128000000000001E-2</c:v>
                </c:pt>
                <c:pt idx="2694" formatCode="General">
                  <c:v>9.953E-3</c:v>
                </c:pt>
                <c:pt idx="2695" formatCode="General">
                  <c:v>8.7189999999999993E-3</c:v>
                </c:pt>
                <c:pt idx="2696" formatCode="General">
                  <c:v>8.0450000000000001E-3</c:v>
                </c:pt>
                <c:pt idx="2697" formatCode="General">
                  <c:v>7.9220000000000002E-3</c:v>
                </c:pt>
                <c:pt idx="2698" formatCode="General">
                  <c:v>8.0929999999999995E-3</c:v>
                </c:pt>
                <c:pt idx="2699" formatCode="General">
                  <c:v>8.3739999999999995E-3</c:v>
                </c:pt>
                <c:pt idx="2700" formatCode="General">
                  <c:v>8.6899999999999998E-3</c:v>
                </c:pt>
                <c:pt idx="2701" formatCode="General">
                  <c:v>9.0200000000000002E-3</c:v>
                </c:pt>
                <c:pt idx="2702" formatCode="General">
                  <c:v>9.3729999999999994E-3</c:v>
                </c:pt>
                <c:pt idx="2703" formatCode="General">
                  <c:v>9.7409999999999997E-3</c:v>
                </c:pt>
                <c:pt idx="2704" formatCode="General">
                  <c:v>1.0114E-2</c:v>
                </c:pt>
                <c:pt idx="2705" formatCode="General">
                  <c:v>1.0475E-2</c:v>
                </c:pt>
                <c:pt idx="2706" formatCode="General">
                  <c:v>1.0826000000000001E-2</c:v>
                </c:pt>
                <c:pt idx="2707" formatCode="General">
                  <c:v>1.1173000000000001E-2</c:v>
                </c:pt>
                <c:pt idx="2708" formatCode="General">
                  <c:v>1.1521999999999999E-2</c:v>
                </c:pt>
                <c:pt idx="2709" formatCode="General">
                  <c:v>1.1867000000000001E-2</c:v>
                </c:pt>
                <c:pt idx="2710" formatCode="General">
                  <c:v>1.2201E-2</c:v>
                </c:pt>
                <c:pt idx="2711" formatCode="General">
                  <c:v>1.252E-2</c:v>
                </c:pt>
                <c:pt idx="2712" formatCode="General">
                  <c:v>1.2831E-2</c:v>
                </c:pt>
                <c:pt idx="2713" formatCode="General">
                  <c:v>1.3143999999999999E-2</c:v>
                </c:pt>
                <c:pt idx="2714" formatCode="General">
                  <c:v>1.3446E-2</c:v>
                </c:pt>
                <c:pt idx="2715" formatCode="General">
                  <c:v>1.3745E-2</c:v>
                </c:pt>
                <c:pt idx="2716" formatCode="General">
                  <c:v>1.4021E-2</c:v>
                </c:pt>
                <c:pt idx="2717" formatCode="General">
                  <c:v>1.4297000000000001E-2</c:v>
                </c:pt>
                <c:pt idx="2718" formatCode="General">
                  <c:v>1.4553E-2</c:v>
                </c:pt>
                <c:pt idx="2719" formatCode="General">
                  <c:v>1.4793000000000001E-2</c:v>
                </c:pt>
                <c:pt idx="2720" formatCode="General">
                  <c:v>1.5015000000000001E-2</c:v>
                </c:pt>
                <c:pt idx="2721" formatCode="General">
                  <c:v>1.5223E-2</c:v>
                </c:pt>
                <c:pt idx="2722" formatCode="General">
                  <c:v>1.5432E-2</c:v>
                </c:pt>
                <c:pt idx="2723" formatCode="General">
                  <c:v>1.5649E-2</c:v>
                </c:pt>
                <c:pt idx="2724" formatCode="General">
                  <c:v>1.5889E-2</c:v>
                </c:pt>
                <c:pt idx="2725" formatCode="General">
                  <c:v>1.6119000000000001E-2</c:v>
                </c:pt>
                <c:pt idx="2726" formatCode="General">
                  <c:v>1.6286999999999999E-2</c:v>
                </c:pt>
                <c:pt idx="2727" formatCode="General">
                  <c:v>1.6369999999999999E-2</c:v>
                </c:pt>
                <c:pt idx="2728" formatCode="General">
                  <c:v>1.6392E-2</c:v>
                </c:pt>
                <c:pt idx="2729" formatCode="General">
                  <c:v>1.6413000000000001E-2</c:v>
                </c:pt>
                <c:pt idx="2730" formatCode="General">
                  <c:v>1.6454E-2</c:v>
                </c:pt>
                <c:pt idx="2731" formatCode="General">
                  <c:v>1.6503E-2</c:v>
                </c:pt>
                <c:pt idx="2732" formatCode="General">
                  <c:v>1.6549999999999999E-2</c:v>
                </c:pt>
                <c:pt idx="2733" formatCode="General">
                  <c:v>1.6579E-2</c:v>
                </c:pt>
                <c:pt idx="2734" formatCode="General">
                  <c:v>1.6596E-2</c:v>
                </c:pt>
                <c:pt idx="2735" formatCode="General">
                  <c:v>1.6577999999999999E-2</c:v>
                </c:pt>
                <c:pt idx="2736" formatCode="General">
                  <c:v>1.6541E-2</c:v>
                </c:pt>
                <c:pt idx="2737" formatCode="General">
                  <c:v>1.6493000000000001E-2</c:v>
                </c:pt>
                <c:pt idx="2738" formatCode="General">
                  <c:v>1.6431000000000001E-2</c:v>
                </c:pt>
                <c:pt idx="2739" formatCode="General">
                  <c:v>1.6355999999999999E-2</c:v>
                </c:pt>
                <c:pt idx="2740" formatCode="General">
                  <c:v>1.6253E-2</c:v>
                </c:pt>
                <c:pt idx="2741" formatCode="General">
                  <c:v>1.6156E-2</c:v>
                </c:pt>
                <c:pt idx="2742" formatCode="General">
                  <c:v>1.6050999999999999E-2</c:v>
                </c:pt>
                <c:pt idx="2743" formatCode="General">
                  <c:v>1.5942999999999999E-2</c:v>
                </c:pt>
                <c:pt idx="2744" formatCode="General">
                  <c:v>1.5806000000000001E-2</c:v>
                </c:pt>
                <c:pt idx="2745" formatCode="General">
                  <c:v>1.5661000000000001E-2</c:v>
                </c:pt>
                <c:pt idx="2746" formatCode="General">
                  <c:v>1.5504E-2</c:v>
                </c:pt>
                <c:pt idx="2747" formatCode="General">
                  <c:v>1.5342E-2</c:v>
                </c:pt>
                <c:pt idx="2748" formatCode="General">
                  <c:v>1.5162E-2</c:v>
                </c:pt>
                <c:pt idx="2749" formatCode="General">
                  <c:v>1.4973999999999999E-2</c:v>
                </c:pt>
                <c:pt idx="2750" formatCode="General">
                  <c:v>1.4798E-2</c:v>
                </c:pt>
                <c:pt idx="2751" formatCode="General">
                  <c:v>1.4621E-2</c:v>
                </c:pt>
                <c:pt idx="2752" formatCode="General">
                  <c:v>1.4445E-2</c:v>
                </c:pt>
                <c:pt idx="2753" formatCode="General">
                  <c:v>1.4248E-2</c:v>
                </c:pt>
                <c:pt idx="2754" formatCode="General">
                  <c:v>1.4061000000000001E-2</c:v>
                </c:pt>
                <c:pt idx="2755" formatCode="General">
                  <c:v>1.3879000000000001E-2</c:v>
                </c:pt>
                <c:pt idx="2756" formatCode="General">
                  <c:v>1.3703999999999999E-2</c:v>
                </c:pt>
                <c:pt idx="2757" formatCode="General">
                  <c:v>1.3525000000000001E-2</c:v>
                </c:pt>
                <c:pt idx="2758" formatCode="General">
                  <c:v>1.3348E-2</c:v>
                </c:pt>
                <c:pt idx="2759" formatCode="General">
                  <c:v>1.3181999999999999E-2</c:v>
                </c:pt>
                <c:pt idx="2760" formatCode="General">
                  <c:v>1.3018E-2</c:v>
                </c:pt>
                <c:pt idx="2761" formatCode="General">
                  <c:v>1.2846E-2</c:v>
                </c:pt>
                <c:pt idx="2762" formatCode="General">
                  <c:v>1.2659E-2</c:v>
                </c:pt>
                <c:pt idx="2763" formatCode="General">
                  <c:v>1.2468999999999999E-2</c:v>
                </c:pt>
                <c:pt idx="2764" formatCode="General">
                  <c:v>1.2279999999999999E-2</c:v>
                </c:pt>
                <c:pt idx="2765" formatCode="General">
                  <c:v>1.2104999999999999E-2</c:v>
                </c:pt>
                <c:pt idx="2766" formatCode="General">
                  <c:v>1.193E-2</c:v>
                </c:pt>
                <c:pt idx="2767" formatCode="General">
                  <c:v>1.1757E-2</c:v>
                </c:pt>
                <c:pt idx="2768" formatCode="General">
                  <c:v>1.1579000000000001E-2</c:v>
                </c:pt>
                <c:pt idx="2769" formatCode="General">
                  <c:v>1.1405999999999999E-2</c:v>
                </c:pt>
                <c:pt idx="2770" formatCode="General">
                  <c:v>1.1247E-2</c:v>
                </c:pt>
                <c:pt idx="2771" formatCode="General">
                  <c:v>1.1095000000000001E-2</c:v>
                </c:pt>
                <c:pt idx="2772" formatCode="General">
                  <c:v>1.0947999999999999E-2</c:v>
                </c:pt>
                <c:pt idx="2773" formatCode="General">
                  <c:v>1.0801E-2</c:v>
                </c:pt>
                <c:pt idx="2774" formatCode="General">
                  <c:v>1.0651000000000001E-2</c:v>
                </c:pt>
                <c:pt idx="2775" formatCode="General">
                  <c:v>1.051E-2</c:v>
                </c:pt>
                <c:pt idx="2776" formatCode="General">
                  <c:v>1.0371999999999999E-2</c:v>
                </c:pt>
                <c:pt idx="2777" formatCode="General">
                  <c:v>1.0248999999999999E-2</c:v>
                </c:pt>
                <c:pt idx="2778" formatCode="General">
                  <c:v>1.0121E-2</c:v>
                </c:pt>
                <c:pt idx="2779" formatCode="General">
                  <c:v>0.01</c:v>
                </c:pt>
                <c:pt idx="2780" formatCode="General">
                  <c:v>9.8709999999999996E-3</c:v>
                </c:pt>
                <c:pt idx="2781" formatCode="General">
                  <c:v>9.7579999999999993E-3</c:v>
                </c:pt>
                <c:pt idx="2782" formatCode="General">
                  <c:v>9.6460000000000001E-3</c:v>
                </c:pt>
                <c:pt idx="2783" formatCode="General">
                  <c:v>9.554E-3</c:v>
                </c:pt>
                <c:pt idx="2784" formatCode="General">
                  <c:v>9.4549999999999999E-3</c:v>
                </c:pt>
                <c:pt idx="2785" formatCode="General">
                  <c:v>9.3550000000000005E-3</c:v>
                </c:pt>
                <c:pt idx="2786" formatCode="General">
                  <c:v>9.2409999999999992E-3</c:v>
                </c:pt>
                <c:pt idx="2787" formatCode="General">
                  <c:v>9.1240000000000002E-3</c:v>
                </c:pt>
                <c:pt idx="2788" formatCode="General">
                  <c:v>9.0130000000000002E-3</c:v>
                </c:pt>
                <c:pt idx="2789" formatCode="General">
                  <c:v>8.9079999999999993E-3</c:v>
                </c:pt>
                <c:pt idx="2790" formatCode="General">
                  <c:v>8.8009999999999998E-3</c:v>
                </c:pt>
                <c:pt idx="2791" formatCode="General">
                  <c:v>8.6899999999999998E-3</c:v>
                </c:pt>
                <c:pt idx="2792" formatCode="General">
                  <c:v>8.5850000000000006E-3</c:v>
                </c:pt>
                <c:pt idx="2793" formatCode="General">
                  <c:v>8.4980000000000003E-3</c:v>
                </c:pt>
                <c:pt idx="2794" formatCode="General">
                  <c:v>8.4209999999999997E-3</c:v>
                </c:pt>
                <c:pt idx="2795" formatCode="General">
                  <c:v>8.3429999999999997E-3</c:v>
                </c:pt>
                <c:pt idx="2796" formatCode="General">
                  <c:v>8.2570000000000005E-3</c:v>
                </c:pt>
                <c:pt idx="2797" formatCode="General">
                  <c:v>8.1679999999999999E-3</c:v>
                </c:pt>
                <c:pt idx="2798" formatCode="General">
                  <c:v>8.0809999999999996E-3</c:v>
                </c:pt>
                <c:pt idx="2799" formatCode="General">
                  <c:v>7.9970000000000006E-3</c:v>
                </c:pt>
                <c:pt idx="2800" formatCode="General">
                  <c:v>7.9179999999999997E-3</c:v>
                </c:pt>
                <c:pt idx="2801" formatCode="General">
                  <c:v>7.8340000000000007E-3</c:v>
                </c:pt>
                <c:pt idx="2802" formatCode="General">
                  <c:v>7.7539999999999996E-3</c:v>
                </c:pt>
                <c:pt idx="2803" formatCode="General">
                  <c:v>7.672E-3</c:v>
                </c:pt>
                <c:pt idx="2804" formatCode="General">
                  <c:v>7.6E-3</c:v>
                </c:pt>
                <c:pt idx="2805" formatCode="General">
                  <c:v>7.5300000000000002E-3</c:v>
                </c:pt>
                <c:pt idx="2806" formatCode="General">
                  <c:v>7.4729999999999996E-3</c:v>
                </c:pt>
                <c:pt idx="2807" formatCode="General">
                  <c:v>7.45E-3</c:v>
                </c:pt>
                <c:pt idx="2808" formatCode="General">
                  <c:v>7.4939999999999998E-3</c:v>
                </c:pt>
                <c:pt idx="2809" formatCode="General">
                  <c:v>7.639E-3</c:v>
                </c:pt>
                <c:pt idx="2810" formatCode="General">
                  <c:v>7.8639999999999995E-3</c:v>
                </c:pt>
                <c:pt idx="2811" formatCode="General">
                  <c:v>8.0770000000000008E-3</c:v>
                </c:pt>
                <c:pt idx="2812" formatCode="General">
                  <c:v>8.1630000000000001E-3</c:v>
                </c:pt>
                <c:pt idx="2813" formatCode="General">
                  <c:v>8.0450000000000001E-3</c:v>
                </c:pt>
                <c:pt idx="2814" formatCode="General">
                  <c:v>7.7669999999999996E-3</c:v>
                </c:pt>
                <c:pt idx="2815" formatCode="General">
                  <c:v>7.4260000000000003E-3</c:v>
                </c:pt>
                <c:pt idx="2816" formatCode="General">
                  <c:v>7.1300000000000001E-3</c:v>
                </c:pt>
                <c:pt idx="2817" formatCode="General">
                  <c:v>6.9150000000000001E-3</c:v>
                </c:pt>
                <c:pt idx="2818" formatCode="General">
                  <c:v>6.7689999999999998E-3</c:v>
                </c:pt>
                <c:pt idx="2819" formatCode="General">
                  <c:v>6.6689999999999996E-3</c:v>
                </c:pt>
                <c:pt idx="2820" formatCode="General">
                  <c:v>6.5950000000000002E-3</c:v>
                </c:pt>
                <c:pt idx="2821" formatCode="General">
                  <c:v>6.5279999999999999E-3</c:v>
                </c:pt>
                <c:pt idx="2822" formatCode="General">
                  <c:v>6.4640000000000001E-3</c:v>
                </c:pt>
                <c:pt idx="2823" formatCode="General">
                  <c:v>6.391E-3</c:v>
                </c:pt>
                <c:pt idx="2824" formatCode="General">
                  <c:v>6.3249999999999999E-3</c:v>
                </c:pt>
                <c:pt idx="2825" formatCode="General">
                  <c:v>6.2599999999999999E-3</c:v>
                </c:pt>
                <c:pt idx="2826" formatCode="General">
                  <c:v>6.2069999999999998E-3</c:v>
                </c:pt>
                <c:pt idx="2827" formatCode="General">
                  <c:v>6.1549999999999999E-3</c:v>
                </c:pt>
                <c:pt idx="2828" formatCode="General">
                  <c:v>6.1110000000000001E-3</c:v>
                </c:pt>
                <c:pt idx="2829" formatCode="General">
                  <c:v>6.0639999999999999E-3</c:v>
                </c:pt>
                <c:pt idx="2830" formatCode="General">
                  <c:v>6.0080000000000003E-3</c:v>
                </c:pt>
                <c:pt idx="2831" formatCode="General">
                  <c:v>5.9459999999999999E-3</c:v>
                </c:pt>
                <c:pt idx="2832" formatCode="General">
                  <c:v>5.8869999999999999E-3</c:v>
                </c:pt>
                <c:pt idx="2833" formatCode="General">
                  <c:v>5.8399999999999997E-3</c:v>
                </c:pt>
                <c:pt idx="2834" formatCode="General">
                  <c:v>5.7889999999999999E-3</c:v>
                </c:pt>
                <c:pt idx="2835" formatCode="General">
                  <c:v>5.7369999999999999E-3</c:v>
                </c:pt>
                <c:pt idx="2836" formatCode="General">
                  <c:v>5.6740000000000002E-3</c:v>
                </c:pt>
                <c:pt idx="2837" formatCode="General">
                  <c:v>5.6179999999999997E-3</c:v>
                </c:pt>
                <c:pt idx="2838" formatCode="General">
                  <c:v>5.5690000000000002E-3</c:v>
                </c:pt>
                <c:pt idx="2839" formatCode="General">
                  <c:v>5.5269999999999998E-3</c:v>
                </c:pt>
                <c:pt idx="2840" formatCode="General">
                  <c:v>5.4910000000000002E-3</c:v>
                </c:pt>
                <c:pt idx="2841" formatCode="General">
                  <c:v>5.4450000000000002E-3</c:v>
                </c:pt>
                <c:pt idx="2842" formatCode="General">
                  <c:v>5.3959999999999998E-3</c:v>
                </c:pt>
                <c:pt idx="2843" formatCode="General">
                  <c:v>5.3420000000000004E-3</c:v>
                </c:pt>
                <c:pt idx="2844" formatCode="General">
                  <c:v>5.2979999999999998E-3</c:v>
                </c:pt>
                <c:pt idx="2845" formatCode="General">
                  <c:v>5.2529999999999999E-3</c:v>
                </c:pt>
                <c:pt idx="2846" formatCode="General">
                  <c:v>5.2050000000000004E-3</c:v>
                </c:pt>
                <c:pt idx="2847" formatCode="General">
                  <c:v>5.156E-3</c:v>
                </c:pt>
                <c:pt idx="2848" formatCode="General">
                  <c:v>5.1120000000000002E-3</c:v>
                </c:pt>
                <c:pt idx="2849" formatCode="General">
                  <c:v>5.0749999999999997E-3</c:v>
                </c:pt>
                <c:pt idx="2850" formatCode="General">
                  <c:v>5.0359999999999997E-3</c:v>
                </c:pt>
                <c:pt idx="2851" formatCode="General">
                  <c:v>4.999E-3</c:v>
                </c:pt>
                <c:pt idx="2852" formatCode="General">
                  <c:v>4.9579999999999997E-3</c:v>
                </c:pt>
                <c:pt idx="2853" formatCode="General">
                  <c:v>4.9160000000000002E-3</c:v>
                </c:pt>
                <c:pt idx="2854" formatCode="General">
                  <c:v>4.8659999999999997E-3</c:v>
                </c:pt>
                <c:pt idx="2855" formatCode="General">
                  <c:v>4.8219999999999999E-3</c:v>
                </c:pt>
                <c:pt idx="2856" formatCode="General">
                  <c:v>4.7800000000000004E-3</c:v>
                </c:pt>
                <c:pt idx="2857" formatCode="General">
                  <c:v>4.7390000000000002E-3</c:v>
                </c:pt>
                <c:pt idx="2858" formatCode="General">
                  <c:v>4.6870000000000002E-3</c:v>
                </c:pt>
                <c:pt idx="2859" formatCode="General">
                  <c:v>4.6319999999999998E-3</c:v>
                </c:pt>
                <c:pt idx="2860" formatCode="General">
                  <c:v>4.5840000000000004E-3</c:v>
                </c:pt>
                <c:pt idx="2861" formatCode="General">
                  <c:v>4.542E-3</c:v>
                </c:pt>
                <c:pt idx="2862" formatCode="General">
                  <c:v>4.5040000000000002E-3</c:v>
                </c:pt>
                <c:pt idx="2863" formatCode="General">
                  <c:v>4.4679999999999997E-3</c:v>
                </c:pt>
                <c:pt idx="2864" formatCode="General">
                  <c:v>4.4349999999999997E-3</c:v>
                </c:pt>
                <c:pt idx="2865" formatCode="General">
                  <c:v>4.4000000000000003E-3</c:v>
                </c:pt>
                <c:pt idx="2866" formatCode="General">
                  <c:v>4.3569999999999998E-3</c:v>
                </c:pt>
                <c:pt idx="2867" formatCode="General">
                  <c:v>4.3189999999999999E-3</c:v>
                </c:pt>
                <c:pt idx="2868" formatCode="General">
                  <c:v>4.287E-3</c:v>
                </c:pt>
                <c:pt idx="2869" formatCode="General">
                  <c:v>4.2659999999999998E-3</c:v>
                </c:pt>
                <c:pt idx="2870" formatCode="General">
                  <c:v>4.2430000000000002E-3</c:v>
                </c:pt>
                <c:pt idx="2871" formatCode="General">
                  <c:v>4.2129999999999997E-3</c:v>
                </c:pt>
                <c:pt idx="2872" formatCode="General">
                  <c:v>4.1770000000000002E-3</c:v>
                </c:pt>
                <c:pt idx="2873" formatCode="General">
                  <c:v>4.1390000000000003E-3</c:v>
                </c:pt>
                <c:pt idx="2874" formatCode="General">
                  <c:v>4.1019999999999997E-3</c:v>
                </c:pt>
                <c:pt idx="2875" formatCode="General">
                  <c:v>4.0590000000000001E-3</c:v>
                </c:pt>
                <c:pt idx="2876" formatCode="General">
                  <c:v>4.0109999999999998E-3</c:v>
                </c:pt>
                <c:pt idx="2877" formatCode="General">
                  <c:v>3.9659999999999999E-3</c:v>
                </c:pt>
                <c:pt idx="2878" formatCode="General">
                  <c:v>3.9300000000000003E-3</c:v>
                </c:pt>
                <c:pt idx="2879" formatCode="General">
                  <c:v>3.9029999999999998E-3</c:v>
                </c:pt>
                <c:pt idx="2880" formatCode="General">
                  <c:v>3.8609999999999998E-3</c:v>
                </c:pt>
                <c:pt idx="2881" formatCode="General">
                  <c:v>3.8149999999999998E-3</c:v>
                </c:pt>
                <c:pt idx="2882" formatCode="General">
                  <c:v>3.7720000000000002E-3</c:v>
                </c:pt>
                <c:pt idx="2883" formatCode="General">
                  <c:v>3.7529999999999998E-3</c:v>
                </c:pt>
                <c:pt idx="2884" formatCode="General">
                  <c:v>3.7369999999999999E-3</c:v>
                </c:pt>
                <c:pt idx="2885" formatCode="General">
                  <c:v>3.715E-3</c:v>
                </c:pt>
                <c:pt idx="2886" formatCode="General">
                  <c:v>3.6749999999999999E-3</c:v>
                </c:pt>
                <c:pt idx="2887" formatCode="General">
                  <c:v>3.6259999999999999E-3</c:v>
                </c:pt>
                <c:pt idx="2888" formatCode="General">
                  <c:v>3.5799999999999998E-3</c:v>
                </c:pt>
                <c:pt idx="2889" formatCode="General">
                  <c:v>3.5309999999999999E-3</c:v>
                </c:pt>
                <c:pt idx="2890" formatCode="General">
                  <c:v>3.4849999999999998E-3</c:v>
                </c:pt>
                <c:pt idx="2891" formatCode="General">
                  <c:v>3.4299999999999999E-3</c:v>
                </c:pt>
                <c:pt idx="2892" formatCode="General">
                  <c:v>3.382E-3</c:v>
                </c:pt>
                <c:pt idx="2893" formatCode="General">
                  <c:v>3.3440000000000002E-3</c:v>
                </c:pt>
                <c:pt idx="2894" formatCode="General">
                  <c:v>3.3189999999999999E-3</c:v>
                </c:pt>
                <c:pt idx="2895" formatCode="General">
                  <c:v>3.3040000000000001E-3</c:v>
                </c:pt>
                <c:pt idx="2896" formatCode="General">
                  <c:v>3.2850000000000002E-3</c:v>
                </c:pt>
                <c:pt idx="2897" formatCode="General">
                  <c:v>3.2680000000000001E-3</c:v>
                </c:pt>
                <c:pt idx="2898" formatCode="General">
                  <c:v>3.2390000000000001E-3</c:v>
                </c:pt>
                <c:pt idx="2899" formatCode="General">
                  <c:v>3.2030000000000001E-3</c:v>
                </c:pt>
                <c:pt idx="2900" formatCode="General">
                  <c:v>3.16E-3</c:v>
                </c:pt>
                <c:pt idx="2901" formatCode="General">
                  <c:v>3.117E-3</c:v>
                </c:pt>
                <c:pt idx="2902" formatCode="General">
                  <c:v>3.0799999999999998E-3</c:v>
                </c:pt>
                <c:pt idx="2903" formatCode="General">
                  <c:v>3.0479999999999999E-3</c:v>
                </c:pt>
                <c:pt idx="2904" formatCode="General">
                  <c:v>3.0249999999999999E-3</c:v>
                </c:pt>
                <c:pt idx="2905" formatCode="General">
                  <c:v>3.0079999999999998E-3</c:v>
                </c:pt>
                <c:pt idx="2906" formatCode="General">
                  <c:v>2.9819999999999998E-3</c:v>
                </c:pt>
                <c:pt idx="2907" formatCode="General">
                  <c:v>2.947E-3</c:v>
                </c:pt>
                <c:pt idx="2908" formatCode="General">
                  <c:v>2.9009999999999999E-3</c:v>
                </c:pt>
                <c:pt idx="2909" formatCode="General">
                  <c:v>2.8660000000000001E-3</c:v>
                </c:pt>
                <c:pt idx="2910" formatCode="General">
                  <c:v>2.8310000000000002E-3</c:v>
                </c:pt>
                <c:pt idx="2911" formatCode="General">
                  <c:v>2.8059999999999999E-3</c:v>
                </c:pt>
                <c:pt idx="2912" formatCode="General">
                  <c:v>2.7780000000000001E-3</c:v>
                </c:pt>
                <c:pt idx="2913" formatCode="General">
                  <c:v>2.7539999999999999E-3</c:v>
                </c:pt>
                <c:pt idx="2914" formatCode="General">
                  <c:v>2.7190000000000001E-3</c:v>
                </c:pt>
                <c:pt idx="2915" formatCode="General">
                  <c:v>2.689E-3</c:v>
                </c:pt>
                <c:pt idx="2916" formatCode="General">
                  <c:v>2.6540000000000001E-3</c:v>
                </c:pt>
                <c:pt idx="2917" formatCode="General">
                  <c:v>2.627E-3</c:v>
                </c:pt>
                <c:pt idx="2918" formatCode="General">
                  <c:v>2.5920000000000001E-3</c:v>
                </c:pt>
                <c:pt idx="2919" formatCode="General">
                  <c:v>2.5579999999999999E-3</c:v>
                </c:pt>
                <c:pt idx="2920" formatCode="General">
                  <c:v>2.5270000000000002E-3</c:v>
                </c:pt>
                <c:pt idx="2921" formatCode="General">
                  <c:v>2.496E-3</c:v>
                </c:pt>
                <c:pt idx="2922" formatCode="General">
                  <c:v>2.467E-3</c:v>
                </c:pt>
                <c:pt idx="2923" formatCode="General">
                  <c:v>2.4329999999999998E-3</c:v>
                </c:pt>
                <c:pt idx="2924" formatCode="General">
                  <c:v>2.408E-3</c:v>
                </c:pt>
                <c:pt idx="2925" formatCode="General">
                  <c:v>2.379E-3</c:v>
                </c:pt>
                <c:pt idx="2926" formatCode="General">
                  <c:v>2.3509999999999998E-3</c:v>
                </c:pt>
                <c:pt idx="2927" formatCode="General">
                  <c:v>2.3180000000000002E-3</c:v>
                </c:pt>
                <c:pt idx="2928" formatCode="General">
                  <c:v>2.287E-3</c:v>
                </c:pt>
                <c:pt idx="2929" formatCode="General">
                  <c:v>2.2590000000000002E-3</c:v>
                </c:pt>
                <c:pt idx="2930" formatCode="General">
                  <c:v>2.2339999999999999E-3</c:v>
                </c:pt>
                <c:pt idx="2931" formatCode="General">
                  <c:v>2.212E-3</c:v>
                </c:pt>
                <c:pt idx="2932" formatCode="General">
                  <c:v>2.1900000000000001E-3</c:v>
                </c:pt>
                <c:pt idx="2933" formatCode="General">
                  <c:v>2.1610000000000002E-3</c:v>
                </c:pt>
                <c:pt idx="2934" formatCode="General">
                  <c:v>2.124E-3</c:v>
                </c:pt>
                <c:pt idx="2935" formatCode="General">
                  <c:v>2.0899999999999998E-3</c:v>
                </c:pt>
                <c:pt idx="2936" formatCode="General">
                  <c:v>2.062E-3</c:v>
                </c:pt>
                <c:pt idx="2937" formatCode="General">
                  <c:v>2.042E-3</c:v>
                </c:pt>
                <c:pt idx="2938" formatCode="General">
                  <c:v>2.0209999999999998E-3</c:v>
                </c:pt>
                <c:pt idx="2939" formatCode="General">
                  <c:v>2.0070000000000001E-3</c:v>
                </c:pt>
                <c:pt idx="2940" formatCode="General">
                  <c:v>1.9880000000000002E-3</c:v>
                </c:pt>
                <c:pt idx="2941" formatCode="General">
                  <c:v>1.9759999999999999E-3</c:v>
                </c:pt>
                <c:pt idx="2942" formatCode="General">
                  <c:v>1.949E-3</c:v>
                </c:pt>
                <c:pt idx="2943" formatCode="General">
                  <c:v>1.9239999999999999E-3</c:v>
                </c:pt>
                <c:pt idx="2944" formatCode="General">
                  <c:v>1.882E-3</c:v>
                </c:pt>
                <c:pt idx="2945" formatCode="General">
                  <c:v>1.853E-3</c:v>
                </c:pt>
                <c:pt idx="2946" formatCode="General">
                  <c:v>1.82E-3</c:v>
                </c:pt>
                <c:pt idx="2947" formatCode="General">
                  <c:v>1.8E-3</c:v>
                </c:pt>
                <c:pt idx="2948" formatCode="General">
                  <c:v>1.7799999999999999E-3</c:v>
                </c:pt>
                <c:pt idx="2949" formatCode="General">
                  <c:v>1.763E-3</c:v>
                </c:pt>
                <c:pt idx="2950" formatCode="General">
                  <c:v>1.7409999999999999E-3</c:v>
                </c:pt>
                <c:pt idx="2951" formatCode="General">
                  <c:v>1.7129999999999999E-3</c:v>
                </c:pt>
                <c:pt idx="2952" formatCode="General">
                  <c:v>1.688E-3</c:v>
                </c:pt>
                <c:pt idx="2953" formatCode="General">
                  <c:v>1.6659999999999999E-3</c:v>
                </c:pt>
                <c:pt idx="2954" formatCode="General">
                  <c:v>1.645E-3</c:v>
                </c:pt>
                <c:pt idx="2955" formatCode="General">
                  <c:v>1.621E-3</c:v>
                </c:pt>
                <c:pt idx="2956" formatCode="General">
                  <c:v>1.5950000000000001E-3</c:v>
                </c:pt>
                <c:pt idx="2957" formatCode="General">
                  <c:v>1.5679999999999999E-3</c:v>
                </c:pt>
                <c:pt idx="2958" formatCode="General">
                  <c:v>1.5330000000000001E-3</c:v>
                </c:pt>
                <c:pt idx="2959" formatCode="General">
                  <c:v>1.505E-3</c:v>
                </c:pt>
                <c:pt idx="2960" formatCode="General">
                  <c:v>1.4809999999999999E-3</c:v>
                </c:pt>
                <c:pt idx="2961" formatCode="General">
                  <c:v>1.47E-3</c:v>
                </c:pt>
                <c:pt idx="2962" formatCode="General">
                  <c:v>1.4430000000000001E-3</c:v>
                </c:pt>
                <c:pt idx="2963" formatCode="General">
                  <c:v>1.415E-3</c:v>
                </c:pt>
                <c:pt idx="2964" formatCode="General">
                  <c:v>1.382E-3</c:v>
                </c:pt>
                <c:pt idx="2965" formatCode="General">
                  <c:v>1.371E-3</c:v>
                </c:pt>
                <c:pt idx="2966" formatCode="General">
                  <c:v>1.353E-3</c:v>
                </c:pt>
                <c:pt idx="2967" formatCode="General">
                  <c:v>1.335E-3</c:v>
                </c:pt>
                <c:pt idx="2968" formatCode="General">
                  <c:v>1.3110000000000001E-3</c:v>
                </c:pt>
                <c:pt idx="2969" formatCode="General">
                  <c:v>1.2949999999999999E-3</c:v>
                </c:pt>
                <c:pt idx="2970" formatCode="General">
                  <c:v>1.2800000000000001E-3</c:v>
                </c:pt>
                <c:pt idx="2971" formatCode="General">
                  <c:v>1.2600000000000001E-3</c:v>
                </c:pt>
                <c:pt idx="2972" formatCode="General">
                  <c:v>1.238E-3</c:v>
                </c:pt>
                <c:pt idx="2973" formatCode="General">
                  <c:v>1.2179999999999999E-3</c:v>
                </c:pt>
                <c:pt idx="2974" formatCode="General">
                  <c:v>1.2030000000000001E-3</c:v>
                </c:pt>
                <c:pt idx="2975" formatCode="General">
                  <c:v>1.1869999999999999E-3</c:v>
                </c:pt>
                <c:pt idx="2976" formatCode="General">
                  <c:v>1.1659999999999999E-3</c:v>
                </c:pt>
                <c:pt idx="2977" formatCode="General">
                  <c:v>1.1360000000000001E-3</c:v>
                </c:pt>
                <c:pt idx="2978" formatCode="General">
                  <c:v>1.1069999999999999E-3</c:v>
                </c:pt>
                <c:pt idx="2979" formatCode="General">
                  <c:v>1.0859999999999999E-3</c:v>
                </c:pt>
                <c:pt idx="2980" formatCode="General">
                  <c:v>1.0709999999999999E-3</c:v>
                </c:pt>
                <c:pt idx="2981" formatCode="General">
                  <c:v>1.0510000000000001E-3</c:v>
                </c:pt>
                <c:pt idx="2982" formatCode="General">
                  <c:v>1.034E-3</c:v>
                </c:pt>
                <c:pt idx="2983" formatCode="General">
                  <c:v>1.021E-3</c:v>
                </c:pt>
                <c:pt idx="2984" formatCode="General">
                  <c:v>1.018E-3</c:v>
                </c:pt>
                <c:pt idx="2985" formatCode="General">
                  <c:v>1.0020000000000001E-3</c:v>
                </c:pt>
                <c:pt idx="2986" formatCode="General">
                  <c:v>9.77E-4</c:v>
                </c:pt>
                <c:pt idx="2987" formatCode="General">
                  <c:v>9.4600000000000001E-4</c:v>
                </c:pt>
                <c:pt idx="2988" formatCode="General">
                  <c:v>9.2500000000000004E-4</c:v>
                </c:pt>
                <c:pt idx="2989" formatCode="General">
                  <c:v>9.0200000000000002E-4</c:v>
                </c:pt>
                <c:pt idx="2990" formatCode="General">
                  <c:v>8.8199999999999997E-4</c:v>
                </c:pt>
                <c:pt idx="2991" formatCode="General">
                  <c:v>8.5999999999999998E-4</c:v>
                </c:pt>
                <c:pt idx="2992" formatCode="General">
                  <c:v>8.4400000000000002E-4</c:v>
                </c:pt>
                <c:pt idx="2993" formatCode="General">
                  <c:v>8.3199999999999995E-4</c:v>
                </c:pt>
                <c:pt idx="2994" formatCode="General">
                  <c:v>8.1300000000000003E-4</c:v>
                </c:pt>
                <c:pt idx="2995" formatCode="General">
                  <c:v>7.9199999999999995E-4</c:v>
                </c:pt>
                <c:pt idx="2996" formatCode="General">
                  <c:v>7.6800000000000002E-4</c:v>
                </c:pt>
                <c:pt idx="2997" formatCode="General">
                  <c:v>7.54E-4</c:v>
                </c:pt>
                <c:pt idx="2998" formatCode="General">
                  <c:v>7.4100000000000001E-4</c:v>
                </c:pt>
                <c:pt idx="2999" formatCode="General">
                  <c:v>7.2999999999999996E-4</c:v>
                </c:pt>
                <c:pt idx="3000" formatCode="General">
                  <c:v>7.1299999999999998E-4</c:v>
                </c:pt>
                <c:pt idx="3001" formatCode="General">
                  <c:v>6.9999999999999999E-4</c:v>
                </c:pt>
                <c:pt idx="3002" formatCode="General">
                  <c:v>6.8300000000000001E-4</c:v>
                </c:pt>
                <c:pt idx="3003" formatCode="General">
                  <c:v>6.69E-4</c:v>
                </c:pt>
                <c:pt idx="3004" formatCode="General">
                  <c:v>6.4099999999999997E-4</c:v>
                </c:pt>
                <c:pt idx="3005" formatCode="General">
                  <c:v>6.1399999999999996E-4</c:v>
                </c:pt>
                <c:pt idx="3006" formatCode="General">
                  <c:v>5.6999999999999998E-4</c:v>
                </c:pt>
                <c:pt idx="3007" formatCode="General">
                  <c:v>5.4000000000000001E-4</c:v>
                </c:pt>
                <c:pt idx="3008" formatCode="General">
                  <c:v>5.0699999999999996E-4</c:v>
                </c:pt>
                <c:pt idx="3009" formatCode="General">
                  <c:v>4.8999999999999998E-4</c:v>
                </c:pt>
                <c:pt idx="3010" formatCode="General">
                  <c:v>4.64E-4</c:v>
                </c:pt>
                <c:pt idx="3011" formatCode="General">
                  <c:v>4.3800000000000002E-4</c:v>
                </c:pt>
                <c:pt idx="3012" formatCode="General">
                  <c:v>4.1300000000000001E-4</c:v>
                </c:pt>
                <c:pt idx="3013" formatCode="General">
                  <c:v>3.88E-4</c:v>
                </c:pt>
                <c:pt idx="3014" formatCode="General">
                  <c:v>3.6699999999999998E-4</c:v>
                </c:pt>
                <c:pt idx="3015" formatCode="General">
                  <c:v>3.39E-4</c:v>
                </c:pt>
                <c:pt idx="3016" formatCode="General">
                  <c:v>3.1599999999999998E-4</c:v>
                </c:pt>
                <c:pt idx="3017" formatCode="General">
                  <c:v>2.9E-4</c:v>
                </c:pt>
                <c:pt idx="3018" formatCode="General">
                  <c:v>2.6800000000000001E-4</c:v>
                </c:pt>
                <c:pt idx="3019" formatCode="General">
                  <c:v>2.42E-4</c:v>
                </c:pt>
                <c:pt idx="3020" formatCode="General">
                  <c:v>2.1100000000000001E-4</c:v>
                </c:pt>
                <c:pt idx="3021" formatCode="General">
                  <c:v>1.8200000000000001E-4</c:v>
                </c:pt>
                <c:pt idx="3022" formatCode="General">
                  <c:v>1.5899999999999999E-4</c:v>
                </c:pt>
                <c:pt idx="3023" formatCode="General">
                  <c:v>1.4300000000000001E-4</c:v>
                </c:pt>
                <c:pt idx="3024" formatCode="General">
                  <c:v>1.2E-4</c:v>
                </c:pt>
                <c:pt idx="3025">
                  <c:v>8.2999999999999998E-5</c:v>
                </c:pt>
                <c:pt idx="3026">
                  <c:v>3.8000000000000002E-5</c:v>
                </c:pt>
                <c:pt idx="3027">
                  <c:v>-6.0000000000000002E-6</c:v>
                </c:pt>
                <c:pt idx="3028">
                  <c:v>-3.8000000000000002E-5</c:v>
                </c:pt>
                <c:pt idx="3029">
                  <c:v>-6.6000000000000005E-5</c:v>
                </c:pt>
                <c:pt idx="3030">
                  <c:v>-8.3999999999999995E-5</c:v>
                </c:pt>
                <c:pt idx="3031" formatCode="General">
                  <c:v>-1.03E-4</c:v>
                </c:pt>
                <c:pt idx="3032" formatCode="General">
                  <c:v>-1.2999999999999999E-4</c:v>
                </c:pt>
                <c:pt idx="3033" formatCode="General">
                  <c:v>-1.6200000000000001E-4</c:v>
                </c:pt>
                <c:pt idx="3034" formatCode="General">
                  <c:v>-2.0000000000000001E-4</c:v>
                </c:pt>
                <c:pt idx="3035" formatCode="General">
                  <c:v>-2.2900000000000001E-4</c:v>
                </c:pt>
                <c:pt idx="3036" formatCode="General">
                  <c:v>-2.63E-4</c:v>
                </c:pt>
                <c:pt idx="3037" formatCode="General">
                  <c:v>-2.9599999999999998E-4</c:v>
                </c:pt>
                <c:pt idx="3038" formatCode="General">
                  <c:v>-3.3500000000000001E-4</c:v>
                </c:pt>
                <c:pt idx="3039" formatCode="General">
                  <c:v>-3.7599999999999998E-4</c:v>
                </c:pt>
                <c:pt idx="3040" formatCode="General">
                  <c:v>-4.1100000000000002E-4</c:v>
                </c:pt>
                <c:pt idx="3041" formatCode="General">
                  <c:v>-4.44E-4</c:v>
                </c:pt>
                <c:pt idx="3042" formatCode="General">
                  <c:v>-4.75E-4</c:v>
                </c:pt>
                <c:pt idx="3043" formatCode="General">
                  <c:v>-5.0799999999999999E-4</c:v>
                </c:pt>
                <c:pt idx="3044" formatCode="General">
                  <c:v>-5.4600000000000004E-4</c:v>
                </c:pt>
                <c:pt idx="3045" formatCode="General">
                  <c:v>-5.7799999999999995E-4</c:v>
                </c:pt>
                <c:pt idx="3046" formatCode="General">
                  <c:v>-6.0599999999999998E-4</c:v>
                </c:pt>
                <c:pt idx="3047" formatCode="General">
                  <c:v>-6.3000000000000003E-4</c:v>
                </c:pt>
                <c:pt idx="3048" formatCode="General">
                  <c:v>-6.6299999999999996E-4</c:v>
                </c:pt>
                <c:pt idx="3049" formatCode="General">
                  <c:v>-7.0299999999999996E-4</c:v>
                </c:pt>
                <c:pt idx="3050" formatCode="General">
                  <c:v>-7.45E-4</c:v>
                </c:pt>
                <c:pt idx="3051" formatCode="General">
                  <c:v>-7.7899999999999996E-4</c:v>
                </c:pt>
                <c:pt idx="3052" formatCode="General">
                  <c:v>-8.1099999999999998E-4</c:v>
                </c:pt>
                <c:pt idx="3053" formatCode="General">
                  <c:v>-8.4500000000000005E-4</c:v>
                </c:pt>
                <c:pt idx="3054" formatCode="General">
                  <c:v>-8.8999999999999995E-4</c:v>
                </c:pt>
                <c:pt idx="3055" formatCode="General">
                  <c:v>-9.3300000000000002E-4</c:v>
                </c:pt>
                <c:pt idx="3056" formatCode="General">
                  <c:v>-9.6900000000000003E-4</c:v>
                </c:pt>
                <c:pt idx="3057" formatCode="General">
                  <c:v>-9.9200000000000004E-4</c:v>
                </c:pt>
                <c:pt idx="3058" formatCode="General">
                  <c:v>-1.013E-3</c:v>
                </c:pt>
                <c:pt idx="3059" formatCode="General">
                  <c:v>-1.034E-3</c:v>
                </c:pt>
                <c:pt idx="3060" formatCode="General">
                  <c:v>-1.0629999999999999E-3</c:v>
                </c:pt>
                <c:pt idx="3061" formatCode="General">
                  <c:v>-1.096E-3</c:v>
                </c:pt>
                <c:pt idx="3062" formatCode="General">
                  <c:v>-1.1360000000000001E-3</c:v>
                </c:pt>
                <c:pt idx="3063" formatCode="General">
                  <c:v>-1.1709999999999999E-3</c:v>
                </c:pt>
                <c:pt idx="3064" formatCode="General">
                  <c:v>-1.207E-3</c:v>
                </c:pt>
                <c:pt idx="3065" formatCode="General">
                  <c:v>-1.2329999999999999E-3</c:v>
                </c:pt>
                <c:pt idx="3066" formatCode="General">
                  <c:v>-1.261E-3</c:v>
                </c:pt>
                <c:pt idx="3067" formatCode="General">
                  <c:v>-1.286E-3</c:v>
                </c:pt>
                <c:pt idx="3068" formatCode="General">
                  <c:v>-1.3159999999999999E-3</c:v>
                </c:pt>
                <c:pt idx="3069" formatCode="General">
                  <c:v>-1.3500000000000001E-3</c:v>
                </c:pt>
                <c:pt idx="3070" formatCode="General">
                  <c:v>-1.382E-3</c:v>
                </c:pt>
                <c:pt idx="3071" formatCode="General">
                  <c:v>-1.4109999999999999E-3</c:v>
                </c:pt>
                <c:pt idx="3072" formatCode="General">
                  <c:v>-1.433E-3</c:v>
                </c:pt>
                <c:pt idx="3073" formatCode="General">
                  <c:v>-1.4519999999999999E-3</c:v>
                </c:pt>
                <c:pt idx="3074" formatCode="General">
                  <c:v>-1.474E-3</c:v>
                </c:pt>
                <c:pt idx="3075" formatCode="General">
                  <c:v>-1.498E-3</c:v>
                </c:pt>
                <c:pt idx="3076" formatCode="General">
                  <c:v>-1.531E-3</c:v>
                </c:pt>
                <c:pt idx="3077" formatCode="General">
                  <c:v>-1.557E-3</c:v>
                </c:pt>
                <c:pt idx="3078" formatCode="General">
                  <c:v>-1.5820000000000001E-3</c:v>
                </c:pt>
                <c:pt idx="3079" formatCode="General">
                  <c:v>-1.603E-3</c:v>
                </c:pt>
                <c:pt idx="3080" formatCode="General">
                  <c:v>-1.635E-3</c:v>
                </c:pt>
                <c:pt idx="3081" formatCode="General">
                  <c:v>-1.6720000000000001E-3</c:v>
                </c:pt>
                <c:pt idx="3082" formatCode="General">
                  <c:v>-1.7060000000000001E-3</c:v>
                </c:pt>
                <c:pt idx="3083" formatCode="General">
                  <c:v>-1.7279999999999999E-3</c:v>
                </c:pt>
                <c:pt idx="3084" formatCode="General">
                  <c:v>-1.743E-3</c:v>
                </c:pt>
                <c:pt idx="3085" formatCode="General">
                  <c:v>-1.7650000000000001E-3</c:v>
                </c:pt>
                <c:pt idx="3086" formatCode="General">
                  <c:v>-1.7960000000000001E-3</c:v>
                </c:pt>
                <c:pt idx="3087" formatCode="General">
                  <c:v>-1.8289999999999999E-3</c:v>
                </c:pt>
                <c:pt idx="3088" formatCode="General">
                  <c:v>-1.854E-3</c:v>
                </c:pt>
                <c:pt idx="3089" formatCode="General">
                  <c:v>-1.8710000000000001E-3</c:v>
                </c:pt>
                <c:pt idx="3090" formatCode="General">
                  <c:v>-1.8860000000000001E-3</c:v>
                </c:pt>
                <c:pt idx="3091" formatCode="General">
                  <c:v>-1.9059999999999999E-3</c:v>
                </c:pt>
                <c:pt idx="3092" formatCode="General">
                  <c:v>-1.928E-3</c:v>
                </c:pt>
                <c:pt idx="3093" formatCode="General">
                  <c:v>-1.9499999999999999E-3</c:v>
                </c:pt>
                <c:pt idx="3094" formatCode="General">
                  <c:v>-1.9719999999999998E-3</c:v>
                </c:pt>
                <c:pt idx="3095" formatCode="General">
                  <c:v>-1.9989999999999999E-3</c:v>
                </c:pt>
                <c:pt idx="3096" formatCode="General">
                  <c:v>-2.0300000000000001E-3</c:v>
                </c:pt>
                <c:pt idx="3097" formatCode="General">
                  <c:v>-2.062E-3</c:v>
                </c:pt>
                <c:pt idx="3098" formatCode="General">
                  <c:v>-2.0830000000000002E-3</c:v>
                </c:pt>
                <c:pt idx="3099" formatCode="General">
                  <c:v>-2.0969999999999999E-3</c:v>
                </c:pt>
                <c:pt idx="3100" formatCode="General">
                  <c:v>-2.114E-3</c:v>
                </c:pt>
                <c:pt idx="3101" formatCode="General">
                  <c:v>-2.1359999999999999E-3</c:v>
                </c:pt>
                <c:pt idx="3102" formatCode="General">
                  <c:v>-2.1580000000000002E-3</c:v>
                </c:pt>
                <c:pt idx="3103" formatCode="General">
                  <c:v>-2.1689999999999999E-3</c:v>
                </c:pt>
                <c:pt idx="3104" formatCode="General">
                  <c:v>-2.1770000000000001E-3</c:v>
                </c:pt>
                <c:pt idx="3105" formatCode="General">
                  <c:v>-2.1909999999999998E-3</c:v>
                </c:pt>
                <c:pt idx="3106" formatCode="General">
                  <c:v>-2.2190000000000001E-3</c:v>
                </c:pt>
                <c:pt idx="3107" formatCode="General">
                  <c:v>-2.248E-3</c:v>
                </c:pt>
                <c:pt idx="3108" formatCode="General">
                  <c:v>-2.2720000000000001E-3</c:v>
                </c:pt>
                <c:pt idx="3109" formatCode="General">
                  <c:v>-2.287E-3</c:v>
                </c:pt>
                <c:pt idx="3110" formatCode="General">
                  <c:v>-2.3040000000000001E-3</c:v>
                </c:pt>
                <c:pt idx="3111" formatCode="General">
                  <c:v>-2.3149999999999998E-3</c:v>
                </c:pt>
                <c:pt idx="3112" formatCode="General">
                  <c:v>-2.3259999999999999E-3</c:v>
                </c:pt>
                <c:pt idx="3113" formatCode="General">
                  <c:v>-2.3379999999999998E-3</c:v>
                </c:pt>
                <c:pt idx="3114" formatCode="General">
                  <c:v>-2.3600000000000001E-3</c:v>
                </c:pt>
                <c:pt idx="3115" formatCode="General">
                  <c:v>-2.3930000000000002E-3</c:v>
                </c:pt>
                <c:pt idx="3116" formatCode="General">
                  <c:v>-2.4269999999999999E-3</c:v>
                </c:pt>
                <c:pt idx="3117" formatCode="General">
                  <c:v>-2.4489999999999998E-3</c:v>
                </c:pt>
                <c:pt idx="3118" formatCode="General">
                  <c:v>-2.4610000000000001E-3</c:v>
                </c:pt>
                <c:pt idx="3119" formatCode="General">
                  <c:v>-2.4629999999999999E-3</c:v>
                </c:pt>
                <c:pt idx="3120" formatCode="General">
                  <c:v>-2.4750000000000002E-3</c:v>
                </c:pt>
                <c:pt idx="3121" formatCode="General">
                  <c:v>-2.4889999999999999E-3</c:v>
                </c:pt>
                <c:pt idx="3122" formatCode="General">
                  <c:v>-2.5079999999999998E-3</c:v>
                </c:pt>
                <c:pt idx="3123" formatCode="General">
                  <c:v>-2.5230000000000001E-3</c:v>
                </c:pt>
                <c:pt idx="3124" formatCode="General">
                  <c:v>-2.5379999999999999E-3</c:v>
                </c:pt>
                <c:pt idx="3125" formatCode="General">
                  <c:v>-2.5639999999999999E-3</c:v>
                </c:pt>
                <c:pt idx="3126" formatCode="General">
                  <c:v>-2.598E-3</c:v>
                </c:pt>
                <c:pt idx="3127" formatCode="General">
                  <c:v>-2.6359999999999999E-3</c:v>
                </c:pt>
                <c:pt idx="3128" formatCode="General">
                  <c:v>-2.6559999999999999E-3</c:v>
                </c:pt>
                <c:pt idx="3129" formatCode="General">
                  <c:v>-2.6679999999999998E-3</c:v>
                </c:pt>
                <c:pt idx="3130" formatCode="General">
                  <c:v>-2.676E-3</c:v>
                </c:pt>
                <c:pt idx="3131" formatCode="General">
                  <c:v>-2.6909999999999998E-3</c:v>
                </c:pt>
                <c:pt idx="3132" formatCode="General">
                  <c:v>-2.7070000000000002E-3</c:v>
                </c:pt>
                <c:pt idx="3133" formatCode="General">
                  <c:v>-2.722E-3</c:v>
                </c:pt>
                <c:pt idx="3134" formatCode="General">
                  <c:v>-2.7369999999999998E-3</c:v>
                </c:pt>
                <c:pt idx="3135" formatCode="General">
                  <c:v>-2.7520000000000001E-3</c:v>
                </c:pt>
                <c:pt idx="3136" formatCode="General">
                  <c:v>-2.7759999999999998E-3</c:v>
                </c:pt>
                <c:pt idx="3137" formatCode="General">
                  <c:v>-2.7950000000000002E-3</c:v>
                </c:pt>
                <c:pt idx="3138" formatCode="General">
                  <c:v>-2.8149999999999998E-3</c:v>
                </c:pt>
                <c:pt idx="3139" formatCode="General">
                  <c:v>-2.8319999999999999E-3</c:v>
                </c:pt>
                <c:pt idx="3140" formatCode="General">
                  <c:v>-2.8479999999999998E-3</c:v>
                </c:pt>
                <c:pt idx="3141" formatCode="General">
                  <c:v>-2.8630000000000001E-3</c:v>
                </c:pt>
                <c:pt idx="3142" formatCode="General">
                  <c:v>-2.8700000000000002E-3</c:v>
                </c:pt>
                <c:pt idx="3143" formatCode="General">
                  <c:v>-2.879E-3</c:v>
                </c:pt>
                <c:pt idx="3144" formatCode="General">
                  <c:v>-2.8860000000000001E-3</c:v>
                </c:pt>
                <c:pt idx="3145" formatCode="General">
                  <c:v>-2.8999999999999998E-3</c:v>
                </c:pt>
                <c:pt idx="3146" formatCode="General">
                  <c:v>-2.9150000000000001E-3</c:v>
                </c:pt>
                <c:pt idx="3147" formatCode="General">
                  <c:v>-2.9329999999999998E-3</c:v>
                </c:pt>
                <c:pt idx="3148" formatCode="General">
                  <c:v>-2.96E-3</c:v>
                </c:pt>
                <c:pt idx="3149" formatCode="General">
                  <c:v>-2.9889999999999999E-3</c:v>
                </c:pt>
                <c:pt idx="3150" formatCode="General">
                  <c:v>-3.006E-3</c:v>
                </c:pt>
                <c:pt idx="3151" formatCode="General">
                  <c:v>-3.003E-3</c:v>
                </c:pt>
                <c:pt idx="3152" formatCode="General">
                  <c:v>-2.996E-3</c:v>
                </c:pt>
                <c:pt idx="3153" formatCode="General">
                  <c:v>-3.0070000000000001E-3</c:v>
                </c:pt>
                <c:pt idx="3154" formatCode="General">
                  <c:v>-3.0240000000000002E-3</c:v>
                </c:pt>
                <c:pt idx="3155" formatCode="General">
                  <c:v>-3.0430000000000001E-3</c:v>
                </c:pt>
                <c:pt idx="3156" formatCode="General">
                  <c:v>-3.0530000000000002E-3</c:v>
                </c:pt>
                <c:pt idx="3157" formatCode="General">
                  <c:v>-3.0620000000000001E-3</c:v>
                </c:pt>
                <c:pt idx="3158" formatCode="General">
                  <c:v>-3.081E-3</c:v>
                </c:pt>
                <c:pt idx="3159" formatCode="General">
                  <c:v>-3.1050000000000001E-3</c:v>
                </c:pt>
                <c:pt idx="3160" formatCode="General">
                  <c:v>-3.1340000000000001E-3</c:v>
                </c:pt>
                <c:pt idx="3161" formatCode="General">
                  <c:v>-3.1470000000000001E-3</c:v>
                </c:pt>
                <c:pt idx="3162" formatCode="General">
                  <c:v>-3.1510000000000002E-3</c:v>
                </c:pt>
                <c:pt idx="3163" formatCode="General">
                  <c:v>-3.153E-3</c:v>
                </c:pt>
                <c:pt idx="3164" formatCode="General">
                  <c:v>-3.163E-3</c:v>
                </c:pt>
                <c:pt idx="3165" formatCode="General">
                  <c:v>-3.1749999999999999E-3</c:v>
                </c:pt>
                <c:pt idx="3166" formatCode="General">
                  <c:v>-3.1879999999999999E-3</c:v>
                </c:pt>
                <c:pt idx="3167" formatCode="General">
                  <c:v>-3.2079999999999999E-3</c:v>
                </c:pt>
                <c:pt idx="3168" formatCode="General">
                  <c:v>-3.2290000000000001E-3</c:v>
                </c:pt>
                <c:pt idx="3169" formatCode="General">
                  <c:v>-3.2469999999999999E-3</c:v>
                </c:pt>
                <c:pt idx="3170" formatCode="General">
                  <c:v>-3.2550000000000001E-3</c:v>
                </c:pt>
                <c:pt idx="3171" formatCode="General">
                  <c:v>-3.2620000000000001E-3</c:v>
                </c:pt>
                <c:pt idx="3172" formatCode="General">
                  <c:v>-3.2699999999999999E-3</c:v>
                </c:pt>
                <c:pt idx="3173" formatCode="General">
                  <c:v>-3.2859999999999999E-3</c:v>
                </c:pt>
                <c:pt idx="3174" formatCode="General">
                  <c:v>-3.3029999999999999E-3</c:v>
                </c:pt>
                <c:pt idx="3175" formatCode="General">
                  <c:v>-3.323E-3</c:v>
                </c:pt>
                <c:pt idx="3176" formatCode="General">
                  <c:v>-3.3440000000000002E-3</c:v>
                </c:pt>
                <c:pt idx="3177" formatCode="General">
                  <c:v>-3.3609999999999998E-3</c:v>
                </c:pt>
                <c:pt idx="3178" formatCode="General">
                  <c:v>-3.3769999999999998E-3</c:v>
                </c:pt>
                <c:pt idx="3179" formatCode="General">
                  <c:v>-3.385E-3</c:v>
                </c:pt>
                <c:pt idx="3180" formatCode="General">
                  <c:v>-3.3939999999999999E-3</c:v>
                </c:pt>
                <c:pt idx="3181" formatCode="General">
                  <c:v>-3.3990000000000001E-3</c:v>
                </c:pt>
                <c:pt idx="3182" formatCode="General">
                  <c:v>-3.4069999999999999E-3</c:v>
                </c:pt>
                <c:pt idx="3183" formatCode="General">
                  <c:v>-3.418E-3</c:v>
                </c:pt>
                <c:pt idx="3184" formatCode="General">
                  <c:v>-3.4329999999999999E-3</c:v>
                </c:pt>
                <c:pt idx="3185" formatCode="General">
                  <c:v>-3.4489999999999998E-3</c:v>
                </c:pt>
                <c:pt idx="3186" formatCode="General">
                  <c:v>-3.4619999999999998E-3</c:v>
                </c:pt>
                <c:pt idx="3187" formatCode="General">
                  <c:v>-3.4680000000000002E-3</c:v>
                </c:pt>
                <c:pt idx="3188" formatCode="General">
                  <c:v>-3.4719999999999998E-3</c:v>
                </c:pt>
                <c:pt idx="3189" formatCode="General">
                  <c:v>-3.4870000000000001E-3</c:v>
                </c:pt>
                <c:pt idx="3190" formatCode="General">
                  <c:v>-3.5130000000000001E-3</c:v>
                </c:pt>
                <c:pt idx="3191" formatCode="General">
                  <c:v>-3.5439999999999998E-3</c:v>
                </c:pt>
                <c:pt idx="3192" formatCode="General">
                  <c:v>-3.5620000000000001E-3</c:v>
                </c:pt>
                <c:pt idx="3193" formatCode="General">
                  <c:v>-3.581E-3</c:v>
                </c:pt>
                <c:pt idx="3194" formatCode="General">
                  <c:v>-3.6029999999999999E-3</c:v>
                </c:pt>
                <c:pt idx="3195" formatCode="General">
                  <c:v>-3.6350000000000002E-3</c:v>
                </c:pt>
                <c:pt idx="3196" formatCode="General">
                  <c:v>-3.663E-3</c:v>
                </c:pt>
                <c:pt idx="3197" formatCode="General">
                  <c:v>-3.6970000000000002E-3</c:v>
                </c:pt>
                <c:pt idx="3198" formatCode="General">
                  <c:v>-3.7309999999999999E-3</c:v>
                </c:pt>
                <c:pt idx="3199" formatCode="General">
                  <c:v>-3.7799999999999999E-3</c:v>
                </c:pt>
                <c:pt idx="3200" formatCode="General">
                  <c:v>-3.8210000000000002E-3</c:v>
                </c:pt>
                <c:pt idx="3201" formatCode="General">
                  <c:v>-3.8570000000000002E-3</c:v>
                </c:pt>
                <c:pt idx="3202" formatCode="General">
                  <c:v>-3.8709999999999999E-3</c:v>
                </c:pt>
                <c:pt idx="3203" formatCode="General">
                  <c:v>-3.885E-3</c:v>
                </c:pt>
                <c:pt idx="3204" formatCode="General">
                  <c:v>-3.9029999999999998E-3</c:v>
                </c:pt>
                <c:pt idx="3205" formatCode="General">
                  <c:v>-3.9259999999999998E-3</c:v>
                </c:pt>
                <c:pt idx="3206" formatCode="General">
                  <c:v>-3.9529999999999999E-3</c:v>
                </c:pt>
                <c:pt idx="3207" formatCode="General">
                  <c:v>-3.973E-3</c:v>
                </c:pt>
                <c:pt idx="3208" formatCode="General">
                  <c:v>-3.9919999999999999E-3</c:v>
                </c:pt>
                <c:pt idx="3209" formatCode="General">
                  <c:v>-4.006E-3</c:v>
                </c:pt>
                <c:pt idx="3210" formatCode="General">
                  <c:v>-4.0200000000000001E-3</c:v>
                </c:pt>
                <c:pt idx="3211" formatCode="General">
                  <c:v>-4.0289999999999996E-3</c:v>
                </c:pt>
                <c:pt idx="3212" formatCode="General">
                  <c:v>-4.0309999999999999E-3</c:v>
                </c:pt>
                <c:pt idx="3213" formatCode="General">
                  <c:v>-4.0260000000000001E-3</c:v>
                </c:pt>
                <c:pt idx="3214" formatCode="General">
                  <c:v>-4.0029999999999996E-3</c:v>
                </c:pt>
                <c:pt idx="3215" formatCode="General">
                  <c:v>-3.9579999999999997E-3</c:v>
                </c:pt>
                <c:pt idx="3216" formatCode="General">
                  <c:v>-3.8909999999999999E-3</c:v>
                </c:pt>
                <c:pt idx="3217" formatCode="General">
                  <c:v>-3.8019999999999998E-3</c:v>
                </c:pt>
                <c:pt idx="3218" formatCode="General">
                  <c:v>-3.7009999999999999E-3</c:v>
                </c:pt>
                <c:pt idx="3219" formatCode="General">
                  <c:v>-3.581E-3</c:v>
                </c:pt>
                <c:pt idx="3220" formatCode="General">
                  <c:v>-3.444E-3</c:v>
                </c:pt>
                <c:pt idx="3221" formatCode="General">
                  <c:v>-3.287E-3</c:v>
                </c:pt>
                <c:pt idx="3222" formatCode="General">
                  <c:v>-3.114E-3</c:v>
                </c:pt>
                <c:pt idx="3223" formatCode="General">
                  <c:v>-2.9390000000000002E-3</c:v>
                </c:pt>
                <c:pt idx="3224" formatCode="General">
                  <c:v>-2.7669999999999999E-3</c:v>
                </c:pt>
                <c:pt idx="3225" formatCode="General">
                  <c:v>-2.5969999999999999E-3</c:v>
                </c:pt>
                <c:pt idx="3226" formatCode="General">
                  <c:v>-2.4320000000000001E-3</c:v>
                </c:pt>
                <c:pt idx="3227" formatCode="General">
                  <c:v>-2.2720000000000001E-3</c:v>
                </c:pt>
                <c:pt idx="3228" formatCode="General">
                  <c:v>-2.1150000000000001E-3</c:v>
                </c:pt>
                <c:pt idx="3229" formatCode="General">
                  <c:v>-1.9610000000000001E-3</c:v>
                </c:pt>
                <c:pt idx="3230" formatCode="General">
                  <c:v>-1.805E-3</c:v>
                </c:pt>
                <c:pt idx="3231" formatCode="General">
                  <c:v>-1.663E-3</c:v>
                </c:pt>
                <c:pt idx="3232" formatCode="General">
                  <c:v>-1.5330000000000001E-3</c:v>
                </c:pt>
                <c:pt idx="3233" formatCode="General">
                  <c:v>-1.4189999999999999E-3</c:v>
                </c:pt>
                <c:pt idx="3234" formatCode="General">
                  <c:v>-1.307E-3</c:v>
                </c:pt>
                <c:pt idx="3235" formatCode="General">
                  <c:v>-1.1919999999999999E-3</c:v>
                </c:pt>
                <c:pt idx="3236" formatCode="General">
                  <c:v>-1.077E-3</c:v>
                </c:pt>
                <c:pt idx="3237" formatCode="General">
                  <c:v>-9.6599999999999995E-4</c:v>
                </c:pt>
                <c:pt idx="3238" formatCode="General">
                  <c:v>-8.5999999999999998E-4</c:v>
                </c:pt>
                <c:pt idx="3239" formatCode="General">
                  <c:v>-7.5199999999999996E-4</c:v>
                </c:pt>
                <c:pt idx="3240" formatCode="General">
                  <c:v>-6.3900000000000003E-4</c:v>
                </c:pt>
                <c:pt idx="3241" formatCode="General">
                  <c:v>-5.2700000000000002E-4</c:v>
                </c:pt>
                <c:pt idx="3242" formatCode="General">
                  <c:v>-4.2499999999999998E-4</c:v>
                </c:pt>
                <c:pt idx="3243" formatCode="General">
                  <c:v>-3.3300000000000002E-4</c:v>
                </c:pt>
                <c:pt idx="3244" formatCode="General">
                  <c:v>-2.4600000000000002E-4</c:v>
                </c:pt>
                <c:pt idx="3245" formatCode="General">
                  <c:v>-1.6200000000000001E-4</c:v>
                </c:pt>
                <c:pt idx="3246">
                  <c:v>-8.1000000000000004E-5</c:v>
                </c:pt>
                <c:pt idx="3247">
                  <c:v>-5.0000000000000004E-6</c:v>
                </c:pt>
                <c:pt idx="3248">
                  <c:v>8.0000000000000007E-5</c:v>
                </c:pt>
                <c:pt idx="3249" formatCode="General">
                  <c:v>1.64E-4</c:v>
                </c:pt>
                <c:pt idx="3250" formatCode="General">
                  <c:v>2.4600000000000002E-4</c:v>
                </c:pt>
                <c:pt idx="3251" formatCode="General">
                  <c:v>3.19E-4</c:v>
                </c:pt>
                <c:pt idx="3252" formatCode="General">
                  <c:v>3.97E-4</c:v>
                </c:pt>
                <c:pt idx="3253" formatCode="General">
                  <c:v>4.7899999999999999E-4</c:v>
                </c:pt>
                <c:pt idx="3254" formatCode="General">
                  <c:v>5.5800000000000001E-4</c:v>
                </c:pt>
                <c:pt idx="3255" formatCode="General">
                  <c:v>6.3299999999999999E-4</c:v>
                </c:pt>
                <c:pt idx="3256" formatCode="General">
                  <c:v>7.0899999999999999E-4</c:v>
                </c:pt>
                <c:pt idx="3257" formatCode="General">
                  <c:v>7.8600000000000002E-4</c:v>
                </c:pt>
                <c:pt idx="3258" formatCode="General">
                  <c:v>8.6799999999999996E-4</c:v>
                </c:pt>
                <c:pt idx="3259" formatCode="General">
                  <c:v>9.4700000000000003E-4</c:v>
                </c:pt>
                <c:pt idx="3260" formatCode="General">
                  <c:v>1.0269999999999999E-3</c:v>
                </c:pt>
                <c:pt idx="3261" formatCode="General">
                  <c:v>1.0970000000000001E-3</c:v>
                </c:pt>
                <c:pt idx="3262" formatCode="General">
                  <c:v>1.1659999999999999E-3</c:v>
                </c:pt>
                <c:pt idx="3263" formatCode="General">
                  <c:v>1.2340000000000001E-3</c:v>
                </c:pt>
                <c:pt idx="3264" formatCode="General">
                  <c:v>1.3029999999999999E-3</c:v>
                </c:pt>
                <c:pt idx="3265" formatCode="General">
                  <c:v>1.3680000000000001E-3</c:v>
                </c:pt>
                <c:pt idx="3266" formatCode="General">
                  <c:v>1.431E-3</c:v>
                </c:pt>
                <c:pt idx="3267" formatCode="General">
                  <c:v>1.5070000000000001E-3</c:v>
                </c:pt>
                <c:pt idx="3268" formatCode="General">
                  <c:v>1.5900000000000001E-3</c:v>
                </c:pt>
                <c:pt idx="3269" formatCode="General">
                  <c:v>1.673E-3</c:v>
                </c:pt>
                <c:pt idx="3270" formatCode="General">
                  <c:v>1.748E-3</c:v>
                </c:pt>
                <c:pt idx="3271" formatCode="General">
                  <c:v>1.8129999999999999E-3</c:v>
                </c:pt>
                <c:pt idx="3272" formatCode="General">
                  <c:v>1.879E-3</c:v>
                </c:pt>
                <c:pt idx="3273" formatCode="General">
                  <c:v>1.939E-3</c:v>
                </c:pt>
                <c:pt idx="3274" formatCode="General">
                  <c:v>2.006E-3</c:v>
                </c:pt>
                <c:pt idx="3275" formatCode="General">
                  <c:v>2.0739999999999999E-3</c:v>
                </c:pt>
                <c:pt idx="3276" formatCode="General">
                  <c:v>2.1489999999999999E-3</c:v>
                </c:pt>
                <c:pt idx="3277" formatCode="General">
                  <c:v>2.2209999999999999E-3</c:v>
                </c:pt>
                <c:pt idx="3278" formatCode="General">
                  <c:v>2.2910000000000001E-3</c:v>
                </c:pt>
                <c:pt idx="3279" formatCode="General">
                  <c:v>2.356E-3</c:v>
                </c:pt>
                <c:pt idx="3280" formatCode="General">
                  <c:v>2.4109999999999999E-3</c:v>
                </c:pt>
                <c:pt idx="3281" formatCode="General">
                  <c:v>2.4620000000000002E-3</c:v>
                </c:pt>
                <c:pt idx="3282" formatCode="General">
                  <c:v>2.5119999999999999E-3</c:v>
                </c:pt>
                <c:pt idx="3283" formatCode="General">
                  <c:v>2.581E-3</c:v>
                </c:pt>
                <c:pt idx="3284" formatCode="General">
                  <c:v>2.6489999999999999E-3</c:v>
                </c:pt>
                <c:pt idx="3285" formatCode="General">
                  <c:v>2.7130000000000001E-3</c:v>
                </c:pt>
                <c:pt idx="3286" formatCode="General">
                  <c:v>2.7680000000000001E-3</c:v>
                </c:pt>
                <c:pt idx="3287" formatCode="General">
                  <c:v>2.8219999999999999E-3</c:v>
                </c:pt>
                <c:pt idx="3288" formatCode="General">
                  <c:v>2.8670000000000002E-3</c:v>
                </c:pt>
                <c:pt idx="3289" formatCode="General">
                  <c:v>2.895E-3</c:v>
                </c:pt>
                <c:pt idx="3290" formatCode="General">
                  <c:v>2.9030000000000002E-3</c:v>
                </c:pt>
                <c:pt idx="3291" formatCode="General">
                  <c:v>2.8999999999999998E-3</c:v>
                </c:pt>
                <c:pt idx="3292" formatCode="General">
                  <c:v>2.8930000000000002E-3</c:v>
                </c:pt>
                <c:pt idx="3293" formatCode="General">
                  <c:v>2.882E-3</c:v>
                </c:pt>
                <c:pt idx="3294" formatCode="General">
                  <c:v>2.8730000000000001E-3</c:v>
                </c:pt>
                <c:pt idx="3295" formatCode="General">
                  <c:v>2.8530000000000001E-3</c:v>
                </c:pt>
                <c:pt idx="3296" formatCode="General">
                  <c:v>2.82E-3</c:v>
                </c:pt>
                <c:pt idx="3297" formatCode="General">
                  <c:v>2.7759999999999998E-3</c:v>
                </c:pt>
                <c:pt idx="3298" formatCode="General">
                  <c:v>2.7420000000000001E-3</c:v>
                </c:pt>
                <c:pt idx="3299" formatCode="General">
                  <c:v>2.738E-3</c:v>
                </c:pt>
                <c:pt idx="3300" formatCode="General">
                  <c:v>2.7529999999999998E-3</c:v>
                </c:pt>
                <c:pt idx="3301" formatCode="General">
                  <c:v>2.7669999999999999E-3</c:v>
                </c:pt>
                <c:pt idx="3302" formatCode="General">
                  <c:v>2.7309999999999999E-3</c:v>
                </c:pt>
                <c:pt idx="3303" formatCode="General">
                  <c:v>2.6380000000000002E-3</c:v>
                </c:pt>
                <c:pt idx="3304" formatCode="General">
                  <c:v>2.4780000000000002E-3</c:v>
                </c:pt>
                <c:pt idx="3305" formatCode="General">
                  <c:v>2.274E-3</c:v>
                </c:pt>
                <c:pt idx="3306" formatCode="General">
                  <c:v>2.0379999999999999E-3</c:v>
                </c:pt>
                <c:pt idx="3307" formatCode="General">
                  <c:v>1.797E-3</c:v>
                </c:pt>
                <c:pt idx="3308" formatCode="General">
                  <c:v>1.586E-3</c:v>
                </c:pt>
                <c:pt idx="3309" formatCode="General">
                  <c:v>1.4319999999999999E-3</c:v>
                </c:pt>
                <c:pt idx="3310" formatCode="General">
                  <c:v>1.343E-3</c:v>
                </c:pt>
                <c:pt idx="3311" formatCode="General">
                  <c:v>1.289E-3</c:v>
                </c:pt>
                <c:pt idx="3312" formatCode="General">
                  <c:v>1.281E-3</c:v>
                </c:pt>
                <c:pt idx="3313" formatCode="General">
                  <c:v>1.31E-3</c:v>
                </c:pt>
                <c:pt idx="3314" formatCode="General">
                  <c:v>1.3810000000000001E-3</c:v>
                </c:pt>
                <c:pt idx="3315" formatCode="General">
                  <c:v>1.4530000000000001E-3</c:v>
                </c:pt>
                <c:pt idx="3316" formatCode="General">
                  <c:v>1.503E-3</c:v>
                </c:pt>
                <c:pt idx="3317" formatCode="General">
                  <c:v>1.547E-3</c:v>
                </c:pt>
                <c:pt idx="3318" formatCode="General">
                  <c:v>1.637E-3</c:v>
                </c:pt>
                <c:pt idx="3319" formatCode="General">
                  <c:v>1.8309999999999999E-3</c:v>
                </c:pt>
                <c:pt idx="3320" formatCode="General">
                  <c:v>2.1280000000000001E-3</c:v>
                </c:pt>
                <c:pt idx="3321" formatCode="General">
                  <c:v>2.4949999999999998E-3</c:v>
                </c:pt>
                <c:pt idx="3322" formatCode="General">
                  <c:v>2.8770000000000002E-3</c:v>
                </c:pt>
                <c:pt idx="3323" formatCode="General">
                  <c:v>3.228E-3</c:v>
                </c:pt>
                <c:pt idx="3324" formatCode="General">
                  <c:v>3.5100000000000001E-3</c:v>
                </c:pt>
                <c:pt idx="3325" formatCode="General">
                  <c:v>3.718E-3</c:v>
                </c:pt>
                <c:pt idx="3326" formatCode="General">
                  <c:v>3.8630000000000001E-3</c:v>
                </c:pt>
                <c:pt idx="3327" formatCode="General">
                  <c:v>3.9769999999999996E-3</c:v>
                </c:pt>
                <c:pt idx="3328" formatCode="General">
                  <c:v>4.0429999999999997E-3</c:v>
                </c:pt>
                <c:pt idx="3329" formatCode="General">
                  <c:v>4.0309999999999999E-3</c:v>
                </c:pt>
                <c:pt idx="3330" formatCode="General">
                  <c:v>3.9160000000000002E-3</c:v>
                </c:pt>
                <c:pt idx="3331" formatCode="General">
                  <c:v>3.7269999999999998E-3</c:v>
                </c:pt>
                <c:pt idx="3332" formatCode="General">
                  <c:v>3.5140000000000002E-3</c:v>
                </c:pt>
                <c:pt idx="3333" formatCode="General">
                  <c:v>3.3080000000000002E-3</c:v>
                </c:pt>
                <c:pt idx="3334" formatCode="General">
                  <c:v>3.1089999999999998E-3</c:v>
                </c:pt>
                <c:pt idx="3335" formatCode="General">
                  <c:v>2.9039999999999999E-3</c:v>
                </c:pt>
                <c:pt idx="3336" formatCode="General">
                  <c:v>2.6840000000000002E-3</c:v>
                </c:pt>
                <c:pt idx="3337" formatCode="General">
                  <c:v>2.4529999999999999E-3</c:v>
                </c:pt>
                <c:pt idx="3338" formatCode="General">
                  <c:v>2.2060000000000001E-3</c:v>
                </c:pt>
                <c:pt idx="3339" formatCode="General">
                  <c:v>1.9530000000000001E-3</c:v>
                </c:pt>
                <c:pt idx="3340" formatCode="General">
                  <c:v>1.6980000000000001E-3</c:v>
                </c:pt>
                <c:pt idx="3341" formatCode="General">
                  <c:v>1.4519999999999999E-3</c:v>
                </c:pt>
                <c:pt idx="3342" formatCode="General">
                  <c:v>1.206E-3</c:v>
                </c:pt>
                <c:pt idx="3343" formatCode="General">
                  <c:v>9.6199999999999996E-4</c:v>
                </c:pt>
                <c:pt idx="3344" formatCode="General">
                  <c:v>7.1900000000000002E-4</c:v>
                </c:pt>
                <c:pt idx="3345" formatCode="General">
                  <c:v>4.8500000000000003E-4</c:v>
                </c:pt>
                <c:pt idx="3346" formatCode="General">
                  <c:v>2.4399999999999999E-4</c:v>
                </c:pt>
                <c:pt idx="3347">
                  <c:v>3.9999999999999998E-6</c:v>
                </c:pt>
                <c:pt idx="3348" formatCode="General">
                  <c:v>-2.33E-4</c:v>
                </c:pt>
                <c:pt idx="3349" formatCode="General">
                  <c:v>-4.5199999999999998E-4</c:v>
                </c:pt>
                <c:pt idx="3350" formatCode="General">
                  <c:v>-6.6200000000000005E-4</c:v>
                </c:pt>
                <c:pt idx="3351" formatCode="General">
                  <c:v>-8.6300000000000005E-4</c:v>
                </c:pt>
                <c:pt idx="3352" formatCode="General">
                  <c:v>-1.0510000000000001E-3</c:v>
                </c:pt>
                <c:pt idx="3353" formatCode="General">
                  <c:v>-1.2229999999999999E-3</c:v>
                </c:pt>
                <c:pt idx="3354" formatCode="General">
                  <c:v>-1.3879999999999999E-3</c:v>
                </c:pt>
                <c:pt idx="3355" formatCode="General">
                  <c:v>-1.5529999999999999E-3</c:v>
                </c:pt>
                <c:pt idx="3356" formatCode="General">
                  <c:v>-1.714E-3</c:v>
                </c:pt>
                <c:pt idx="3357" formatCode="General">
                  <c:v>-1.8569999999999999E-3</c:v>
                </c:pt>
                <c:pt idx="3358" formatCode="General">
                  <c:v>-1.9949999999999998E-3</c:v>
                </c:pt>
                <c:pt idx="3359" formatCode="General">
                  <c:v>-2.1299999999999999E-3</c:v>
                </c:pt>
                <c:pt idx="3360" formatCode="General">
                  <c:v>-2.264E-3</c:v>
                </c:pt>
                <c:pt idx="3361" formatCode="General">
                  <c:v>-2.3879999999999999E-3</c:v>
                </c:pt>
                <c:pt idx="3362" formatCode="General">
                  <c:v>-2.5019999999999999E-3</c:v>
                </c:pt>
                <c:pt idx="3363" formatCode="General">
                  <c:v>-2.6120000000000002E-3</c:v>
                </c:pt>
                <c:pt idx="3364" formatCode="General">
                  <c:v>-2.7209999999999999E-3</c:v>
                </c:pt>
                <c:pt idx="3365" formatCode="General">
                  <c:v>-2.8289999999999999E-3</c:v>
                </c:pt>
                <c:pt idx="3366" formatCode="General">
                  <c:v>-2.9250000000000001E-3</c:v>
                </c:pt>
                <c:pt idx="3367" formatCode="General">
                  <c:v>-3.0130000000000001E-3</c:v>
                </c:pt>
                <c:pt idx="3368" formatCode="General">
                  <c:v>-3.0899999999999999E-3</c:v>
                </c:pt>
                <c:pt idx="3369" formatCode="General">
                  <c:v>-3.1719999999999999E-3</c:v>
                </c:pt>
                <c:pt idx="3370" formatCode="General">
                  <c:v>-3.2439999999999999E-3</c:v>
                </c:pt>
                <c:pt idx="3371" formatCode="General">
                  <c:v>-3.3149999999999998E-3</c:v>
                </c:pt>
                <c:pt idx="3372" formatCode="General">
                  <c:v>-3.3790000000000001E-3</c:v>
                </c:pt>
                <c:pt idx="3373" formatCode="General">
                  <c:v>-3.444E-3</c:v>
                </c:pt>
                <c:pt idx="3374" formatCode="General">
                  <c:v>-3.5119999999999999E-3</c:v>
                </c:pt>
                <c:pt idx="3375" formatCode="General">
                  <c:v>-3.571E-3</c:v>
                </c:pt>
                <c:pt idx="3376" formatCode="General">
                  <c:v>-3.6240000000000001E-3</c:v>
                </c:pt>
                <c:pt idx="3377" formatCode="General">
                  <c:v>-3.6600000000000001E-3</c:v>
                </c:pt>
                <c:pt idx="3378" formatCode="General">
                  <c:v>-3.6930000000000001E-3</c:v>
                </c:pt>
                <c:pt idx="3379" formatCode="General">
                  <c:v>-3.7390000000000001E-3</c:v>
                </c:pt>
                <c:pt idx="3380" formatCode="General">
                  <c:v>-3.7940000000000001E-3</c:v>
                </c:pt>
                <c:pt idx="3381" formatCode="General">
                  <c:v>-3.8470000000000002E-3</c:v>
                </c:pt>
                <c:pt idx="3382" formatCode="General">
                  <c:v>-3.8779999999999999E-3</c:v>
                </c:pt>
                <c:pt idx="3383" formatCode="General">
                  <c:v>-3.9050000000000001E-3</c:v>
                </c:pt>
                <c:pt idx="3384" formatCode="General">
                  <c:v>-3.9280000000000001E-3</c:v>
                </c:pt>
                <c:pt idx="3385" formatCode="General">
                  <c:v>-3.9659999999999999E-3</c:v>
                </c:pt>
                <c:pt idx="3386" formatCode="General">
                  <c:v>-4.0039999999999997E-3</c:v>
                </c:pt>
                <c:pt idx="3387" formatCode="General">
                  <c:v>-4.045E-3</c:v>
                </c:pt>
                <c:pt idx="3388" formatCode="General">
                  <c:v>-4.0759999999999998E-3</c:v>
                </c:pt>
                <c:pt idx="3389" formatCode="General">
                  <c:v>-4.1009999999999996E-3</c:v>
                </c:pt>
                <c:pt idx="3390" formatCode="General">
                  <c:v>-4.1190000000000003E-3</c:v>
                </c:pt>
                <c:pt idx="3391" formatCode="General">
                  <c:v>-4.1339999999999997E-3</c:v>
                </c:pt>
                <c:pt idx="3392" formatCode="General">
                  <c:v>-4.1510000000000002E-3</c:v>
                </c:pt>
                <c:pt idx="3393" formatCode="General">
                  <c:v>-4.1640000000000002E-3</c:v>
                </c:pt>
                <c:pt idx="3394" formatCode="General">
                  <c:v>-4.1780000000000003E-3</c:v>
                </c:pt>
                <c:pt idx="3395" formatCode="General">
                  <c:v>-4.1879999999999999E-3</c:v>
                </c:pt>
                <c:pt idx="3396" formatCode="General">
                  <c:v>-4.1980000000000003E-3</c:v>
                </c:pt>
                <c:pt idx="3397" formatCode="General">
                  <c:v>-4.2040000000000003E-3</c:v>
                </c:pt>
                <c:pt idx="3398" formatCode="General">
                  <c:v>-4.2050000000000004E-3</c:v>
                </c:pt>
                <c:pt idx="3399" formatCode="General">
                  <c:v>-4.202E-3</c:v>
                </c:pt>
                <c:pt idx="3400" formatCode="General">
                  <c:v>-4.1970000000000002E-3</c:v>
                </c:pt>
                <c:pt idx="3401" formatCode="General">
                  <c:v>-4.1949999999999999E-3</c:v>
                </c:pt>
                <c:pt idx="3402" formatCode="General">
                  <c:v>-4.1999999999999997E-3</c:v>
                </c:pt>
                <c:pt idx="3403" formatCode="General">
                  <c:v>-4.2040000000000003E-3</c:v>
                </c:pt>
                <c:pt idx="3404" formatCode="General">
                  <c:v>-4.2050000000000004E-3</c:v>
                </c:pt>
                <c:pt idx="3405" formatCode="General">
                  <c:v>-4.1939999999999998E-3</c:v>
                </c:pt>
                <c:pt idx="3406" formatCode="General">
                  <c:v>-4.1850000000000004E-3</c:v>
                </c:pt>
                <c:pt idx="3407" formatCode="General">
                  <c:v>-4.1720000000000004E-3</c:v>
                </c:pt>
                <c:pt idx="3408" formatCode="General">
                  <c:v>-4.1660000000000004E-3</c:v>
                </c:pt>
                <c:pt idx="3409" formatCode="General">
                  <c:v>-4.1619999999999999E-3</c:v>
                </c:pt>
                <c:pt idx="3410" formatCode="General">
                  <c:v>-4.1619999999999999E-3</c:v>
                </c:pt>
                <c:pt idx="3411" formatCode="General">
                  <c:v>-4.163E-3</c:v>
                </c:pt>
                <c:pt idx="3412" formatCode="General">
                  <c:v>-4.1549999999999998E-3</c:v>
                </c:pt>
                <c:pt idx="3413" formatCode="General">
                  <c:v>-4.1440000000000001E-3</c:v>
                </c:pt>
                <c:pt idx="3414" formatCode="General">
                  <c:v>-4.1240000000000001E-3</c:v>
                </c:pt>
                <c:pt idx="3415" formatCode="General">
                  <c:v>-4.1120000000000002E-3</c:v>
                </c:pt>
                <c:pt idx="3416" formatCode="General">
                  <c:v>-4.1029999999999999E-3</c:v>
                </c:pt>
                <c:pt idx="3417" formatCode="General">
                  <c:v>-4.0949999999999997E-3</c:v>
                </c:pt>
                <c:pt idx="3418" formatCode="General">
                  <c:v>-4.0810000000000004E-3</c:v>
                </c:pt>
                <c:pt idx="3419" formatCode="General">
                  <c:v>-4.0629999999999998E-3</c:v>
                </c:pt>
                <c:pt idx="3420" formatCode="General">
                  <c:v>-4.0470000000000002E-3</c:v>
                </c:pt>
                <c:pt idx="3421" formatCode="General">
                  <c:v>-4.032E-3</c:v>
                </c:pt>
                <c:pt idx="3422" formatCode="General">
                  <c:v>-4.0169999999999997E-3</c:v>
                </c:pt>
                <c:pt idx="3423" formatCode="General">
                  <c:v>-4.0029999999999996E-3</c:v>
                </c:pt>
                <c:pt idx="3424" formatCode="General">
                  <c:v>-3.9950000000000003E-3</c:v>
                </c:pt>
                <c:pt idx="3425" formatCode="General">
                  <c:v>-3.986E-3</c:v>
                </c:pt>
                <c:pt idx="3426" formatCode="General">
                  <c:v>-3.9789999999999999E-3</c:v>
                </c:pt>
                <c:pt idx="3427" formatCode="General">
                  <c:v>-3.9630000000000004E-3</c:v>
                </c:pt>
                <c:pt idx="3428" formatCode="General">
                  <c:v>-3.9519999999999998E-3</c:v>
                </c:pt>
                <c:pt idx="3429" formatCode="General">
                  <c:v>-3.9430000000000003E-3</c:v>
                </c:pt>
                <c:pt idx="3430" formatCode="General">
                  <c:v>-3.9379999999999997E-3</c:v>
                </c:pt>
                <c:pt idx="3431" formatCode="General">
                  <c:v>-3.9280000000000001E-3</c:v>
                </c:pt>
                <c:pt idx="3432" formatCode="General">
                  <c:v>-3.9100000000000003E-3</c:v>
                </c:pt>
                <c:pt idx="3433" formatCode="General">
                  <c:v>-3.895E-3</c:v>
                </c:pt>
                <c:pt idx="3434" formatCode="General">
                  <c:v>-3.8809999999999999E-3</c:v>
                </c:pt>
                <c:pt idx="3435" formatCode="General">
                  <c:v>-3.875E-3</c:v>
                </c:pt>
                <c:pt idx="3436" formatCode="General">
                  <c:v>-3.859E-3</c:v>
                </c:pt>
                <c:pt idx="3437" formatCode="General">
                  <c:v>-3.833E-3</c:v>
                </c:pt>
                <c:pt idx="3438" formatCode="General">
                  <c:v>-3.7980000000000002E-3</c:v>
                </c:pt>
                <c:pt idx="3439" formatCode="General">
                  <c:v>-3.774E-3</c:v>
                </c:pt>
                <c:pt idx="3440" formatCode="General">
                  <c:v>-3.7590000000000002E-3</c:v>
                </c:pt>
                <c:pt idx="3441" formatCode="General">
                  <c:v>-3.7559999999999998E-3</c:v>
                </c:pt>
                <c:pt idx="3442" formatCode="General">
                  <c:v>-3.7490000000000002E-3</c:v>
                </c:pt>
                <c:pt idx="3443" formatCode="General">
                  <c:v>-3.7390000000000001E-3</c:v>
                </c:pt>
                <c:pt idx="3444" formatCode="General">
                  <c:v>-3.7190000000000001E-3</c:v>
                </c:pt>
                <c:pt idx="3445" formatCode="General">
                  <c:v>-3.6900000000000001E-3</c:v>
                </c:pt>
                <c:pt idx="3446" formatCode="General">
                  <c:v>-3.663E-3</c:v>
                </c:pt>
                <c:pt idx="3447" formatCode="General">
                  <c:v>-3.6449999999999998E-3</c:v>
                </c:pt>
                <c:pt idx="3448" formatCode="General">
                  <c:v>-3.637E-3</c:v>
                </c:pt>
                <c:pt idx="3449" formatCode="General">
                  <c:v>-3.6280000000000001E-3</c:v>
                </c:pt>
                <c:pt idx="3450" formatCode="General">
                  <c:v>-3.6210000000000001E-3</c:v>
                </c:pt>
                <c:pt idx="3451" formatCode="General">
                  <c:v>-3.6110000000000001E-3</c:v>
                </c:pt>
                <c:pt idx="3452" formatCode="General">
                  <c:v>-3.5999999999999999E-3</c:v>
                </c:pt>
                <c:pt idx="3453" formatCode="General">
                  <c:v>-3.5760000000000002E-3</c:v>
                </c:pt>
                <c:pt idx="3454" formatCode="General">
                  <c:v>-3.5500000000000002E-3</c:v>
                </c:pt>
                <c:pt idx="3455" formatCode="General">
                  <c:v>-3.5179999999999999E-3</c:v>
                </c:pt>
                <c:pt idx="3456" formatCode="General">
                  <c:v>-3.493E-3</c:v>
                </c:pt>
                <c:pt idx="3457" formatCode="General">
                  <c:v>-3.473E-3</c:v>
                </c:pt>
                <c:pt idx="3458" formatCode="General">
                  <c:v>-3.4629999999999999E-3</c:v>
                </c:pt>
                <c:pt idx="3459" formatCode="General">
                  <c:v>-3.4529999999999999E-3</c:v>
                </c:pt>
                <c:pt idx="3460" formatCode="General">
                  <c:v>-3.4399999999999999E-3</c:v>
                </c:pt>
                <c:pt idx="3461" formatCode="General">
                  <c:v>-3.4199999999999999E-3</c:v>
                </c:pt>
                <c:pt idx="3462" formatCode="General">
                  <c:v>-3.3960000000000001E-3</c:v>
                </c:pt>
                <c:pt idx="3463" formatCode="General">
                  <c:v>-3.3630000000000001E-3</c:v>
                </c:pt>
                <c:pt idx="3464" formatCode="General">
                  <c:v>-3.333E-3</c:v>
                </c:pt>
                <c:pt idx="3465" formatCode="General">
                  <c:v>-3.3050000000000002E-3</c:v>
                </c:pt>
                <c:pt idx="3466" formatCode="General">
                  <c:v>-3.2880000000000001E-3</c:v>
                </c:pt>
                <c:pt idx="3467" formatCode="General">
                  <c:v>-3.2729999999999999E-3</c:v>
                </c:pt>
                <c:pt idx="3468" formatCode="General">
                  <c:v>-3.2590000000000002E-3</c:v>
                </c:pt>
                <c:pt idx="3469" formatCode="General">
                  <c:v>-3.2399999999999998E-3</c:v>
                </c:pt>
                <c:pt idx="3470" formatCode="General">
                  <c:v>-3.2230000000000002E-3</c:v>
                </c:pt>
                <c:pt idx="3471" formatCode="General">
                  <c:v>-3.2049999999999999E-3</c:v>
                </c:pt>
                <c:pt idx="3472" formatCode="General">
                  <c:v>-3.189E-3</c:v>
                </c:pt>
                <c:pt idx="3473" formatCode="General">
                  <c:v>-3.166E-3</c:v>
                </c:pt>
                <c:pt idx="3474" formatCode="General">
                  <c:v>-3.143E-3</c:v>
                </c:pt>
                <c:pt idx="3475" formatCode="General">
                  <c:v>-3.1180000000000001E-3</c:v>
                </c:pt>
                <c:pt idx="3476" formatCode="General">
                  <c:v>-3.1020000000000002E-3</c:v>
                </c:pt>
                <c:pt idx="3477" formatCode="General">
                  <c:v>-3.0890000000000002E-3</c:v>
                </c:pt>
                <c:pt idx="3478" formatCode="General">
                  <c:v>-3.0769999999999999E-3</c:v>
                </c:pt>
                <c:pt idx="3479" formatCode="General">
                  <c:v>-3.058E-3</c:v>
                </c:pt>
                <c:pt idx="3480" formatCode="General">
                  <c:v>-3.0349999999999999E-3</c:v>
                </c:pt>
                <c:pt idx="3481" formatCode="General">
                  <c:v>-3.0140000000000002E-3</c:v>
                </c:pt>
                <c:pt idx="3482" formatCode="General">
                  <c:v>-2.9970000000000001E-3</c:v>
                </c:pt>
                <c:pt idx="3483" formatCode="General">
                  <c:v>-2.98E-3</c:v>
                </c:pt>
                <c:pt idx="3484" formatCode="General">
                  <c:v>-2.9559999999999999E-3</c:v>
                </c:pt>
                <c:pt idx="3485" formatCode="General">
                  <c:v>-2.9329999999999998E-3</c:v>
                </c:pt>
                <c:pt idx="3486" formatCode="General">
                  <c:v>-2.9020000000000001E-3</c:v>
                </c:pt>
                <c:pt idx="3487" formatCode="General">
                  <c:v>-2.8739999999999998E-3</c:v>
                </c:pt>
                <c:pt idx="3488" formatCode="General">
                  <c:v>-2.8509999999999998E-3</c:v>
                </c:pt>
                <c:pt idx="3489" formatCode="General">
                  <c:v>-2.836E-3</c:v>
                </c:pt>
                <c:pt idx="3490" formatCode="General">
                  <c:v>-2.8270000000000001E-3</c:v>
                </c:pt>
                <c:pt idx="3491" formatCode="General">
                  <c:v>-2.8080000000000002E-3</c:v>
                </c:pt>
                <c:pt idx="3492" formatCode="General">
                  <c:v>-2.7929999999999999E-3</c:v>
                </c:pt>
                <c:pt idx="3493" formatCode="General">
                  <c:v>-2.771E-3</c:v>
                </c:pt>
                <c:pt idx="3494" formatCode="General">
                  <c:v>-2.7499999999999998E-3</c:v>
                </c:pt>
                <c:pt idx="3495" formatCode="General">
                  <c:v>-2.722E-3</c:v>
                </c:pt>
                <c:pt idx="3496" formatCode="General">
                  <c:v>-2.7049999999999999E-3</c:v>
                </c:pt>
                <c:pt idx="3497" formatCode="General">
                  <c:v>-2.6879999999999999E-3</c:v>
                </c:pt>
                <c:pt idx="3498" formatCode="General">
                  <c:v>-2.6670000000000001E-3</c:v>
                </c:pt>
                <c:pt idx="3499" formatCode="General">
                  <c:v>-2.6380000000000002E-3</c:v>
                </c:pt>
                <c:pt idx="3500" formatCode="General">
                  <c:v>-2.6120000000000002E-3</c:v>
                </c:pt>
                <c:pt idx="3501" formatCode="General">
                  <c:v>-2.591E-3</c:v>
                </c:pt>
                <c:pt idx="3502" formatCode="General">
                  <c:v>-2.5699999999999998E-3</c:v>
                </c:pt>
                <c:pt idx="3503" formatCode="General">
                  <c:v>-2.5439999999999998E-3</c:v>
                </c:pt>
                <c:pt idx="3504" formatCode="General">
                  <c:v>-2.519E-3</c:v>
                </c:pt>
                <c:pt idx="3505" formatCode="General">
                  <c:v>-2.496E-3</c:v>
                </c:pt>
                <c:pt idx="3506" formatCode="General">
                  <c:v>-2.4840000000000001E-3</c:v>
                </c:pt>
                <c:pt idx="3507" formatCode="General">
                  <c:v>-2.4659999999999999E-3</c:v>
                </c:pt>
                <c:pt idx="3508" formatCode="General">
                  <c:v>-2.4480000000000001E-3</c:v>
                </c:pt>
                <c:pt idx="3509" formatCode="General">
                  <c:v>-2.4220000000000001E-3</c:v>
                </c:pt>
                <c:pt idx="3510" formatCode="General">
                  <c:v>-2.3990000000000001E-3</c:v>
                </c:pt>
                <c:pt idx="3511" formatCode="General">
                  <c:v>-2.382E-3</c:v>
                </c:pt>
                <c:pt idx="3512" formatCode="General">
                  <c:v>-2.3670000000000002E-3</c:v>
                </c:pt>
                <c:pt idx="3513" formatCode="General">
                  <c:v>-2.3519999999999999E-3</c:v>
                </c:pt>
                <c:pt idx="3514" formatCode="General">
                  <c:v>-2.333E-3</c:v>
                </c:pt>
                <c:pt idx="3515" formatCode="General">
                  <c:v>-2.3149999999999998E-3</c:v>
                </c:pt>
                <c:pt idx="3516" formatCode="General">
                  <c:v>-2.3010000000000001E-3</c:v>
                </c:pt>
                <c:pt idx="3517" formatCode="General">
                  <c:v>-2.284E-3</c:v>
                </c:pt>
                <c:pt idx="3518" formatCode="General">
                  <c:v>-2.2629999999999998E-3</c:v>
                </c:pt>
                <c:pt idx="3519" formatCode="General">
                  <c:v>-2.2339999999999999E-3</c:v>
                </c:pt>
                <c:pt idx="3520" formatCode="General">
                  <c:v>-2.2039999999999998E-3</c:v>
                </c:pt>
                <c:pt idx="3521" formatCode="General">
                  <c:v>-2.1740000000000002E-3</c:v>
                </c:pt>
                <c:pt idx="3522" formatCode="General">
                  <c:v>-2.1459999999999999E-3</c:v>
                </c:pt>
                <c:pt idx="3523" formatCode="General">
                  <c:v>-2.1280000000000001E-3</c:v>
                </c:pt>
                <c:pt idx="3524" formatCode="General">
                  <c:v>-2.1210000000000001E-3</c:v>
                </c:pt>
                <c:pt idx="3525" formatCode="General">
                  <c:v>-2.114E-3</c:v>
                </c:pt>
                <c:pt idx="3526" formatCode="General">
                  <c:v>-2.104E-3</c:v>
                </c:pt>
                <c:pt idx="3527" formatCode="General">
                  <c:v>-2.085E-3</c:v>
                </c:pt>
                <c:pt idx="3528" formatCode="General">
                  <c:v>-2.0600000000000002E-3</c:v>
                </c:pt>
                <c:pt idx="3529" formatCode="General">
                  <c:v>-2.0379999999999999E-3</c:v>
                </c:pt>
                <c:pt idx="3530" formatCode="General">
                  <c:v>-2.0149999999999999E-3</c:v>
                </c:pt>
                <c:pt idx="3531" formatCode="General">
                  <c:v>-1.9970000000000001E-3</c:v>
                </c:pt>
                <c:pt idx="3532" formatCode="General">
                  <c:v>-1.9719999999999998E-3</c:v>
                </c:pt>
                <c:pt idx="3533" formatCode="General">
                  <c:v>-1.9419999999999999E-3</c:v>
                </c:pt>
                <c:pt idx="3534" formatCode="General">
                  <c:v>-1.9139999999999999E-3</c:v>
                </c:pt>
                <c:pt idx="3535" formatCode="General">
                  <c:v>-1.8910000000000001E-3</c:v>
                </c:pt>
                <c:pt idx="3536" formatCode="General">
                  <c:v>-1.8749999999999999E-3</c:v>
                </c:pt>
                <c:pt idx="3537" formatCode="General">
                  <c:v>-1.853E-3</c:v>
                </c:pt>
                <c:pt idx="3538" formatCode="General">
                  <c:v>-1.828E-3</c:v>
                </c:pt>
                <c:pt idx="3539" formatCode="General">
                  <c:v>-1.802E-3</c:v>
                </c:pt>
                <c:pt idx="3540" formatCode="General">
                  <c:v>-1.776E-3</c:v>
                </c:pt>
                <c:pt idx="3541" formatCode="General">
                  <c:v>-1.753E-3</c:v>
                </c:pt>
                <c:pt idx="3542" formatCode="General">
                  <c:v>-1.727E-3</c:v>
                </c:pt>
                <c:pt idx="3543" formatCode="General">
                  <c:v>-1.707E-3</c:v>
                </c:pt>
                <c:pt idx="3544" formatCode="General">
                  <c:v>-1.686E-3</c:v>
                </c:pt>
                <c:pt idx="3545" formatCode="General">
                  <c:v>-1.6670000000000001E-3</c:v>
                </c:pt>
                <c:pt idx="3546" formatCode="General">
                  <c:v>-1.6440000000000001E-3</c:v>
                </c:pt>
                <c:pt idx="3547" formatCode="General">
                  <c:v>-1.6230000000000001E-3</c:v>
                </c:pt>
                <c:pt idx="3548" formatCode="General">
                  <c:v>-1.6019999999999999E-3</c:v>
                </c:pt>
                <c:pt idx="3549" formatCode="General">
                  <c:v>-1.58E-3</c:v>
                </c:pt>
                <c:pt idx="3550" formatCode="General">
                  <c:v>-1.5610000000000001E-3</c:v>
                </c:pt>
                <c:pt idx="3551" formatCode="General">
                  <c:v>-1.5479999999999999E-3</c:v>
                </c:pt>
                <c:pt idx="3552" formatCode="General">
                  <c:v>-1.537E-3</c:v>
                </c:pt>
                <c:pt idx="3553" formatCode="General">
                  <c:v>-1.5139999999999999E-3</c:v>
                </c:pt>
                <c:pt idx="3554" formatCode="General">
                  <c:v>-1.487E-3</c:v>
                </c:pt>
                <c:pt idx="3555" formatCode="General">
                  <c:v>-1.459E-3</c:v>
                </c:pt>
                <c:pt idx="3556" formatCode="General">
                  <c:v>-1.438E-3</c:v>
                </c:pt>
                <c:pt idx="3557" formatCode="General">
                  <c:v>-1.413E-3</c:v>
                </c:pt>
                <c:pt idx="3558" formatCode="General">
                  <c:v>-1.3929999999999999E-3</c:v>
                </c:pt>
                <c:pt idx="3559" formatCode="General">
                  <c:v>-1.3699999999999999E-3</c:v>
                </c:pt>
                <c:pt idx="3560" formatCode="General">
                  <c:v>-1.348E-3</c:v>
                </c:pt>
                <c:pt idx="3561" formatCode="General">
                  <c:v>-1.317E-3</c:v>
                </c:pt>
                <c:pt idx="3562" formatCode="General">
                  <c:v>-1.2960000000000001E-3</c:v>
                </c:pt>
                <c:pt idx="3563" formatCode="General">
                  <c:v>-1.271E-3</c:v>
                </c:pt>
                <c:pt idx="3564" formatCode="General">
                  <c:v>-1.2509999999999999E-3</c:v>
                </c:pt>
                <c:pt idx="3565" formatCode="General">
                  <c:v>-1.2210000000000001E-3</c:v>
                </c:pt>
                <c:pt idx="3566" formatCode="General">
                  <c:v>-1.193E-3</c:v>
                </c:pt>
                <c:pt idx="3567" formatCode="General">
                  <c:v>-1.1689999999999999E-3</c:v>
                </c:pt>
                <c:pt idx="3568" formatCode="General">
                  <c:v>-1.1490000000000001E-3</c:v>
                </c:pt>
                <c:pt idx="3569" formatCode="General">
                  <c:v>-1.14E-3</c:v>
                </c:pt>
                <c:pt idx="3570" formatCode="General">
                  <c:v>-1.1299999999999999E-3</c:v>
                </c:pt>
                <c:pt idx="3571" formatCode="General">
                  <c:v>-1.1169999999999999E-3</c:v>
                </c:pt>
                <c:pt idx="3572" formatCode="General">
                  <c:v>-1.093E-3</c:v>
                </c:pt>
                <c:pt idx="3573" formatCode="General">
                  <c:v>-1.0679999999999999E-3</c:v>
                </c:pt>
                <c:pt idx="3574" formatCode="General">
                  <c:v>-1.0529999999999999E-3</c:v>
                </c:pt>
                <c:pt idx="3575" formatCode="General">
                  <c:v>-1.047E-3</c:v>
                </c:pt>
                <c:pt idx="3576" formatCode="General">
                  <c:v>-1.0499999999999999E-3</c:v>
                </c:pt>
                <c:pt idx="3577" formatCode="General">
                  <c:v>-1.052E-3</c:v>
                </c:pt>
                <c:pt idx="3578" formatCode="General">
                  <c:v>-1.0510000000000001E-3</c:v>
                </c:pt>
                <c:pt idx="3579" formatCode="General">
                  <c:v>-1.0499999999999999E-3</c:v>
                </c:pt>
                <c:pt idx="3580" formatCode="General">
                  <c:v>-1.052E-3</c:v>
                </c:pt>
                <c:pt idx="3581" formatCode="General">
                  <c:v>-1.0640000000000001E-3</c:v>
                </c:pt>
                <c:pt idx="3582" formatCode="General">
                  <c:v>-1.0790000000000001E-3</c:v>
                </c:pt>
                <c:pt idx="3583" formatCode="General">
                  <c:v>-1.091E-3</c:v>
                </c:pt>
                <c:pt idx="3584" formatCode="General">
                  <c:v>-1.1100000000000001E-3</c:v>
                </c:pt>
                <c:pt idx="3585" formatCode="General">
                  <c:v>-1.1379999999999999E-3</c:v>
                </c:pt>
                <c:pt idx="3586" formatCode="General">
                  <c:v>-1.1800000000000001E-3</c:v>
                </c:pt>
                <c:pt idx="3587" formatCode="General">
                  <c:v>-1.222E-3</c:v>
                </c:pt>
                <c:pt idx="3588" formatCode="General">
                  <c:v>-1.268E-3</c:v>
                </c:pt>
                <c:pt idx="3589" formatCode="General">
                  <c:v>-1.3090000000000001E-3</c:v>
                </c:pt>
                <c:pt idx="3590" formatCode="General">
                  <c:v>-1.3630000000000001E-3</c:v>
                </c:pt>
                <c:pt idx="3591" formatCode="General">
                  <c:v>-1.4109999999999999E-3</c:v>
                </c:pt>
                <c:pt idx="3592" formatCode="General">
                  <c:v>-1.462E-3</c:v>
                </c:pt>
                <c:pt idx="3593" formatCode="General">
                  <c:v>-1.4959999999999999E-3</c:v>
                </c:pt>
                <c:pt idx="3594" formatCode="General">
                  <c:v>-1.5330000000000001E-3</c:v>
                </c:pt>
                <c:pt idx="3595" formatCode="General">
                  <c:v>-1.567E-3</c:v>
                </c:pt>
                <c:pt idx="3596" formatCode="General">
                  <c:v>-1.606E-3</c:v>
                </c:pt>
                <c:pt idx="3597" formatCode="General">
                  <c:v>-1.6459999999999999E-3</c:v>
                </c:pt>
                <c:pt idx="3598" formatCode="General">
                  <c:v>-1.683E-3</c:v>
                </c:pt>
                <c:pt idx="3599" formatCode="General">
                  <c:v>-1.7179999999999999E-3</c:v>
                </c:pt>
                <c:pt idx="3600" formatCode="General">
                  <c:v>-1.745E-3</c:v>
                </c:pt>
                <c:pt idx="3601" formatCode="General">
                  <c:v>-1.7780000000000001E-3</c:v>
                </c:pt>
                <c:pt idx="3602" formatCode="General">
                  <c:v>-1.81E-3</c:v>
                </c:pt>
                <c:pt idx="3603" formatCode="General">
                  <c:v>-1.8420000000000001E-3</c:v>
                </c:pt>
                <c:pt idx="3604" formatCode="General">
                  <c:v>-1.8699999999999999E-3</c:v>
                </c:pt>
                <c:pt idx="3605" formatCode="General">
                  <c:v>-1.9E-3</c:v>
                </c:pt>
                <c:pt idx="3606" formatCode="General">
                  <c:v>-1.9300000000000001E-3</c:v>
                </c:pt>
                <c:pt idx="3607" formatCode="General">
                  <c:v>-1.951E-3</c:v>
                </c:pt>
                <c:pt idx="3608" formatCode="General">
                  <c:v>-1.9629999999999999E-3</c:v>
                </c:pt>
                <c:pt idx="3609" formatCode="General">
                  <c:v>-1.9729999999999999E-3</c:v>
                </c:pt>
                <c:pt idx="3610" formatCode="General">
                  <c:v>-1.9870000000000001E-3</c:v>
                </c:pt>
                <c:pt idx="3611" formatCode="General">
                  <c:v>-2.0040000000000001E-3</c:v>
                </c:pt>
                <c:pt idx="3612" formatCode="General">
                  <c:v>-2.016E-3</c:v>
                </c:pt>
                <c:pt idx="3613" formatCode="General">
                  <c:v>-2.0309999999999998E-3</c:v>
                </c:pt>
                <c:pt idx="3614" formatCode="General">
                  <c:v>-2.0449999999999999E-3</c:v>
                </c:pt>
                <c:pt idx="3615" formatCode="General">
                  <c:v>-2.0630000000000002E-3</c:v>
                </c:pt>
                <c:pt idx="3616" formatCode="General">
                  <c:v>-2.0760000000000002E-3</c:v>
                </c:pt>
                <c:pt idx="3617" formatCode="General">
                  <c:v>-2.0960000000000002E-3</c:v>
                </c:pt>
                <c:pt idx="3618" formatCode="General">
                  <c:v>-2.1090000000000002E-3</c:v>
                </c:pt>
                <c:pt idx="3619" formatCode="General">
                  <c:v>-2.1229999999999999E-3</c:v>
                </c:pt>
                <c:pt idx="3620" formatCode="General">
                  <c:v>-2.1329999999999999E-3</c:v>
                </c:pt>
                <c:pt idx="3621" formatCode="General">
                  <c:v>-2.1580000000000002E-3</c:v>
                </c:pt>
                <c:pt idx="3622" formatCode="General">
                  <c:v>-2.1789999999999999E-3</c:v>
                </c:pt>
                <c:pt idx="3623" formatCode="General">
                  <c:v>-2.202E-3</c:v>
                </c:pt>
                <c:pt idx="3624" formatCode="General">
                  <c:v>-2.2079999999999999E-3</c:v>
                </c:pt>
                <c:pt idx="3625" formatCode="General">
                  <c:v>-2.2239999999999998E-3</c:v>
                </c:pt>
                <c:pt idx="3626" formatCode="General">
                  <c:v>-2.2360000000000001E-3</c:v>
                </c:pt>
                <c:pt idx="3627" formatCode="General">
                  <c:v>-2.258E-3</c:v>
                </c:pt>
                <c:pt idx="3628" formatCode="General">
                  <c:v>-2.264E-3</c:v>
                </c:pt>
                <c:pt idx="3629" formatCode="General">
                  <c:v>-2.264E-3</c:v>
                </c:pt>
                <c:pt idx="3630" formatCode="General">
                  <c:v>-2.2560000000000002E-3</c:v>
                </c:pt>
                <c:pt idx="3631" formatCode="General">
                  <c:v>-2.2590000000000002E-3</c:v>
                </c:pt>
                <c:pt idx="3632" formatCode="General">
                  <c:v>-2.264E-3</c:v>
                </c:pt>
                <c:pt idx="3633" formatCode="General">
                  <c:v>-2.2729999999999998E-3</c:v>
                </c:pt>
                <c:pt idx="3634" formatCode="General">
                  <c:v>-2.2790000000000002E-3</c:v>
                </c:pt>
                <c:pt idx="3635" formatCode="General">
                  <c:v>-2.2820000000000002E-3</c:v>
                </c:pt>
                <c:pt idx="3636" formatCode="General">
                  <c:v>-2.284E-3</c:v>
                </c:pt>
                <c:pt idx="3637" formatCode="General">
                  <c:v>-2.2850000000000001E-3</c:v>
                </c:pt>
                <c:pt idx="3638" formatCode="General">
                  <c:v>-2.284E-3</c:v>
                </c:pt>
                <c:pt idx="3639" formatCode="General">
                  <c:v>-2.2920000000000002E-3</c:v>
                </c:pt>
                <c:pt idx="3640" formatCode="General">
                  <c:v>-2.294E-3</c:v>
                </c:pt>
                <c:pt idx="3641" formatCode="General">
                  <c:v>-2.3010000000000001E-3</c:v>
                </c:pt>
                <c:pt idx="3642" formatCode="General">
                  <c:v>-2.2929999999999999E-3</c:v>
                </c:pt>
                <c:pt idx="3643" formatCode="General">
                  <c:v>-2.2950000000000002E-3</c:v>
                </c:pt>
                <c:pt idx="3644" formatCode="General">
                  <c:v>-2.297E-3</c:v>
                </c:pt>
                <c:pt idx="3645" formatCode="General">
                  <c:v>-2.2989999999999998E-3</c:v>
                </c:pt>
                <c:pt idx="3646" formatCode="General">
                  <c:v>-2.2910000000000001E-3</c:v>
                </c:pt>
                <c:pt idx="3647" formatCode="General">
                  <c:v>-2.2850000000000001E-3</c:v>
                </c:pt>
                <c:pt idx="3648" formatCode="General">
                  <c:v>-2.287E-3</c:v>
                </c:pt>
                <c:pt idx="3649" formatCode="General">
                  <c:v>-2.297E-3</c:v>
                </c:pt>
                <c:pt idx="3650" formatCode="General">
                  <c:v>-2.2929999999999999E-3</c:v>
                </c:pt>
                <c:pt idx="3651" formatCode="General">
                  <c:v>-2.287E-3</c:v>
                </c:pt>
                <c:pt idx="3652" formatCode="General">
                  <c:v>-2.2799999999999999E-3</c:v>
                </c:pt>
                <c:pt idx="3653" formatCode="General">
                  <c:v>-2.2850000000000001E-3</c:v>
                </c:pt>
                <c:pt idx="3654" formatCode="General">
                  <c:v>-2.2859999999999998E-3</c:v>
                </c:pt>
                <c:pt idx="3655" formatCode="General">
                  <c:v>-2.2880000000000001E-3</c:v>
                </c:pt>
                <c:pt idx="3656" formatCode="General">
                  <c:v>-2.274E-3</c:v>
                </c:pt>
                <c:pt idx="3657" formatCode="General">
                  <c:v>-2.2590000000000002E-3</c:v>
                </c:pt>
                <c:pt idx="3658" formatCode="General">
                  <c:v>-2.238E-3</c:v>
                </c:pt>
                <c:pt idx="3659" formatCode="General">
                  <c:v>-2.2300000000000002E-3</c:v>
                </c:pt>
                <c:pt idx="3660" formatCode="General">
                  <c:v>-2.2190000000000001E-3</c:v>
                </c:pt>
                <c:pt idx="3661" formatCode="General">
                  <c:v>-2.209E-3</c:v>
                </c:pt>
                <c:pt idx="3662" formatCode="General">
                  <c:v>-2.196E-3</c:v>
                </c:pt>
                <c:pt idx="3663" formatCode="General">
                  <c:v>-2.1900000000000001E-3</c:v>
                </c:pt>
                <c:pt idx="3664" formatCode="General">
                  <c:v>-2.1800000000000001E-3</c:v>
                </c:pt>
                <c:pt idx="3665" formatCode="General">
                  <c:v>-2.166E-3</c:v>
                </c:pt>
                <c:pt idx="3666" formatCode="General">
                  <c:v>-2.1459999999999999E-3</c:v>
                </c:pt>
                <c:pt idx="3667" formatCode="General">
                  <c:v>-2.137E-3</c:v>
                </c:pt>
                <c:pt idx="3668" formatCode="General">
                  <c:v>-2.1220000000000002E-3</c:v>
                </c:pt>
                <c:pt idx="3669" formatCode="General">
                  <c:v>-2.1150000000000001E-3</c:v>
                </c:pt>
                <c:pt idx="3670" formatCode="General">
                  <c:v>-2.1029999999999998E-3</c:v>
                </c:pt>
                <c:pt idx="3671" formatCode="General">
                  <c:v>-2.1029999999999998E-3</c:v>
                </c:pt>
                <c:pt idx="3672" formatCode="General">
                  <c:v>-2.0990000000000002E-3</c:v>
                </c:pt>
                <c:pt idx="3673" formatCode="General">
                  <c:v>-2.0899999999999998E-3</c:v>
                </c:pt>
                <c:pt idx="3674" formatCode="General">
                  <c:v>-2.0730000000000002E-3</c:v>
                </c:pt>
                <c:pt idx="3675" formatCode="General">
                  <c:v>-2.0470000000000002E-3</c:v>
                </c:pt>
                <c:pt idx="3676" formatCode="General">
                  <c:v>-2.0209999999999998E-3</c:v>
                </c:pt>
                <c:pt idx="3677" formatCode="General">
                  <c:v>-1.9989999999999999E-3</c:v>
                </c:pt>
                <c:pt idx="3678" formatCode="General">
                  <c:v>-1.9870000000000001E-3</c:v>
                </c:pt>
                <c:pt idx="3679" formatCode="General">
                  <c:v>-1.9789999999999999E-3</c:v>
                </c:pt>
                <c:pt idx="3680" formatCode="General">
                  <c:v>-1.9599999999999999E-3</c:v>
                </c:pt>
                <c:pt idx="3681" formatCode="General">
                  <c:v>-1.9380000000000001E-3</c:v>
                </c:pt>
                <c:pt idx="3682" formatCode="General">
                  <c:v>-1.916E-3</c:v>
                </c:pt>
                <c:pt idx="3683" formatCode="General">
                  <c:v>-1.9040000000000001E-3</c:v>
                </c:pt>
                <c:pt idx="3684" formatCode="General">
                  <c:v>-1.8929999999999999E-3</c:v>
                </c:pt>
                <c:pt idx="3685" formatCode="General">
                  <c:v>-1.8799999999999999E-3</c:v>
                </c:pt>
                <c:pt idx="3686" formatCode="General">
                  <c:v>-1.8630000000000001E-3</c:v>
                </c:pt>
                <c:pt idx="3687" formatCode="General">
                  <c:v>-1.8450000000000001E-3</c:v>
                </c:pt>
                <c:pt idx="3688" formatCode="General">
                  <c:v>-1.83E-3</c:v>
                </c:pt>
                <c:pt idx="3689" formatCode="General">
                  <c:v>-1.817E-3</c:v>
                </c:pt>
                <c:pt idx="3690" formatCode="General">
                  <c:v>-1.8E-3</c:v>
                </c:pt>
                <c:pt idx="3691" formatCode="General">
                  <c:v>-1.779E-3</c:v>
                </c:pt>
                <c:pt idx="3692" formatCode="General">
                  <c:v>-1.753E-3</c:v>
                </c:pt>
                <c:pt idx="3693" formatCode="General">
                  <c:v>-1.7290000000000001E-3</c:v>
                </c:pt>
                <c:pt idx="3694" formatCode="General">
                  <c:v>-1.7030000000000001E-3</c:v>
                </c:pt>
                <c:pt idx="3695" formatCode="General">
                  <c:v>-1.6789999999999999E-3</c:v>
                </c:pt>
                <c:pt idx="3696" formatCode="General">
                  <c:v>-1.6639999999999999E-3</c:v>
                </c:pt>
                <c:pt idx="3697" formatCode="General">
                  <c:v>-1.645E-3</c:v>
                </c:pt>
                <c:pt idx="3698" formatCode="General">
                  <c:v>-1.6230000000000001E-3</c:v>
                </c:pt>
                <c:pt idx="3699" formatCode="General">
                  <c:v>-1.598E-3</c:v>
                </c:pt>
                <c:pt idx="3700" formatCode="General">
                  <c:v>-1.588E-3</c:v>
                </c:pt>
                <c:pt idx="3701" formatCode="General">
                  <c:v>-1.5870000000000001E-3</c:v>
                </c:pt>
                <c:pt idx="3702" formatCode="General">
                  <c:v>-1.5889999999999999E-3</c:v>
                </c:pt>
                <c:pt idx="3703" formatCode="General">
                  <c:v>-1.5839999999999999E-3</c:v>
                </c:pt>
                <c:pt idx="3704" formatCode="General">
                  <c:v>-1.5709999999999999E-3</c:v>
                </c:pt>
                <c:pt idx="3705" formatCode="General">
                  <c:v>-1.5499999999999999E-3</c:v>
                </c:pt>
                <c:pt idx="3706" formatCode="General">
                  <c:v>-1.5250000000000001E-3</c:v>
                </c:pt>
                <c:pt idx="3707" formatCode="General">
                  <c:v>-1.5070000000000001E-3</c:v>
                </c:pt>
                <c:pt idx="3708" formatCode="General">
                  <c:v>-1.49E-3</c:v>
                </c:pt>
                <c:pt idx="3709" formatCode="General">
                  <c:v>-1.474E-3</c:v>
                </c:pt>
                <c:pt idx="3710" formatCode="General">
                  <c:v>-1.454E-3</c:v>
                </c:pt>
                <c:pt idx="3711" formatCode="General">
                  <c:v>-1.4430000000000001E-3</c:v>
                </c:pt>
                <c:pt idx="3712" formatCode="General">
                  <c:v>-1.4419999999999999E-3</c:v>
                </c:pt>
                <c:pt idx="3713" formatCode="General">
                  <c:v>-1.4430000000000001E-3</c:v>
                </c:pt>
                <c:pt idx="3714" formatCode="General">
                  <c:v>-1.4430000000000001E-3</c:v>
                </c:pt>
                <c:pt idx="3715" formatCode="General">
                  <c:v>-1.436E-3</c:v>
                </c:pt>
                <c:pt idx="3716" formatCode="General">
                  <c:v>-1.428E-3</c:v>
                </c:pt>
                <c:pt idx="3717" formatCode="General">
                  <c:v>-1.4159999999999999E-3</c:v>
                </c:pt>
                <c:pt idx="3718" formatCode="General">
                  <c:v>-1.407E-3</c:v>
                </c:pt>
                <c:pt idx="3719" formatCode="General">
                  <c:v>-1.3979999999999999E-3</c:v>
                </c:pt>
                <c:pt idx="3720" formatCode="General">
                  <c:v>-1.3849999999999999E-3</c:v>
                </c:pt>
                <c:pt idx="3721" formatCode="General">
                  <c:v>-1.369E-3</c:v>
                </c:pt>
                <c:pt idx="3722" formatCode="General">
                  <c:v>-1.3619999999999999E-3</c:v>
                </c:pt>
                <c:pt idx="3723" formatCode="General">
                  <c:v>-1.3669999999999999E-3</c:v>
                </c:pt>
                <c:pt idx="3724" formatCode="General">
                  <c:v>-1.3749999999999999E-3</c:v>
                </c:pt>
                <c:pt idx="3725" formatCode="General">
                  <c:v>-1.3730000000000001E-3</c:v>
                </c:pt>
                <c:pt idx="3726" formatCode="General">
                  <c:v>-1.3569999999999999E-3</c:v>
                </c:pt>
                <c:pt idx="3727" formatCode="General">
                  <c:v>-1.3370000000000001E-3</c:v>
                </c:pt>
                <c:pt idx="3728" formatCode="General">
                  <c:v>-1.32E-3</c:v>
                </c:pt>
                <c:pt idx="3729" formatCode="General">
                  <c:v>-1.317E-3</c:v>
                </c:pt>
                <c:pt idx="3730" formatCode="General">
                  <c:v>-1.3129999999999999E-3</c:v>
                </c:pt>
                <c:pt idx="3731" formatCode="General">
                  <c:v>-1.31E-3</c:v>
                </c:pt>
                <c:pt idx="3732" formatCode="General">
                  <c:v>-1.2930000000000001E-3</c:v>
                </c:pt>
                <c:pt idx="3733" formatCode="General">
                  <c:v>-1.2819999999999999E-3</c:v>
                </c:pt>
                <c:pt idx="3734" formatCode="General">
                  <c:v>-1.279E-3</c:v>
                </c:pt>
                <c:pt idx="3735" formatCode="General">
                  <c:v>-1.286E-3</c:v>
                </c:pt>
                <c:pt idx="3736" formatCode="General">
                  <c:v>-1.2930000000000001E-3</c:v>
                </c:pt>
                <c:pt idx="3737" formatCode="General">
                  <c:v>-1.294E-3</c:v>
                </c:pt>
                <c:pt idx="3738" formatCode="General">
                  <c:v>-1.2930000000000001E-3</c:v>
                </c:pt>
                <c:pt idx="3739" formatCode="General">
                  <c:v>-1.2899999999999999E-3</c:v>
                </c:pt>
                <c:pt idx="3740" formatCode="General">
                  <c:v>-1.291E-3</c:v>
                </c:pt>
                <c:pt idx="3741" formatCode="General">
                  <c:v>-1.291E-3</c:v>
                </c:pt>
                <c:pt idx="3742" formatCode="General">
                  <c:v>-1.2849999999999999E-3</c:v>
                </c:pt>
                <c:pt idx="3743" formatCode="General">
                  <c:v>-1.2750000000000001E-3</c:v>
                </c:pt>
                <c:pt idx="3744" formatCode="General">
                  <c:v>-1.2620000000000001E-3</c:v>
                </c:pt>
                <c:pt idx="3745" formatCode="General">
                  <c:v>-1.2509999999999999E-3</c:v>
                </c:pt>
                <c:pt idx="3746" formatCode="General">
                  <c:v>-1.245E-3</c:v>
                </c:pt>
                <c:pt idx="3747" formatCode="General">
                  <c:v>-1.24E-3</c:v>
                </c:pt>
                <c:pt idx="3748" formatCode="General">
                  <c:v>-1.2409999999999999E-3</c:v>
                </c:pt>
                <c:pt idx="3749" formatCode="General">
                  <c:v>-1.235E-3</c:v>
                </c:pt>
                <c:pt idx="3750" formatCode="General">
                  <c:v>-1.2329999999999999E-3</c:v>
                </c:pt>
                <c:pt idx="3751" formatCode="General">
                  <c:v>-1.2310000000000001E-3</c:v>
                </c:pt>
                <c:pt idx="3752" formatCode="General">
                  <c:v>-1.2340000000000001E-3</c:v>
                </c:pt>
                <c:pt idx="3753" formatCode="General">
                  <c:v>-1.2329999999999999E-3</c:v>
                </c:pt>
                <c:pt idx="3754" formatCode="General">
                  <c:v>-1.222E-3</c:v>
                </c:pt>
                <c:pt idx="3755" formatCode="General">
                  <c:v>-1.212E-3</c:v>
                </c:pt>
                <c:pt idx="3756" formatCode="General">
                  <c:v>-1.206E-3</c:v>
                </c:pt>
                <c:pt idx="3757" formatCode="General">
                  <c:v>-1.2130000000000001E-3</c:v>
                </c:pt>
                <c:pt idx="3758" formatCode="General">
                  <c:v>-1.224E-3</c:v>
                </c:pt>
                <c:pt idx="3759" formatCode="General">
                  <c:v>-1.23E-3</c:v>
                </c:pt>
                <c:pt idx="3760" formatCode="General">
                  <c:v>-1.2260000000000001E-3</c:v>
                </c:pt>
                <c:pt idx="3761" formatCode="General">
                  <c:v>-1.212E-3</c:v>
                </c:pt>
                <c:pt idx="3762" formatCode="General">
                  <c:v>-1.1999999999999999E-3</c:v>
                </c:pt>
                <c:pt idx="3763" formatCode="General">
                  <c:v>-1.191E-3</c:v>
                </c:pt>
                <c:pt idx="3764" formatCode="General">
                  <c:v>-1.1839999999999999E-3</c:v>
                </c:pt>
                <c:pt idx="3765" formatCode="General">
                  <c:v>-1.178E-3</c:v>
                </c:pt>
                <c:pt idx="3766" formatCode="General">
                  <c:v>-1.1709999999999999E-3</c:v>
                </c:pt>
                <c:pt idx="3767" formatCode="General">
                  <c:v>-1.17E-3</c:v>
                </c:pt>
                <c:pt idx="3768" formatCode="General">
                  <c:v>-1.1709999999999999E-3</c:v>
                </c:pt>
                <c:pt idx="3769" formatCode="General">
                  <c:v>-1.1689999999999999E-3</c:v>
                </c:pt>
                <c:pt idx="3770" formatCode="General">
                  <c:v>-1.165E-3</c:v>
                </c:pt>
                <c:pt idx="3771" formatCode="General">
                  <c:v>-1.1590000000000001E-3</c:v>
                </c:pt>
                <c:pt idx="3772" formatCode="General">
                  <c:v>-1.1529999999999999E-3</c:v>
                </c:pt>
                <c:pt idx="3773" formatCode="General">
                  <c:v>-1.1410000000000001E-3</c:v>
                </c:pt>
                <c:pt idx="3774" formatCode="General">
                  <c:v>-1.1310000000000001E-3</c:v>
                </c:pt>
                <c:pt idx="3775" formatCode="General">
                  <c:v>-1.1329999999999999E-3</c:v>
                </c:pt>
                <c:pt idx="3776" formatCode="General">
                  <c:v>-1.1410000000000001E-3</c:v>
                </c:pt>
                <c:pt idx="3777" formatCode="General">
                  <c:v>-1.1509999999999999E-3</c:v>
                </c:pt>
                <c:pt idx="3778" formatCode="General">
                  <c:v>-1.1460000000000001E-3</c:v>
                </c:pt>
                <c:pt idx="3779" formatCode="General">
                  <c:v>-1.1410000000000001E-3</c:v>
                </c:pt>
                <c:pt idx="3780" formatCode="General">
                  <c:v>-1.1310000000000001E-3</c:v>
                </c:pt>
                <c:pt idx="3781" formatCode="General">
                  <c:v>-1.1299999999999999E-3</c:v>
                </c:pt>
                <c:pt idx="3782" formatCode="General">
                  <c:v>-1.1310000000000001E-3</c:v>
                </c:pt>
                <c:pt idx="3783" formatCode="General">
                  <c:v>-1.1410000000000001E-3</c:v>
                </c:pt>
                <c:pt idx="3784" formatCode="General">
                  <c:v>-1.1509999999999999E-3</c:v>
                </c:pt>
                <c:pt idx="3785" formatCode="General">
                  <c:v>-1.157E-3</c:v>
                </c:pt>
                <c:pt idx="3786" formatCode="General">
                  <c:v>-1.1509999999999999E-3</c:v>
                </c:pt>
                <c:pt idx="3787" formatCode="General">
                  <c:v>-1.1410000000000001E-3</c:v>
                </c:pt>
                <c:pt idx="3788" formatCode="General">
                  <c:v>-1.1329999999999999E-3</c:v>
                </c:pt>
                <c:pt idx="3789" formatCode="General">
                  <c:v>-1.1329999999999999E-3</c:v>
                </c:pt>
                <c:pt idx="3790" formatCode="General">
                  <c:v>-1.1310000000000001E-3</c:v>
                </c:pt>
                <c:pt idx="3791" formatCode="General">
                  <c:v>-1.129E-3</c:v>
                </c:pt>
                <c:pt idx="3792" formatCode="General">
                  <c:v>-1.129E-3</c:v>
                </c:pt>
                <c:pt idx="3793" formatCode="General">
                  <c:v>-1.1310000000000001E-3</c:v>
                </c:pt>
                <c:pt idx="3794" formatCode="General">
                  <c:v>-1.134E-3</c:v>
                </c:pt>
                <c:pt idx="3795" formatCode="General">
                  <c:v>-1.126E-3</c:v>
                </c:pt>
                <c:pt idx="3796" formatCode="General">
                  <c:v>-1.1199999999999999E-3</c:v>
                </c:pt>
                <c:pt idx="3797" formatCode="General">
                  <c:v>-1.111E-3</c:v>
                </c:pt>
                <c:pt idx="3798" formatCode="General">
                  <c:v>-1.106E-3</c:v>
                </c:pt>
                <c:pt idx="3799" formatCode="General">
                  <c:v>-1.103E-3</c:v>
                </c:pt>
                <c:pt idx="3800" formatCode="General">
                  <c:v>-1.103E-3</c:v>
                </c:pt>
                <c:pt idx="3801" formatCode="General">
                  <c:v>-1.1100000000000001E-3</c:v>
                </c:pt>
                <c:pt idx="3802" formatCode="General">
                  <c:v>-1.1150000000000001E-3</c:v>
                </c:pt>
                <c:pt idx="3803" formatCode="General">
                  <c:v>-1.116E-3</c:v>
                </c:pt>
                <c:pt idx="3804" formatCode="General">
                  <c:v>-1.1130000000000001E-3</c:v>
                </c:pt>
                <c:pt idx="3805" formatCode="General">
                  <c:v>-1.109E-3</c:v>
                </c:pt>
                <c:pt idx="3806" formatCode="General">
                  <c:v>-1.106E-3</c:v>
                </c:pt>
                <c:pt idx="3807" formatCode="General">
                  <c:v>-1.106E-3</c:v>
                </c:pt>
                <c:pt idx="3808" formatCode="General">
                  <c:v>-1.1050000000000001E-3</c:v>
                </c:pt>
                <c:pt idx="3809" formatCode="General">
                  <c:v>-1.1019999999999999E-3</c:v>
                </c:pt>
                <c:pt idx="3810" formatCode="General">
                  <c:v>-1.0920000000000001E-3</c:v>
                </c:pt>
                <c:pt idx="3811" formatCode="General">
                  <c:v>-1.0859999999999999E-3</c:v>
                </c:pt>
                <c:pt idx="3812" formatCode="General">
                  <c:v>-1.085E-3</c:v>
                </c:pt>
                <c:pt idx="3813" formatCode="General">
                  <c:v>-1.09E-3</c:v>
                </c:pt>
                <c:pt idx="3814" formatCode="General">
                  <c:v>-1.091E-3</c:v>
                </c:pt>
                <c:pt idx="3815" formatCode="General">
                  <c:v>-1.0920000000000001E-3</c:v>
                </c:pt>
                <c:pt idx="3816" formatCode="General">
                  <c:v>-1.0889999999999999E-3</c:v>
                </c:pt>
                <c:pt idx="3817" formatCode="General">
                  <c:v>-1.0859999999999999E-3</c:v>
                </c:pt>
                <c:pt idx="3818" formatCode="General">
                  <c:v>-1.0790000000000001E-3</c:v>
                </c:pt>
                <c:pt idx="3819" formatCode="General">
                  <c:v>-1.0790000000000001E-3</c:v>
                </c:pt>
                <c:pt idx="3820" formatCode="General">
                  <c:v>-1.0790000000000001E-3</c:v>
                </c:pt>
                <c:pt idx="3821" formatCode="General">
                  <c:v>-1.085E-3</c:v>
                </c:pt>
                <c:pt idx="3822" formatCode="General">
                  <c:v>-1.091E-3</c:v>
                </c:pt>
                <c:pt idx="3823" formatCode="General">
                  <c:v>-1.0989999999999999E-3</c:v>
                </c:pt>
                <c:pt idx="3824" formatCode="General">
                  <c:v>-1.0970000000000001E-3</c:v>
                </c:pt>
                <c:pt idx="3825" formatCode="General">
                  <c:v>-1.093E-3</c:v>
                </c:pt>
                <c:pt idx="3826" formatCode="General">
                  <c:v>-1.0920000000000001E-3</c:v>
                </c:pt>
                <c:pt idx="3827" formatCode="General">
                  <c:v>-1.0970000000000001E-3</c:v>
                </c:pt>
                <c:pt idx="3828" formatCode="General">
                  <c:v>-1.0939999999999999E-3</c:v>
                </c:pt>
                <c:pt idx="3829" formatCode="General">
                  <c:v>-1.0889999999999999E-3</c:v>
                </c:pt>
                <c:pt idx="3830" formatCode="General">
                  <c:v>-1.0820000000000001E-3</c:v>
                </c:pt>
                <c:pt idx="3831" formatCode="General">
                  <c:v>-1.08E-3</c:v>
                </c:pt>
                <c:pt idx="3832" formatCode="General">
                  <c:v>-1.072E-3</c:v>
                </c:pt>
                <c:pt idx="3833" formatCode="General">
                  <c:v>-1.0610000000000001E-3</c:v>
                </c:pt>
                <c:pt idx="3834" formatCode="General">
                  <c:v>-1.0510000000000001E-3</c:v>
                </c:pt>
                <c:pt idx="3835" formatCode="General">
                  <c:v>-1.0499999999999999E-3</c:v>
                </c:pt>
                <c:pt idx="3836" formatCode="General">
                  <c:v>-1.0560000000000001E-3</c:v>
                </c:pt>
                <c:pt idx="3837" formatCode="General">
                  <c:v>-1.059E-3</c:v>
                </c:pt>
                <c:pt idx="3838" formatCode="General">
                  <c:v>-1.059E-3</c:v>
                </c:pt>
                <c:pt idx="3839" formatCode="General">
                  <c:v>-1.0529999999999999E-3</c:v>
                </c:pt>
                <c:pt idx="3840" formatCode="General">
                  <c:v>-1.052E-3</c:v>
                </c:pt>
                <c:pt idx="3841" formatCode="General">
                  <c:v>-1.0499999999999999E-3</c:v>
                </c:pt>
                <c:pt idx="3842" formatCode="General">
                  <c:v>-1.054E-3</c:v>
                </c:pt>
                <c:pt idx="3843" formatCode="General">
                  <c:v>-1.054E-3</c:v>
                </c:pt>
                <c:pt idx="3844" formatCode="General">
                  <c:v>-1.057E-3</c:v>
                </c:pt>
                <c:pt idx="3845" formatCode="General">
                  <c:v>-1.0510000000000001E-3</c:v>
                </c:pt>
                <c:pt idx="3846" formatCode="General">
                  <c:v>-1.0460000000000001E-3</c:v>
                </c:pt>
                <c:pt idx="3847" formatCode="General">
                  <c:v>-1.044E-3</c:v>
                </c:pt>
                <c:pt idx="3848" formatCode="General">
                  <c:v>-1.047E-3</c:v>
                </c:pt>
                <c:pt idx="3849" formatCode="General">
                  <c:v>-1.057E-3</c:v>
                </c:pt>
                <c:pt idx="3850" formatCode="General">
                  <c:v>-1.057E-3</c:v>
                </c:pt>
                <c:pt idx="3851" formatCode="General">
                  <c:v>-1.0560000000000001E-3</c:v>
                </c:pt>
                <c:pt idx="3852" formatCode="General">
                  <c:v>-1.0380000000000001E-3</c:v>
                </c:pt>
                <c:pt idx="3853" formatCode="General">
                  <c:v>-1.0250000000000001E-3</c:v>
                </c:pt>
                <c:pt idx="3854" formatCode="General">
                  <c:v>-1.0139999999999999E-3</c:v>
                </c:pt>
                <c:pt idx="3855" formatCode="General">
                  <c:v>-1.0200000000000001E-3</c:v>
                </c:pt>
                <c:pt idx="3856" formatCode="General">
                  <c:v>-1.026E-3</c:v>
                </c:pt>
                <c:pt idx="3857" formatCode="General">
                  <c:v>-1.023E-3</c:v>
                </c:pt>
                <c:pt idx="3858" formatCode="General">
                  <c:v>-1.018E-3</c:v>
                </c:pt>
                <c:pt idx="3859" formatCode="General">
                  <c:v>-1.0150000000000001E-3</c:v>
                </c:pt>
                <c:pt idx="3860" formatCode="General">
                  <c:v>-1.021E-3</c:v>
                </c:pt>
                <c:pt idx="3861" formatCode="General">
                  <c:v>-1.0250000000000001E-3</c:v>
                </c:pt>
                <c:pt idx="3862" formatCode="General">
                  <c:v>-1.024E-3</c:v>
                </c:pt>
                <c:pt idx="3863" formatCode="General">
                  <c:v>-1.026E-3</c:v>
                </c:pt>
                <c:pt idx="3864" formatCode="General">
                  <c:v>-1.026E-3</c:v>
                </c:pt>
                <c:pt idx="3865" formatCode="General">
                  <c:v>-1.0319999999999999E-3</c:v>
                </c:pt>
                <c:pt idx="3866" formatCode="General">
                  <c:v>-1.0349999999999999E-3</c:v>
                </c:pt>
                <c:pt idx="3867" formatCode="General">
                  <c:v>-1.0300000000000001E-3</c:v>
                </c:pt>
                <c:pt idx="3868" formatCode="General">
                  <c:v>-1.0139999999999999E-3</c:v>
                </c:pt>
                <c:pt idx="3869" formatCode="General">
                  <c:v>-1.0009999999999999E-3</c:v>
                </c:pt>
                <c:pt idx="3870" formatCode="General">
                  <c:v>-9.9599999999999992E-4</c:v>
                </c:pt>
                <c:pt idx="3871" formatCode="General">
                  <c:v>-9.9799999999999997E-4</c:v>
                </c:pt>
                <c:pt idx="3872" formatCode="General">
                  <c:v>-9.9400000000000009E-4</c:v>
                </c:pt>
                <c:pt idx="3873" formatCode="General">
                  <c:v>-9.9500000000000001E-4</c:v>
                </c:pt>
                <c:pt idx="3874" formatCode="General">
                  <c:v>-9.9799999999999997E-4</c:v>
                </c:pt>
                <c:pt idx="3875" formatCode="General">
                  <c:v>-1.008E-3</c:v>
                </c:pt>
                <c:pt idx="3876" formatCode="General">
                  <c:v>-1.0150000000000001E-3</c:v>
                </c:pt>
                <c:pt idx="3877" formatCode="General">
                  <c:v>-1.0169999999999999E-3</c:v>
                </c:pt>
                <c:pt idx="3878" formatCode="General">
                  <c:v>-1.0120000000000001E-3</c:v>
                </c:pt>
                <c:pt idx="3879" formatCode="General">
                  <c:v>-1.008E-3</c:v>
                </c:pt>
                <c:pt idx="3880" formatCode="General">
                  <c:v>-1.003E-3</c:v>
                </c:pt>
                <c:pt idx="3881" formatCode="General">
                  <c:v>-1.0089999999999999E-3</c:v>
                </c:pt>
                <c:pt idx="3882" formatCode="General">
                  <c:v>-1.0169999999999999E-3</c:v>
                </c:pt>
                <c:pt idx="3883" formatCode="General">
                  <c:v>-1.0300000000000001E-3</c:v>
                </c:pt>
                <c:pt idx="3884" formatCode="General">
                  <c:v>-1.0269999999999999E-3</c:v>
                </c:pt>
                <c:pt idx="3885" formatCode="General">
                  <c:v>-1.018E-3</c:v>
                </c:pt>
                <c:pt idx="3886" formatCode="General">
                  <c:v>-1.005E-3</c:v>
                </c:pt>
                <c:pt idx="3887" formatCode="General">
                  <c:v>-9.9599999999999992E-4</c:v>
                </c:pt>
                <c:pt idx="3888" formatCode="General">
                  <c:v>-9.9299999999999996E-4</c:v>
                </c:pt>
                <c:pt idx="3889" formatCode="General">
                  <c:v>-9.8799999999999995E-4</c:v>
                </c:pt>
                <c:pt idx="3890" formatCode="General">
                  <c:v>-9.8799999999999995E-4</c:v>
                </c:pt>
                <c:pt idx="3891" formatCode="General">
                  <c:v>-9.8900000000000008E-4</c:v>
                </c:pt>
                <c:pt idx="3892" formatCode="General">
                  <c:v>-9.9599999999999992E-4</c:v>
                </c:pt>
                <c:pt idx="3893" formatCode="General">
                  <c:v>-1.0009999999999999E-3</c:v>
                </c:pt>
                <c:pt idx="3894" formatCode="General">
                  <c:v>-1.0089999999999999E-3</c:v>
                </c:pt>
                <c:pt idx="3895" formatCode="General">
                  <c:v>-1.013E-3</c:v>
                </c:pt>
                <c:pt idx="3896" formatCode="General">
                  <c:v>-1.0200000000000001E-3</c:v>
                </c:pt>
                <c:pt idx="3897" formatCode="General">
                  <c:v>-1.0120000000000001E-3</c:v>
                </c:pt>
                <c:pt idx="3898" formatCode="General">
                  <c:v>-1.0020000000000001E-3</c:v>
                </c:pt>
                <c:pt idx="3899" formatCode="General">
                  <c:v>-9.859999999999999E-4</c:v>
                </c:pt>
                <c:pt idx="3900" formatCode="General">
                  <c:v>-9.810000000000001E-4</c:v>
                </c:pt>
                <c:pt idx="3901" formatCode="General">
                  <c:v>-9.8200000000000002E-4</c:v>
                </c:pt>
                <c:pt idx="3902" formatCode="General">
                  <c:v>-9.8799999999999995E-4</c:v>
                </c:pt>
                <c:pt idx="3903" formatCode="General">
                  <c:v>-9.8499999999999998E-4</c:v>
                </c:pt>
                <c:pt idx="3904" formatCode="General">
                  <c:v>-9.8200000000000002E-4</c:v>
                </c:pt>
                <c:pt idx="3905" formatCode="General">
                  <c:v>-9.7300000000000002E-4</c:v>
                </c:pt>
                <c:pt idx="3906" formatCode="General">
                  <c:v>-9.7900000000000005E-4</c:v>
                </c:pt>
                <c:pt idx="3907" formatCode="General">
                  <c:v>-9.8499999999999998E-4</c:v>
                </c:pt>
                <c:pt idx="3908" formatCode="General">
                  <c:v>-1.0020000000000001E-3</c:v>
                </c:pt>
                <c:pt idx="3909" formatCode="General">
                  <c:v>-1.005E-3</c:v>
                </c:pt>
                <c:pt idx="3910" formatCode="General">
                  <c:v>-1.0089999999999999E-3</c:v>
                </c:pt>
                <c:pt idx="3911" formatCode="General">
                  <c:v>-1.005E-3</c:v>
                </c:pt>
                <c:pt idx="3912" formatCode="General">
                  <c:v>-1.0150000000000001E-3</c:v>
                </c:pt>
                <c:pt idx="3913" formatCode="General">
                  <c:v>-1.0250000000000001E-3</c:v>
                </c:pt>
                <c:pt idx="3914" formatCode="General">
                  <c:v>-1.0349999999999999E-3</c:v>
                </c:pt>
                <c:pt idx="3915" formatCode="General">
                  <c:v>-1.0280000000000001E-3</c:v>
                </c:pt>
                <c:pt idx="3916" formatCode="General">
                  <c:v>-1.0169999999999999E-3</c:v>
                </c:pt>
                <c:pt idx="3917" formatCode="General">
                  <c:v>-1.0120000000000001E-3</c:v>
                </c:pt>
                <c:pt idx="3918" formatCode="General">
                  <c:v>-1.0139999999999999E-3</c:v>
                </c:pt>
                <c:pt idx="3919" formatCode="General">
                  <c:v>-1.0200000000000001E-3</c:v>
                </c:pt>
                <c:pt idx="3920" formatCode="General">
                  <c:v>-1.0200000000000001E-3</c:v>
                </c:pt>
                <c:pt idx="3921" formatCode="General">
                  <c:v>-1.0269999999999999E-3</c:v>
                </c:pt>
                <c:pt idx="3922" formatCode="General">
                  <c:v>-1.0300000000000001E-3</c:v>
                </c:pt>
                <c:pt idx="3923" formatCode="General">
                  <c:v>-1.0319999999999999E-3</c:v>
                </c:pt>
                <c:pt idx="3924" formatCode="General">
                  <c:v>-1.023E-3</c:v>
                </c:pt>
                <c:pt idx="3925" formatCode="General">
                  <c:v>-1.016E-3</c:v>
                </c:pt>
                <c:pt idx="3926" formatCode="General">
                  <c:v>-1.01E-3</c:v>
                </c:pt>
                <c:pt idx="3927" formatCode="General">
                  <c:v>-1.0089999999999999E-3</c:v>
                </c:pt>
                <c:pt idx="3928" formatCode="General">
                  <c:v>-1.0189999999999999E-3</c:v>
                </c:pt>
                <c:pt idx="3929" formatCode="General">
                  <c:v>-1.0319999999999999E-3</c:v>
                </c:pt>
                <c:pt idx="3930" formatCode="General">
                  <c:v>-1.0460000000000001E-3</c:v>
                </c:pt>
                <c:pt idx="3931" formatCode="General">
                  <c:v>-1.0480000000000001E-3</c:v>
                </c:pt>
                <c:pt idx="3932" formatCode="General">
                  <c:v>-1.039E-3</c:v>
                </c:pt>
                <c:pt idx="3933" formatCode="General">
                  <c:v>-1.023E-3</c:v>
                </c:pt>
                <c:pt idx="3934" formatCode="General">
                  <c:v>-1.0070000000000001E-3</c:v>
                </c:pt>
                <c:pt idx="3935" formatCode="General">
                  <c:v>-9.8700000000000003E-4</c:v>
                </c:pt>
                <c:pt idx="3936" formatCode="General">
                  <c:v>-9.7199999999999999E-4</c:v>
                </c:pt>
                <c:pt idx="3937" formatCode="General">
                  <c:v>-9.5500000000000001E-4</c:v>
                </c:pt>
                <c:pt idx="3938" formatCode="General">
                  <c:v>-9.5100000000000002E-4</c:v>
                </c:pt>
                <c:pt idx="3939" formatCode="General">
                  <c:v>-9.5299999999999996E-4</c:v>
                </c:pt>
                <c:pt idx="3940" formatCode="General">
                  <c:v>-9.5600000000000004E-4</c:v>
                </c:pt>
                <c:pt idx="3941" formatCode="General">
                  <c:v>-9.6299999999999999E-4</c:v>
                </c:pt>
                <c:pt idx="3942" formatCode="General">
                  <c:v>-9.7099999999999997E-4</c:v>
                </c:pt>
                <c:pt idx="3943" formatCode="General">
                  <c:v>-9.8299999999999993E-4</c:v>
                </c:pt>
                <c:pt idx="3944" formatCode="General">
                  <c:v>-9.859999999999999E-4</c:v>
                </c:pt>
                <c:pt idx="3945" formatCode="General">
                  <c:v>-9.8299999999999993E-4</c:v>
                </c:pt>
                <c:pt idx="3946" formatCode="General">
                  <c:v>-9.7900000000000005E-4</c:v>
                </c:pt>
                <c:pt idx="3947" formatCode="General">
                  <c:v>-9.7499999999999996E-4</c:v>
                </c:pt>
                <c:pt idx="3948" formatCode="General">
                  <c:v>-9.6900000000000003E-4</c:v>
                </c:pt>
                <c:pt idx="3949" formatCode="General">
                  <c:v>-9.6699999999999998E-4</c:v>
                </c:pt>
                <c:pt idx="3950" formatCode="General">
                  <c:v>-9.68E-4</c:v>
                </c:pt>
                <c:pt idx="3951" formatCode="General">
                  <c:v>-9.7999999999999997E-4</c:v>
                </c:pt>
                <c:pt idx="3952" formatCode="General">
                  <c:v>-9.9200000000000004E-4</c:v>
                </c:pt>
                <c:pt idx="3953" formatCode="General">
                  <c:v>-1.005E-3</c:v>
                </c:pt>
                <c:pt idx="3954" formatCode="General">
                  <c:v>-1.01E-3</c:v>
                </c:pt>
                <c:pt idx="3955" formatCode="General">
                  <c:v>-1.0120000000000001E-3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64768"/>
        <c:axId val="70071040"/>
      </c:scatterChart>
      <c:valAx>
        <c:axId val="70064768"/>
        <c:scaling>
          <c:orientation val="minMax"/>
          <c:max val="17"/>
          <c:min val="1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071040"/>
        <c:crosses val="autoZero"/>
        <c:crossBetween val="midCat"/>
      </c:valAx>
      <c:valAx>
        <c:axId val="70071040"/>
        <c:scaling>
          <c:orientation val="minMax"/>
          <c:max val="1.4"/>
          <c:min val="-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70064768"/>
        <c:crossesAt val="-0.1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TH-Comp</a:t>
            </a:r>
            <a:r>
              <a:rPr lang="en-US" baseline="0"/>
              <a:t> 60 LDS 60C</a:t>
            </a:r>
          </a:p>
          <a:p>
            <a:pPr>
              <a:defRPr/>
            </a:pPr>
            <a:r>
              <a:rPr lang="en-US" baseline="0"/>
              <a:t>WL:260nm</a:t>
            </a:r>
            <a:endParaRPr lang="en-US"/>
          </a:p>
        </c:rich>
      </c:tx>
      <c:layout>
        <c:manualLayout>
          <c:xMode val="edge"/>
          <c:yMode val="edge"/>
          <c:x val="0.27727295147282488"/>
          <c:y val="2.351590564011406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6392460224725978E-2"/>
          <c:y val="7.2192303943580921E-2"/>
          <c:w val="0.89677643576001131"/>
          <c:h val="0.8006727647545334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'TH-Comp60_LDS'!$A$3:$A$3960</c:f>
              <c:numCache>
                <c:formatCode>General</c:formatCode>
                <c:ptCount val="3958"/>
                <c:pt idx="0">
                  <c:v>0.10875</c:v>
                </c:pt>
                <c:pt idx="1">
                  <c:v>0.12541669999999999</c:v>
                </c:pt>
                <c:pt idx="2">
                  <c:v>0.1420833</c:v>
                </c:pt>
                <c:pt idx="3">
                  <c:v>0.15875</c:v>
                </c:pt>
                <c:pt idx="4">
                  <c:v>0.17541670000000001</c:v>
                </c:pt>
                <c:pt idx="5">
                  <c:v>0.19208330000000001</c:v>
                </c:pt>
                <c:pt idx="6">
                  <c:v>0.20874999999999999</c:v>
                </c:pt>
                <c:pt idx="7">
                  <c:v>0.2254167</c:v>
                </c:pt>
                <c:pt idx="8">
                  <c:v>0.2420833</c:v>
                </c:pt>
                <c:pt idx="9">
                  <c:v>0.25874999999999998</c:v>
                </c:pt>
                <c:pt idx="10">
                  <c:v>0.27541670000000001</c:v>
                </c:pt>
                <c:pt idx="11">
                  <c:v>0.29208329999999999</c:v>
                </c:pt>
                <c:pt idx="12">
                  <c:v>0.30875000000000002</c:v>
                </c:pt>
                <c:pt idx="13">
                  <c:v>0.3254167</c:v>
                </c:pt>
                <c:pt idx="14">
                  <c:v>0.34208329999999998</c:v>
                </c:pt>
                <c:pt idx="15">
                  <c:v>0.35875000000000001</c:v>
                </c:pt>
                <c:pt idx="16">
                  <c:v>0.37541669999999999</c:v>
                </c:pt>
                <c:pt idx="17">
                  <c:v>0.39208330000000002</c:v>
                </c:pt>
                <c:pt idx="18">
                  <c:v>0.40875</c:v>
                </c:pt>
                <c:pt idx="19">
                  <c:v>0.42541669999999998</c:v>
                </c:pt>
                <c:pt idx="20">
                  <c:v>0.44208330000000001</c:v>
                </c:pt>
                <c:pt idx="21">
                  <c:v>0.45874999999999999</c:v>
                </c:pt>
                <c:pt idx="22">
                  <c:v>0.47541670000000003</c:v>
                </c:pt>
                <c:pt idx="23">
                  <c:v>0.4920833</c:v>
                </c:pt>
                <c:pt idx="24">
                  <c:v>0.50875000000000004</c:v>
                </c:pt>
                <c:pt idx="25">
                  <c:v>0.52541669999999996</c:v>
                </c:pt>
                <c:pt idx="26">
                  <c:v>0.54208330000000005</c:v>
                </c:pt>
                <c:pt idx="27">
                  <c:v>0.55874999999999997</c:v>
                </c:pt>
                <c:pt idx="28">
                  <c:v>0.5754167</c:v>
                </c:pt>
                <c:pt idx="29">
                  <c:v>0.59199999999999997</c:v>
                </c:pt>
                <c:pt idx="30">
                  <c:v>0.6086667</c:v>
                </c:pt>
                <c:pt idx="31">
                  <c:v>0.62533329999999998</c:v>
                </c:pt>
                <c:pt idx="32">
                  <c:v>0.64200000000000002</c:v>
                </c:pt>
                <c:pt idx="33">
                  <c:v>0.65866670000000005</c:v>
                </c:pt>
                <c:pt idx="34">
                  <c:v>0.67533330000000003</c:v>
                </c:pt>
                <c:pt idx="35">
                  <c:v>0.69199999999999995</c:v>
                </c:pt>
                <c:pt idx="36">
                  <c:v>0.70866669999999998</c:v>
                </c:pt>
                <c:pt idx="37">
                  <c:v>0.72533329999999996</c:v>
                </c:pt>
                <c:pt idx="38">
                  <c:v>0.74199999999999999</c:v>
                </c:pt>
                <c:pt idx="39">
                  <c:v>0.75866670000000003</c:v>
                </c:pt>
                <c:pt idx="40">
                  <c:v>0.7753333</c:v>
                </c:pt>
                <c:pt idx="41">
                  <c:v>0.79200000000000004</c:v>
                </c:pt>
                <c:pt idx="42">
                  <c:v>0.80866660000000001</c:v>
                </c:pt>
                <c:pt idx="43">
                  <c:v>0.82533339999999999</c:v>
                </c:pt>
                <c:pt idx="44">
                  <c:v>0.84199999999999997</c:v>
                </c:pt>
                <c:pt idx="45">
                  <c:v>0.8586667</c:v>
                </c:pt>
                <c:pt idx="46">
                  <c:v>0.87533329999999998</c:v>
                </c:pt>
                <c:pt idx="47">
                  <c:v>0.89200000000000002</c:v>
                </c:pt>
                <c:pt idx="48">
                  <c:v>0.90866670000000005</c:v>
                </c:pt>
                <c:pt idx="49">
                  <c:v>0.92533330000000003</c:v>
                </c:pt>
                <c:pt idx="50">
                  <c:v>0.94199999999999995</c:v>
                </c:pt>
                <c:pt idx="51">
                  <c:v>0.95866669999999998</c:v>
                </c:pt>
                <c:pt idx="52">
                  <c:v>0.97533329999999996</c:v>
                </c:pt>
                <c:pt idx="53">
                  <c:v>0.99199999999999999</c:v>
                </c:pt>
                <c:pt idx="54">
                  <c:v>1.008667</c:v>
                </c:pt>
                <c:pt idx="55">
                  <c:v>1.025333</c:v>
                </c:pt>
                <c:pt idx="56">
                  <c:v>1.042</c:v>
                </c:pt>
                <c:pt idx="57">
                  <c:v>1.058667</c:v>
                </c:pt>
                <c:pt idx="58">
                  <c:v>1.0753330000000001</c:v>
                </c:pt>
                <c:pt idx="59">
                  <c:v>1.091917</c:v>
                </c:pt>
                <c:pt idx="60">
                  <c:v>1.1085830000000001</c:v>
                </c:pt>
                <c:pt idx="61">
                  <c:v>1.1252500000000001</c:v>
                </c:pt>
                <c:pt idx="62">
                  <c:v>1.1419170000000001</c:v>
                </c:pt>
                <c:pt idx="63">
                  <c:v>1.1585829999999999</c:v>
                </c:pt>
                <c:pt idx="64">
                  <c:v>1.1752499999999999</c:v>
                </c:pt>
                <c:pt idx="65">
                  <c:v>1.1919169999999999</c:v>
                </c:pt>
                <c:pt idx="66">
                  <c:v>1.208583</c:v>
                </c:pt>
                <c:pt idx="67">
                  <c:v>1.22525</c:v>
                </c:pt>
                <c:pt idx="68">
                  <c:v>1.2419169999999999</c:v>
                </c:pt>
                <c:pt idx="69">
                  <c:v>1.258583</c:v>
                </c:pt>
                <c:pt idx="70">
                  <c:v>1.27525</c:v>
                </c:pt>
                <c:pt idx="71">
                  <c:v>1.291917</c:v>
                </c:pt>
                <c:pt idx="72">
                  <c:v>1.3085830000000001</c:v>
                </c:pt>
                <c:pt idx="73">
                  <c:v>1.32525</c:v>
                </c:pt>
                <c:pt idx="74">
                  <c:v>1.341917</c:v>
                </c:pt>
                <c:pt idx="75">
                  <c:v>1.3585830000000001</c:v>
                </c:pt>
                <c:pt idx="76">
                  <c:v>1.3752500000000001</c:v>
                </c:pt>
                <c:pt idx="77">
                  <c:v>1.3919170000000001</c:v>
                </c:pt>
                <c:pt idx="78">
                  <c:v>1.4085829999999999</c:v>
                </c:pt>
                <c:pt idx="79">
                  <c:v>1.4252499999999999</c:v>
                </c:pt>
                <c:pt idx="80">
                  <c:v>1.4419169999999999</c:v>
                </c:pt>
                <c:pt idx="81">
                  <c:v>1.458583</c:v>
                </c:pt>
                <c:pt idx="82">
                  <c:v>1.47525</c:v>
                </c:pt>
                <c:pt idx="83">
                  <c:v>1.4919169999999999</c:v>
                </c:pt>
                <c:pt idx="84">
                  <c:v>1.508583</c:v>
                </c:pt>
                <c:pt idx="85">
                  <c:v>1.52525</c:v>
                </c:pt>
                <c:pt idx="86">
                  <c:v>1.541917</c:v>
                </c:pt>
                <c:pt idx="87">
                  <c:v>1.5585</c:v>
                </c:pt>
                <c:pt idx="88">
                  <c:v>1.575167</c:v>
                </c:pt>
                <c:pt idx="89">
                  <c:v>1.5918330000000001</c:v>
                </c:pt>
                <c:pt idx="90">
                  <c:v>1.6085</c:v>
                </c:pt>
                <c:pt idx="91">
                  <c:v>1.625167</c:v>
                </c:pt>
                <c:pt idx="92">
                  <c:v>1.6418330000000001</c:v>
                </c:pt>
                <c:pt idx="93">
                  <c:v>1.6585000000000001</c:v>
                </c:pt>
                <c:pt idx="94">
                  <c:v>1.6751670000000001</c:v>
                </c:pt>
                <c:pt idx="95">
                  <c:v>1.6918329999999999</c:v>
                </c:pt>
                <c:pt idx="96">
                  <c:v>1.7084999999999999</c:v>
                </c:pt>
                <c:pt idx="97">
                  <c:v>1.7251669999999999</c:v>
                </c:pt>
                <c:pt idx="98">
                  <c:v>1.741833</c:v>
                </c:pt>
                <c:pt idx="99">
                  <c:v>1.7585</c:v>
                </c:pt>
                <c:pt idx="100">
                  <c:v>1.7751669999999999</c:v>
                </c:pt>
                <c:pt idx="101">
                  <c:v>1.791833</c:v>
                </c:pt>
                <c:pt idx="102">
                  <c:v>1.8085</c:v>
                </c:pt>
                <c:pt idx="103">
                  <c:v>1.825167</c:v>
                </c:pt>
                <c:pt idx="104">
                  <c:v>1.8418330000000001</c:v>
                </c:pt>
                <c:pt idx="105">
                  <c:v>1.8585</c:v>
                </c:pt>
                <c:pt idx="106">
                  <c:v>1.875167</c:v>
                </c:pt>
                <c:pt idx="107">
                  <c:v>1.8918330000000001</c:v>
                </c:pt>
                <c:pt idx="108">
                  <c:v>1.9085000000000001</c:v>
                </c:pt>
                <c:pt idx="109">
                  <c:v>1.9251670000000001</c:v>
                </c:pt>
                <c:pt idx="110">
                  <c:v>1.9418329999999999</c:v>
                </c:pt>
                <c:pt idx="111">
                  <c:v>1.9584999999999999</c:v>
                </c:pt>
                <c:pt idx="112">
                  <c:v>1.9751669999999999</c:v>
                </c:pt>
                <c:pt idx="113">
                  <c:v>1.991833</c:v>
                </c:pt>
                <c:pt idx="114">
                  <c:v>2.0085000000000002</c:v>
                </c:pt>
                <c:pt idx="115">
                  <c:v>2.0251670000000002</c:v>
                </c:pt>
                <c:pt idx="116">
                  <c:v>2.041833</c:v>
                </c:pt>
                <c:pt idx="117">
                  <c:v>2.0584169999999999</c:v>
                </c:pt>
                <c:pt idx="118">
                  <c:v>2.0750829999999998</c:v>
                </c:pt>
                <c:pt idx="119">
                  <c:v>2.0917500000000002</c:v>
                </c:pt>
                <c:pt idx="120">
                  <c:v>2.1084170000000002</c:v>
                </c:pt>
                <c:pt idx="121">
                  <c:v>2.1250830000000001</c:v>
                </c:pt>
                <c:pt idx="122">
                  <c:v>2.14175</c:v>
                </c:pt>
                <c:pt idx="123">
                  <c:v>2.158417</c:v>
                </c:pt>
                <c:pt idx="124">
                  <c:v>2.1750829999999999</c:v>
                </c:pt>
                <c:pt idx="125">
                  <c:v>2.1917499999999999</c:v>
                </c:pt>
                <c:pt idx="126">
                  <c:v>2.2084169999999999</c:v>
                </c:pt>
                <c:pt idx="127">
                  <c:v>2.2250830000000001</c:v>
                </c:pt>
                <c:pt idx="128">
                  <c:v>2.2417500000000001</c:v>
                </c:pt>
                <c:pt idx="129">
                  <c:v>2.2584170000000001</c:v>
                </c:pt>
                <c:pt idx="130">
                  <c:v>2.275083</c:v>
                </c:pt>
                <c:pt idx="131">
                  <c:v>2.29175</c:v>
                </c:pt>
                <c:pt idx="132">
                  <c:v>2.3084169999999999</c:v>
                </c:pt>
                <c:pt idx="133">
                  <c:v>2.3250829999999998</c:v>
                </c:pt>
                <c:pt idx="134">
                  <c:v>2.3417500000000002</c:v>
                </c:pt>
                <c:pt idx="135">
                  <c:v>2.3584170000000002</c:v>
                </c:pt>
                <c:pt idx="136">
                  <c:v>2.3750830000000001</c:v>
                </c:pt>
                <c:pt idx="137">
                  <c:v>2.39175</c:v>
                </c:pt>
                <c:pt idx="138">
                  <c:v>2.408417</c:v>
                </c:pt>
                <c:pt idx="139">
                  <c:v>2.4250829999999999</c:v>
                </c:pt>
                <c:pt idx="140">
                  <c:v>2.4417499999999999</c:v>
                </c:pt>
                <c:pt idx="141">
                  <c:v>2.4584169999999999</c:v>
                </c:pt>
                <c:pt idx="142">
                  <c:v>2.4750830000000001</c:v>
                </c:pt>
                <c:pt idx="143">
                  <c:v>2.4917500000000001</c:v>
                </c:pt>
                <c:pt idx="144">
                  <c:v>2.5084170000000001</c:v>
                </c:pt>
                <c:pt idx="145">
                  <c:v>2.525083</c:v>
                </c:pt>
                <c:pt idx="146">
                  <c:v>2.5416669999999999</c:v>
                </c:pt>
                <c:pt idx="147">
                  <c:v>2.5583330000000002</c:v>
                </c:pt>
                <c:pt idx="148">
                  <c:v>2.5750000000000002</c:v>
                </c:pt>
                <c:pt idx="149">
                  <c:v>2.5916670000000002</c:v>
                </c:pt>
                <c:pt idx="150">
                  <c:v>2.608333</c:v>
                </c:pt>
                <c:pt idx="151">
                  <c:v>2.625</c:v>
                </c:pt>
                <c:pt idx="152">
                  <c:v>2.641667</c:v>
                </c:pt>
                <c:pt idx="153">
                  <c:v>2.6583329999999998</c:v>
                </c:pt>
                <c:pt idx="154">
                  <c:v>2.6749999999999998</c:v>
                </c:pt>
                <c:pt idx="155">
                  <c:v>2.6916669999999998</c:v>
                </c:pt>
                <c:pt idx="156">
                  <c:v>2.7083330000000001</c:v>
                </c:pt>
                <c:pt idx="157">
                  <c:v>2.7250000000000001</c:v>
                </c:pt>
                <c:pt idx="158">
                  <c:v>2.7416670000000001</c:v>
                </c:pt>
                <c:pt idx="159">
                  <c:v>2.7583329999999999</c:v>
                </c:pt>
                <c:pt idx="160">
                  <c:v>2.7749999999999999</c:v>
                </c:pt>
                <c:pt idx="161">
                  <c:v>2.7916669999999999</c:v>
                </c:pt>
                <c:pt idx="162">
                  <c:v>2.8083330000000002</c:v>
                </c:pt>
                <c:pt idx="163">
                  <c:v>2.8250000000000002</c:v>
                </c:pt>
                <c:pt idx="164">
                  <c:v>2.8416670000000002</c:v>
                </c:pt>
                <c:pt idx="165">
                  <c:v>2.858333</c:v>
                </c:pt>
                <c:pt idx="166">
                  <c:v>2.875</c:v>
                </c:pt>
                <c:pt idx="167">
                  <c:v>2.891667</c:v>
                </c:pt>
                <c:pt idx="168">
                  <c:v>2.9083329999999998</c:v>
                </c:pt>
                <c:pt idx="169">
                  <c:v>2.9249999999999998</c:v>
                </c:pt>
                <c:pt idx="170">
                  <c:v>2.9416669999999998</c:v>
                </c:pt>
                <c:pt idx="171">
                  <c:v>2.9583330000000001</c:v>
                </c:pt>
                <c:pt idx="172">
                  <c:v>2.9750000000000001</c:v>
                </c:pt>
                <c:pt idx="173">
                  <c:v>2.9916670000000001</c:v>
                </c:pt>
                <c:pt idx="174">
                  <c:v>3.0083329999999999</c:v>
                </c:pt>
                <c:pt idx="175">
                  <c:v>3.0249169999999999</c:v>
                </c:pt>
                <c:pt idx="176">
                  <c:v>3.0415830000000001</c:v>
                </c:pt>
                <c:pt idx="177">
                  <c:v>3.0582500000000001</c:v>
                </c:pt>
                <c:pt idx="178">
                  <c:v>3.0749170000000001</c:v>
                </c:pt>
                <c:pt idx="179">
                  <c:v>3.091583</c:v>
                </c:pt>
                <c:pt idx="180">
                  <c:v>3.10825</c:v>
                </c:pt>
                <c:pt idx="181">
                  <c:v>3.1249169999999999</c:v>
                </c:pt>
                <c:pt idx="182">
                  <c:v>3.1415829999999998</c:v>
                </c:pt>
                <c:pt idx="183">
                  <c:v>3.1582499999999998</c:v>
                </c:pt>
                <c:pt idx="184">
                  <c:v>3.1749170000000002</c:v>
                </c:pt>
                <c:pt idx="185">
                  <c:v>3.1915830000000001</c:v>
                </c:pt>
                <c:pt idx="186">
                  <c:v>3.20825</c:v>
                </c:pt>
                <c:pt idx="187">
                  <c:v>3.224917</c:v>
                </c:pt>
                <c:pt idx="188">
                  <c:v>3.2415829999999999</c:v>
                </c:pt>
                <c:pt idx="189">
                  <c:v>3.2582499999999999</c:v>
                </c:pt>
                <c:pt idx="190">
                  <c:v>3.2749169999999999</c:v>
                </c:pt>
                <c:pt idx="191">
                  <c:v>3.2915830000000001</c:v>
                </c:pt>
                <c:pt idx="192">
                  <c:v>3.3082500000000001</c:v>
                </c:pt>
                <c:pt idx="193">
                  <c:v>3.3249170000000001</c:v>
                </c:pt>
                <c:pt idx="194">
                  <c:v>3.341583</c:v>
                </c:pt>
                <c:pt idx="195">
                  <c:v>3.35825</c:v>
                </c:pt>
                <c:pt idx="196">
                  <c:v>3.3749169999999999</c:v>
                </c:pt>
                <c:pt idx="197">
                  <c:v>3.3915829999999998</c:v>
                </c:pt>
                <c:pt idx="198">
                  <c:v>3.4082499999999998</c:v>
                </c:pt>
                <c:pt idx="199">
                  <c:v>3.4249170000000002</c:v>
                </c:pt>
                <c:pt idx="200">
                  <c:v>3.4415830000000001</c:v>
                </c:pt>
                <c:pt idx="201">
                  <c:v>3.45825</c:v>
                </c:pt>
                <c:pt idx="202">
                  <c:v>3.474917</c:v>
                </c:pt>
                <c:pt idx="203">
                  <c:v>3.4915829999999999</c:v>
                </c:pt>
                <c:pt idx="204">
                  <c:v>3.5081669999999998</c:v>
                </c:pt>
                <c:pt idx="205">
                  <c:v>3.5248330000000001</c:v>
                </c:pt>
                <c:pt idx="206">
                  <c:v>3.5415000000000001</c:v>
                </c:pt>
                <c:pt idx="207">
                  <c:v>3.5581670000000001</c:v>
                </c:pt>
                <c:pt idx="208">
                  <c:v>3.5748329999999999</c:v>
                </c:pt>
                <c:pt idx="209">
                  <c:v>3.5914999999999999</c:v>
                </c:pt>
                <c:pt idx="210">
                  <c:v>3.6081669999999999</c:v>
                </c:pt>
                <c:pt idx="211">
                  <c:v>3.6248330000000002</c:v>
                </c:pt>
                <c:pt idx="212">
                  <c:v>3.6415000000000002</c:v>
                </c:pt>
                <c:pt idx="213">
                  <c:v>3.6581670000000002</c:v>
                </c:pt>
                <c:pt idx="214">
                  <c:v>3.674833</c:v>
                </c:pt>
                <c:pt idx="215">
                  <c:v>3.6915</c:v>
                </c:pt>
                <c:pt idx="216">
                  <c:v>3.708167</c:v>
                </c:pt>
                <c:pt idx="217">
                  <c:v>3.7248329999999998</c:v>
                </c:pt>
                <c:pt idx="218">
                  <c:v>3.7414999999999998</c:v>
                </c:pt>
                <c:pt idx="219">
                  <c:v>3.7581669999999998</c:v>
                </c:pt>
                <c:pt idx="220">
                  <c:v>3.7748330000000001</c:v>
                </c:pt>
                <c:pt idx="221">
                  <c:v>3.7915000000000001</c:v>
                </c:pt>
                <c:pt idx="222">
                  <c:v>3.8081670000000001</c:v>
                </c:pt>
                <c:pt idx="223">
                  <c:v>3.8248329999999999</c:v>
                </c:pt>
                <c:pt idx="224">
                  <c:v>3.8414999999999999</c:v>
                </c:pt>
                <c:pt idx="225">
                  <c:v>3.8581669999999999</c:v>
                </c:pt>
                <c:pt idx="226">
                  <c:v>3.8748330000000002</c:v>
                </c:pt>
                <c:pt idx="227">
                  <c:v>3.8915000000000002</c:v>
                </c:pt>
                <c:pt idx="228">
                  <c:v>3.9081670000000002</c:v>
                </c:pt>
                <c:pt idx="229">
                  <c:v>3.924833</c:v>
                </c:pt>
                <c:pt idx="230">
                  <c:v>3.9415</c:v>
                </c:pt>
                <c:pt idx="231">
                  <c:v>3.958167</c:v>
                </c:pt>
                <c:pt idx="232">
                  <c:v>3.9748329999999998</c:v>
                </c:pt>
                <c:pt idx="233">
                  <c:v>3.9914999999999998</c:v>
                </c:pt>
                <c:pt idx="234">
                  <c:v>4.0081670000000003</c:v>
                </c:pt>
                <c:pt idx="235">
                  <c:v>4.02475</c:v>
                </c:pt>
                <c:pt idx="236">
                  <c:v>4.041417</c:v>
                </c:pt>
                <c:pt idx="237">
                  <c:v>4.058084</c:v>
                </c:pt>
                <c:pt idx="238">
                  <c:v>4.0747499999999999</c:v>
                </c:pt>
                <c:pt idx="239">
                  <c:v>4.0914169999999999</c:v>
                </c:pt>
                <c:pt idx="240">
                  <c:v>4.1080829999999997</c:v>
                </c:pt>
                <c:pt idx="241">
                  <c:v>4.1247499999999997</c:v>
                </c:pt>
                <c:pt idx="242">
                  <c:v>4.1414169999999997</c:v>
                </c:pt>
                <c:pt idx="243">
                  <c:v>4.1580830000000004</c:v>
                </c:pt>
                <c:pt idx="244">
                  <c:v>4.1747500000000004</c:v>
                </c:pt>
                <c:pt idx="245">
                  <c:v>4.1914170000000004</c:v>
                </c:pt>
                <c:pt idx="246">
                  <c:v>4.2080830000000002</c:v>
                </c:pt>
                <c:pt idx="247">
                  <c:v>4.2247500000000002</c:v>
                </c:pt>
                <c:pt idx="248">
                  <c:v>4.2414160000000001</c:v>
                </c:pt>
                <c:pt idx="249">
                  <c:v>4.2580830000000001</c:v>
                </c:pt>
                <c:pt idx="250">
                  <c:v>4.27475</c:v>
                </c:pt>
                <c:pt idx="251">
                  <c:v>4.291417</c:v>
                </c:pt>
                <c:pt idx="252">
                  <c:v>4.308084</c:v>
                </c:pt>
                <c:pt idx="253">
                  <c:v>4.3247499999999999</c:v>
                </c:pt>
                <c:pt idx="254">
                  <c:v>4.3414169999999999</c:v>
                </c:pt>
                <c:pt idx="255">
                  <c:v>4.3580829999999997</c:v>
                </c:pt>
                <c:pt idx="256">
                  <c:v>4.3747499999999997</c:v>
                </c:pt>
                <c:pt idx="257">
                  <c:v>4.3914169999999997</c:v>
                </c:pt>
                <c:pt idx="258">
                  <c:v>4.4080830000000004</c:v>
                </c:pt>
                <c:pt idx="259">
                  <c:v>4.4247500000000004</c:v>
                </c:pt>
                <c:pt idx="260">
                  <c:v>4.4414170000000004</c:v>
                </c:pt>
                <c:pt idx="261">
                  <c:v>4.4580830000000002</c:v>
                </c:pt>
                <c:pt idx="262">
                  <c:v>4.4747500000000002</c:v>
                </c:pt>
                <c:pt idx="263">
                  <c:v>4.4914160000000001</c:v>
                </c:pt>
                <c:pt idx="264">
                  <c:v>4.508</c:v>
                </c:pt>
                <c:pt idx="265">
                  <c:v>4.524667</c:v>
                </c:pt>
                <c:pt idx="266">
                  <c:v>4.5413329999999998</c:v>
                </c:pt>
                <c:pt idx="267">
                  <c:v>4.5579999999999998</c:v>
                </c:pt>
                <c:pt idx="268">
                  <c:v>4.5746669999999998</c:v>
                </c:pt>
                <c:pt idx="269">
                  <c:v>4.5913329999999997</c:v>
                </c:pt>
                <c:pt idx="270">
                  <c:v>4.6079999999999997</c:v>
                </c:pt>
                <c:pt idx="271">
                  <c:v>4.6246669999999996</c:v>
                </c:pt>
                <c:pt idx="272">
                  <c:v>4.6413330000000004</c:v>
                </c:pt>
                <c:pt idx="273">
                  <c:v>4.6580000000000004</c:v>
                </c:pt>
                <c:pt idx="274">
                  <c:v>4.6746670000000003</c:v>
                </c:pt>
                <c:pt idx="275">
                  <c:v>4.6913330000000002</c:v>
                </c:pt>
                <c:pt idx="276">
                  <c:v>4.7080000000000002</c:v>
                </c:pt>
                <c:pt idx="277">
                  <c:v>4.7246670000000002</c:v>
                </c:pt>
                <c:pt idx="278">
                  <c:v>4.741333</c:v>
                </c:pt>
                <c:pt idx="279">
                  <c:v>4.758</c:v>
                </c:pt>
                <c:pt idx="280">
                  <c:v>4.774667</c:v>
                </c:pt>
                <c:pt idx="281">
                  <c:v>4.7913329999999998</c:v>
                </c:pt>
                <c:pt idx="282">
                  <c:v>4.8079999999999998</c:v>
                </c:pt>
                <c:pt idx="283">
                  <c:v>4.8246669999999998</c:v>
                </c:pt>
                <c:pt idx="284">
                  <c:v>4.8413329999999997</c:v>
                </c:pt>
                <c:pt idx="285">
                  <c:v>4.8579999999999997</c:v>
                </c:pt>
                <c:pt idx="286">
                  <c:v>4.8746669999999996</c:v>
                </c:pt>
                <c:pt idx="287">
                  <c:v>4.8913330000000004</c:v>
                </c:pt>
                <c:pt idx="288">
                  <c:v>4.9080000000000004</c:v>
                </c:pt>
                <c:pt idx="289">
                  <c:v>4.9246670000000003</c:v>
                </c:pt>
                <c:pt idx="290">
                  <c:v>4.9413330000000002</c:v>
                </c:pt>
                <c:pt idx="291">
                  <c:v>4.9580000000000002</c:v>
                </c:pt>
                <c:pt idx="292">
                  <c:v>4.9746670000000002</c:v>
                </c:pt>
                <c:pt idx="293">
                  <c:v>4.99125</c:v>
                </c:pt>
                <c:pt idx="294">
                  <c:v>5.0079159999999998</c:v>
                </c:pt>
                <c:pt idx="295">
                  <c:v>5.0245829999999998</c:v>
                </c:pt>
                <c:pt idx="296">
                  <c:v>5.0412499999999998</c:v>
                </c:pt>
                <c:pt idx="297">
                  <c:v>5.0579169999999998</c:v>
                </c:pt>
                <c:pt idx="298">
                  <c:v>5.0745839999999998</c:v>
                </c:pt>
                <c:pt idx="299">
                  <c:v>5.0912499999999996</c:v>
                </c:pt>
                <c:pt idx="300">
                  <c:v>5.1079169999999996</c:v>
                </c:pt>
                <c:pt idx="301">
                  <c:v>5.1245830000000003</c:v>
                </c:pt>
                <c:pt idx="302">
                  <c:v>5.1412500000000003</c:v>
                </c:pt>
                <c:pt idx="303">
                  <c:v>5.1579170000000003</c:v>
                </c:pt>
                <c:pt idx="304">
                  <c:v>5.1745830000000002</c:v>
                </c:pt>
                <c:pt idx="305">
                  <c:v>5.1912500000000001</c:v>
                </c:pt>
                <c:pt idx="306">
                  <c:v>5.2079170000000001</c:v>
                </c:pt>
                <c:pt idx="307">
                  <c:v>5.224583</c:v>
                </c:pt>
                <c:pt idx="308">
                  <c:v>5.24125</c:v>
                </c:pt>
                <c:pt idx="309">
                  <c:v>5.2579159999999998</c:v>
                </c:pt>
                <c:pt idx="310">
                  <c:v>5.2745829999999998</c:v>
                </c:pt>
                <c:pt idx="311">
                  <c:v>5.2912499999999998</c:v>
                </c:pt>
                <c:pt idx="312">
                  <c:v>5.3079169999999998</c:v>
                </c:pt>
                <c:pt idx="313">
                  <c:v>5.3245839999999998</c:v>
                </c:pt>
                <c:pt idx="314">
                  <c:v>5.3412499999999996</c:v>
                </c:pt>
                <c:pt idx="315">
                  <c:v>5.3579169999999996</c:v>
                </c:pt>
                <c:pt idx="316">
                  <c:v>5.3745830000000003</c:v>
                </c:pt>
                <c:pt idx="317">
                  <c:v>5.3912500000000003</c:v>
                </c:pt>
                <c:pt idx="318">
                  <c:v>5.4079170000000003</c:v>
                </c:pt>
                <c:pt idx="319">
                  <c:v>5.4245830000000002</c:v>
                </c:pt>
                <c:pt idx="320">
                  <c:v>5.4412500000000001</c:v>
                </c:pt>
                <c:pt idx="321">
                  <c:v>5.4578329999999999</c:v>
                </c:pt>
                <c:pt idx="322">
                  <c:v>5.4744999999999999</c:v>
                </c:pt>
                <c:pt idx="323">
                  <c:v>5.4911669999999999</c:v>
                </c:pt>
                <c:pt idx="324">
                  <c:v>5.5078329999999998</c:v>
                </c:pt>
                <c:pt idx="325">
                  <c:v>5.5244999999999997</c:v>
                </c:pt>
                <c:pt idx="326">
                  <c:v>5.5411669999999997</c:v>
                </c:pt>
                <c:pt idx="327">
                  <c:v>5.5578329999999996</c:v>
                </c:pt>
                <c:pt idx="328">
                  <c:v>5.5744999999999996</c:v>
                </c:pt>
                <c:pt idx="329">
                  <c:v>5.5911660000000003</c:v>
                </c:pt>
                <c:pt idx="330">
                  <c:v>5.6078330000000003</c:v>
                </c:pt>
                <c:pt idx="331">
                  <c:v>5.6245000000000003</c:v>
                </c:pt>
                <c:pt idx="332">
                  <c:v>5.6411670000000003</c:v>
                </c:pt>
                <c:pt idx="333">
                  <c:v>5.6578330000000001</c:v>
                </c:pt>
                <c:pt idx="334">
                  <c:v>5.6745000000000001</c:v>
                </c:pt>
                <c:pt idx="335">
                  <c:v>5.6911670000000001</c:v>
                </c:pt>
                <c:pt idx="336">
                  <c:v>5.7078329999999999</c:v>
                </c:pt>
                <c:pt idx="337">
                  <c:v>5.7244999999999999</c:v>
                </c:pt>
                <c:pt idx="338">
                  <c:v>5.7411669999999999</c:v>
                </c:pt>
                <c:pt idx="339">
                  <c:v>5.7578329999999998</c:v>
                </c:pt>
                <c:pt idx="340">
                  <c:v>5.7744999999999997</c:v>
                </c:pt>
                <c:pt idx="341">
                  <c:v>5.7911669999999997</c:v>
                </c:pt>
                <c:pt idx="342">
                  <c:v>5.8078329999999996</c:v>
                </c:pt>
                <c:pt idx="343">
                  <c:v>5.8244999999999996</c:v>
                </c:pt>
                <c:pt idx="344">
                  <c:v>5.8411660000000003</c:v>
                </c:pt>
                <c:pt idx="345">
                  <c:v>5.8578330000000003</c:v>
                </c:pt>
                <c:pt idx="346">
                  <c:v>5.8745000000000003</c:v>
                </c:pt>
                <c:pt idx="347">
                  <c:v>5.8911670000000003</c:v>
                </c:pt>
                <c:pt idx="348">
                  <c:v>5.9078330000000001</c:v>
                </c:pt>
                <c:pt idx="349">
                  <c:v>5.9245000000000001</c:v>
                </c:pt>
                <c:pt idx="350">
                  <c:v>5.9411670000000001</c:v>
                </c:pt>
                <c:pt idx="351">
                  <c:v>5.9577499999999999</c:v>
                </c:pt>
                <c:pt idx="352">
                  <c:v>5.9744169999999999</c:v>
                </c:pt>
                <c:pt idx="353">
                  <c:v>5.9910829999999997</c:v>
                </c:pt>
                <c:pt idx="354">
                  <c:v>6.0077499999999997</c:v>
                </c:pt>
                <c:pt idx="355">
                  <c:v>6.0244160000000004</c:v>
                </c:pt>
                <c:pt idx="356">
                  <c:v>6.0410830000000004</c:v>
                </c:pt>
                <c:pt idx="357">
                  <c:v>6.0577500000000004</c:v>
                </c:pt>
                <c:pt idx="358">
                  <c:v>6.0744170000000004</c:v>
                </c:pt>
                <c:pt idx="359">
                  <c:v>6.0910840000000004</c:v>
                </c:pt>
                <c:pt idx="360">
                  <c:v>6.1077500000000002</c:v>
                </c:pt>
                <c:pt idx="361">
                  <c:v>6.1244170000000002</c:v>
                </c:pt>
                <c:pt idx="362">
                  <c:v>6.1410830000000001</c:v>
                </c:pt>
                <c:pt idx="363">
                  <c:v>6.1577500000000001</c:v>
                </c:pt>
                <c:pt idx="364">
                  <c:v>6.174417</c:v>
                </c:pt>
                <c:pt idx="365">
                  <c:v>6.1910829999999999</c:v>
                </c:pt>
                <c:pt idx="366">
                  <c:v>6.2077499999999999</c:v>
                </c:pt>
                <c:pt idx="367">
                  <c:v>6.2244169999999999</c:v>
                </c:pt>
                <c:pt idx="368">
                  <c:v>6.2410829999999997</c:v>
                </c:pt>
                <c:pt idx="369">
                  <c:v>6.2577499999999997</c:v>
                </c:pt>
                <c:pt idx="370">
                  <c:v>6.2744160000000004</c:v>
                </c:pt>
                <c:pt idx="371">
                  <c:v>6.2910830000000004</c:v>
                </c:pt>
                <c:pt idx="372">
                  <c:v>6.3077500000000004</c:v>
                </c:pt>
                <c:pt idx="373">
                  <c:v>6.3244170000000004</c:v>
                </c:pt>
                <c:pt idx="374">
                  <c:v>6.3410840000000004</c:v>
                </c:pt>
                <c:pt idx="375">
                  <c:v>6.3577500000000002</c:v>
                </c:pt>
                <c:pt idx="376">
                  <c:v>6.3744170000000002</c:v>
                </c:pt>
                <c:pt idx="377">
                  <c:v>6.3910830000000001</c:v>
                </c:pt>
                <c:pt idx="378">
                  <c:v>6.4077500000000001</c:v>
                </c:pt>
                <c:pt idx="379">
                  <c:v>6.424417</c:v>
                </c:pt>
                <c:pt idx="380">
                  <c:v>6.4410829999999999</c:v>
                </c:pt>
                <c:pt idx="381">
                  <c:v>6.4576669999999998</c:v>
                </c:pt>
                <c:pt idx="382">
                  <c:v>6.4743329999999997</c:v>
                </c:pt>
                <c:pt idx="383">
                  <c:v>6.4909999999999997</c:v>
                </c:pt>
                <c:pt idx="384">
                  <c:v>6.5076669999999996</c:v>
                </c:pt>
                <c:pt idx="385">
                  <c:v>6.5243330000000004</c:v>
                </c:pt>
                <c:pt idx="386">
                  <c:v>6.5410000000000004</c:v>
                </c:pt>
                <c:pt idx="387">
                  <c:v>6.5576670000000004</c:v>
                </c:pt>
                <c:pt idx="388">
                  <c:v>6.5743330000000002</c:v>
                </c:pt>
                <c:pt idx="389">
                  <c:v>6.5910000000000002</c:v>
                </c:pt>
                <c:pt idx="390">
                  <c:v>6.607666</c:v>
                </c:pt>
                <c:pt idx="391">
                  <c:v>6.624333</c:v>
                </c:pt>
                <c:pt idx="392">
                  <c:v>6.641</c:v>
                </c:pt>
                <c:pt idx="393">
                  <c:v>6.657667</c:v>
                </c:pt>
                <c:pt idx="394">
                  <c:v>6.6743329999999998</c:v>
                </c:pt>
                <c:pt idx="395">
                  <c:v>6.6909999999999998</c:v>
                </c:pt>
                <c:pt idx="396">
                  <c:v>6.7076669999999998</c:v>
                </c:pt>
                <c:pt idx="397">
                  <c:v>6.7243329999999997</c:v>
                </c:pt>
                <c:pt idx="398">
                  <c:v>6.7409999999999997</c:v>
                </c:pt>
                <c:pt idx="399">
                  <c:v>6.7576669999999996</c:v>
                </c:pt>
                <c:pt idx="400">
                  <c:v>6.7743330000000004</c:v>
                </c:pt>
                <c:pt idx="401">
                  <c:v>6.7910000000000004</c:v>
                </c:pt>
                <c:pt idx="402">
                  <c:v>6.8076670000000004</c:v>
                </c:pt>
                <c:pt idx="403">
                  <c:v>6.8243330000000002</c:v>
                </c:pt>
                <c:pt idx="404">
                  <c:v>6.8410000000000002</c:v>
                </c:pt>
                <c:pt idx="405">
                  <c:v>6.857666</c:v>
                </c:pt>
                <c:pt idx="406">
                  <c:v>6.874333</c:v>
                </c:pt>
                <c:pt idx="407">
                  <c:v>6.891</c:v>
                </c:pt>
                <c:pt idx="408">
                  <c:v>6.907667</c:v>
                </c:pt>
                <c:pt idx="409">
                  <c:v>6.9243329999999998</c:v>
                </c:pt>
                <c:pt idx="410">
                  <c:v>6.9409169999999998</c:v>
                </c:pt>
                <c:pt idx="411">
                  <c:v>6.9575829999999996</c:v>
                </c:pt>
                <c:pt idx="412">
                  <c:v>6.9742499999999996</c:v>
                </c:pt>
                <c:pt idx="413">
                  <c:v>6.9909169999999996</c:v>
                </c:pt>
                <c:pt idx="414">
                  <c:v>7.0075830000000003</c:v>
                </c:pt>
                <c:pt idx="415">
                  <c:v>7.0242500000000003</c:v>
                </c:pt>
                <c:pt idx="416">
                  <c:v>7.0409160000000002</c:v>
                </c:pt>
                <c:pt idx="417">
                  <c:v>7.0575830000000002</c:v>
                </c:pt>
                <c:pt idx="418">
                  <c:v>7.0742500000000001</c:v>
                </c:pt>
                <c:pt idx="419">
                  <c:v>7.0909170000000001</c:v>
                </c:pt>
                <c:pt idx="420">
                  <c:v>7.1075840000000001</c:v>
                </c:pt>
                <c:pt idx="421">
                  <c:v>7.12425</c:v>
                </c:pt>
                <c:pt idx="422">
                  <c:v>7.140917</c:v>
                </c:pt>
                <c:pt idx="423">
                  <c:v>7.1575829999999998</c:v>
                </c:pt>
                <c:pt idx="424">
                  <c:v>7.1742499999999998</c:v>
                </c:pt>
                <c:pt idx="425">
                  <c:v>7.1909169999999998</c:v>
                </c:pt>
                <c:pt idx="426">
                  <c:v>7.2075829999999996</c:v>
                </c:pt>
                <c:pt idx="427">
                  <c:v>7.2242499999999996</c:v>
                </c:pt>
                <c:pt idx="428">
                  <c:v>7.2409169999999996</c:v>
                </c:pt>
                <c:pt idx="429">
                  <c:v>7.2575830000000003</c:v>
                </c:pt>
                <c:pt idx="430">
                  <c:v>7.2742500000000003</c:v>
                </c:pt>
                <c:pt idx="431">
                  <c:v>7.2909160000000002</c:v>
                </c:pt>
                <c:pt idx="432">
                  <c:v>7.3075830000000002</c:v>
                </c:pt>
                <c:pt idx="433">
                  <c:v>7.3242500000000001</c:v>
                </c:pt>
                <c:pt idx="434">
                  <c:v>7.3409170000000001</c:v>
                </c:pt>
                <c:pt idx="435">
                  <c:v>7.3575840000000001</c:v>
                </c:pt>
                <c:pt idx="436">
                  <c:v>7.37425</c:v>
                </c:pt>
                <c:pt idx="437">
                  <c:v>7.390917</c:v>
                </c:pt>
                <c:pt idx="438">
                  <c:v>7.4075829999999998</c:v>
                </c:pt>
                <c:pt idx="439">
                  <c:v>7.4242499999999998</c:v>
                </c:pt>
                <c:pt idx="440">
                  <c:v>7.4408339999999997</c:v>
                </c:pt>
                <c:pt idx="441">
                  <c:v>7.4574999999999996</c:v>
                </c:pt>
                <c:pt idx="442">
                  <c:v>7.4741669999999996</c:v>
                </c:pt>
                <c:pt idx="443">
                  <c:v>7.4908330000000003</c:v>
                </c:pt>
                <c:pt idx="444">
                  <c:v>7.5075000000000003</c:v>
                </c:pt>
                <c:pt idx="445">
                  <c:v>7.5241670000000003</c:v>
                </c:pt>
                <c:pt idx="446">
                  <c:v>7.5408330000000001</c:v>
                </c:pt>
                <c:pt idx="447">
                  <c:v>7.5575000000000001</c:v>
                </c:pt>
                <c:pt idx="448">
                  <c:v>7.5741670000000001</c:v>
                </c:pt>
                <c:pt idx="449">
                  <c:v>7.5908329999999999</c:v>
                </c:pt>
                <c:pt idx="450">
                  <c:v>7.6074999999999999</c:v>
                </c:pt>
                <c:pt idx="451">
                  <c:v>7.6241659999999998</c:v>
                </c:pt>
                <c:pt idx="452">
                  <c:v>7.6408329999999998</c:v>
                </c:pt>
                <c:pt idx="453">
                  <c:v>7.6574999999999998</c:v>
                </c:pt>
                <c:pt idx="454">
                  <c:v>7.6741669999999997</c:v>
                </c:pt>
                <c:pt idx="455">
                  <c:v>7.6908339999999997</c:v>
                </c:pt>
                <c:pt idx="456">
                  <c:v>7.7074999999999996</c:v>
                </c:pt>
                <c:pt idx="457">
                  <c:v>7.7241669999999996</c:v>
                </c:pt>
                <c:pt idx="458">
                  <c:v>7.7408330000000003</c:v>
                </c:pt>
                <c:pt idx="459">
                  <c:v>7.7575000000000003</c:v>
                </c:pt>
                <c:pt idx="460">
                  <c:v>7.7741670000000003</c:v>
                </c:pt>
                <c:pt idx="461">
                  <c:v>7.7908330000000001</c:v>
                </c:pt>
                <c:pt idx="462">
                  <c:v>7.8075000000000001</c:v>
                </c:pt>
                <c:pt idx="463">
                  <c:v>7.8241670000000001</c:v>
                </c:pt>
                <c:pt idx="464">
                  <c:v>7.8408329999999999</c:v>
                </c:pt>
                <c:pt idx="465">
                  <c:v>7.8574999999999999</c:v>
                </c:pt>
                <c:pt idx="466">
                  <c:v>7.8741659999999998</c:v>
                </c:pt>
                <c:pt idx="467">
                  <c:v>7.8908329999999998</c:v>
                </c:pt>
                <c:pt idx="468">
                  <c:v>7.9074999999999998</c:v>
                </c:pt>
                <c:pt idx="469">
                  <c:v>7.9240830000000004</c:v>
                </c:pt>
                <c:pt idx="470">
                  <c:v>7.9407500000000004</c:v>
                </c:pt>
                <c:pt idx="471">
                  <c:v>7.9574170000000004</c:v>
                </c:pt>
                <c:pt idx="472">
                  <c:v>7.9740830000000003</c:v>
                </c:pt>
                <c:pt idx="473">
                  <c:v>7.9907500000000002</c:v>
                </c:pt>
                <c:pt idx="474">
                  <c:v>8.0074170000000002</c:v>
                </c:pt>
                <c:pt idx="475">
                  <c:v>8.0240829999999992</c:v>
                </c:pt>
                <c:pt idx="476">
                  <c:v>8.0407499999999992</c:v>
                </c:pt>
                <c:pt idx="477">
                  <c:v>8.0574169999999992</c:v>
                </c:pt>
                <c:pt idx="478">
                  <c:v>8.0740829999999999</c:v>
                </c:pt>
                <c:pt idx="479">
                  <c:v>8.0907499999999999</c:v>
                </c:pt>
                <c:pt idx="480">
                  <c:v>8.1074169999999999</c:v>
                </c:pt>
                <c:pt idx="481">
                  <c:v>8.1240839999999999</c:v>
                </c:pt>
                <c:pt idx="482">
                  <c:v>8.1407500000000006</c:v>
                </c:pt>
                <c:pt idx="483">
                  <c:v>8.1574159999999996</c:v>
                </c:pt>
                <c:pt idx="484">
                  <c:v>8.1740840000000006</c:v>
                </c:pt>
                <c:pt idx="485">
                  <c:v>8.1907499999999995</c:v>
                </c:pt>
                <c:pt idx="486">
                  <c:v>8.2074169999999995</c:v>
                </c:pt>
                <c:pt idx="487">
                  <c:v>8.2240830000000003</c:v>
                </c:pt>
                <c:pt idx="488">
                  <c:v>8.2407500000000002</c:v>
                </c:pt>
                <c:pt idx="489">
                  <c:v>8.2574170000000002</c:v>
                </c:pt>
                <c:pt idx="490">
                  <c:v>8.2740829999999992</c:v>
                </c:pt>
                <c:pt idx="491">
                  <c:v>8.2907499999999992</c:v>
                </c:pt>
                <c:pt idx="492">
                  <c:v>8.3074169999999992</c:v>
                </c:pt>
                <c:pt idx="493">
                  <c:v>8.3240829999999999</c:v>
                </c:pt>
                <c:pt idx="494">
                  <c:v>8.3407499999999999</c:v>
                </c:pt>
                <c:pt idx="495">
                  <c:v>8.3574169999999999</c:v>
                </c:pt>
                <c:pt idx="496">
                  <c:v>8.3740839999999999</c:v>
                </c:pt>
                <c:pt idx="497">
                  <c:v>8.3906670000000005</c:v>
                </c:pt>
                <c:pt idx="498">
                  <c:v>8.4073329999999995</c:v>
                </c:pt>
                <c:pt idx="499">
                  <c:v>8.4239999999999995</c:v>
                </c:pt>
                <c:pt idx="500">
                  <c:v>8.4406660000000002</c:v>
                </c:pt>
                <c:pt idx="501">
                  <c:v>8.4573339999999995</c:v>
                </c:pt>
                <c:pt idx="502">
                  <c:v>8.4740000000000002</c:v>
                </c:pt>
                <c:pt idx="503">
                  <c:v>8.4906659999999992</c:v>
                </c:pt>
                <c:pt idx="504">
                  <c:v>8.5073340000000002</c:v>
                </c:pt>
                <c:pt idx="505">
                  <c:v>8.5239999999999991</c:v>
                </c:pt>
                <c:pt idx="506">
                  <c:v>8.5406669999999991</c:v>
                </c:pt>
                <c:pt idx="507">
                  <c:v>8.5573329999999999</c:v>
                </c:pt>
                <c:pt idx="508">
                  <c:v>8.5739999999999998</c:v>
                </c:pt>
                <c:pt idx="509">
                  <c:v>8.5906669999999998</c:v>
                </c:pt>
                <c:pt idx="510">
                  <c:v>8.6073330000000006</c:v>
                </c:pt>
                <c:pt idx="511">
                  <c:v>8.6240000000000006</c:v>
                </c:pt>
                <c:pt idx="512">
                  <c:v>8.6406670000000005</c:v>
                </c:pt>
                <c:pt idx="513">
                  <c:v>8.6573329999999995</c:v>
                </c:pt>
                <c:pt idx="514">
                  <c:v>8.6739999999999995</c:v>
                </c:pt>
                <c:pt idx="515">
                  <c:v>8.6906660000000002</c:v>
                </c:pt>
                <c:pt idx="516">
                  <c:v>8.7073339999999995</c:v>
                </c:pt>
                <c:pt idx="517">
                  <c:v>8.7240000000000002</c:v>
                </c:pt>
                <c:pt idx="518">
                  <c:v>8.7406659999999992</c:v>
                </c:pt>
                <c:pt idx="519">
                  <c:v>8.7573340000000002</c:v>
                </c:pt>
                <c:pt idx="520">
                  <c:v>8.7739999999999991</c:v>
                </c:pt>
                <c:pt idx="521">
                  <c:v>8.7906669999999991</c:v>
                </c:pt>
                <c:pt idx="522">
                  <c:v>8.8073329999999999</c:v>
                </c:pt>
                <c:pt idx="523">
                  <c:v>8.8239999999999998</c:v>
                </c:pt>
                <c:pt idx="524">
                  <c:v>8.8406669999999998</c:v>
                </c:pt>
                <c:pt idx="525">
                  <c:v>8.8573330000000006</c:v>
                </c:pt>
                <c:pt idx="526">
                  <c:v>8.8740000000000006</c:v>
                </c:pt>
                <c:pt idx="527">
                  <c:v>8.8905829999999995</c:v>
                </c:pt>
                <c:pt idx="528">
                  <c:v>8.9072499999999994</c:v>
                </c:pt>
                <c:pt idx="529">
                  <c:v>8.9239169999999994</c:v>
                </c:pt>
                <c:pt idx="530">
                  <c:v>8.9405830000000002</c:v>
                </c:pt>
                <c:pt idx="531">
                  <c:v>8.9572500000000002</c:v>
                </c:pt>
                <c:pt idx="532">
                  <c:v>8.9739170000000001</c:v>
                </c:pt>
                <c:pt idx="533">
                  <c:v>8.9905830000000009</c:v>
                </c:pt>
                <c:pt idx="534">
                  <c:v>9.0072500000000009</c:v>
                </c:pt>
                <c:pt idx="535">
                  <c:v>9.0239159999999998</c:v>
                </c:pt>
                <c:pt idx="536">
                  <c:v>9.0405840000000008</c:v>
                </c:pt>
                <c:pt idx="537">
                  <c:v>9.0572499999999998</c:v>
                </c:pt>
                <c:pt idx="538">
                  <c:v>9.0739160000000005</c:v>
                </c:pt>
                <c:pt idx="539">
                  <c:v>9.0905839999999998</c:v>
                </c:pt>
                <c:pt idx="540">
                  <c:v>9.1072500000000005</c:v>
                </c:pt>
                <c:pt idx="541">
                  <c:v>9.1239170000000005</c:v>
                </c:pt>
                <c:pt idx="542">
                  <c:v>9.1405829999999995</c:v>
                </c:pt>
                <c:pt idx="543">
                  <c:v>9.1572499999999994</c:v>
                </c:pt>
                <c:pt idx="544">
                  <c:v>9.1739169999999994</c:v>
                </c:pt>
                <c:pt idx="545">
                  <c:v>9.1905830000000002</c:v>
                </c:pt>
                <c:pt idx="546">
                  <c:v>9.2072500000000002</c:v>
                </c:pt>
                <c:pt idx="547">
                  <c:v>9.2239170000000001</c:v>
                </c:pt>
                <c:pt idx="548">
                  <c:v>9.2405830000000009</c:v>
                </c:pt>
                <c:pt idx="549">
                  <c:v>9.2572500000000009</c:v>
                </c:pt>
                <c:pt idx="550">
                  <c:v>9.2739159999999998</c:v>
                </c:pt>
                <c:pt idx="551">
                  <c:v>9.2905840000000008</c:v>
                </c:pt>
                <c:pt idx="552">
                  <c:v>9.3072499999999998</c:v>
                </c:pt>
                <c:pt idx="553">
                  <c:v>9.3239160000000005</c:v>
                </c:pt>
                <c:pt idx="554">
                  <c:v>9.3405839999999998</c:v>
                </c:pt>
                <c:pt idx="555">
                  <c:v>9.3572500000000005</c:v>
                </c:pt>
                <c:pt idx="556">
                  <c:v>9.3739170000000005</c:v>
                </c:pt>
                <c:pt idx="557">
                  <c:v>9.3904999999999994</c:v>
                </c:pt>
                <c:pt idx="558">
                  <c:v>9.4071660000000001</c:v>
                </c:pt>
                <c:pt idx="559">
                  <c:v>9.4238330000000001</c:v>
                </c:pt>
                <c:pt idx="560">
                  <c:v>9.4405000000000001</c:v>
                </c:pt>
                <c:pt idx="561">
                  <c:v>9.4571670000000001</c:v>
                </c:pt>
                <c:pt idx="562">
                  <c:v>9.4738330000000008</c:v>
                </c:pt>
                <c:pt idx="563">
                  <c:v>9.4905000000000008</c:v>
                </c:pt>
                <c:pt idx="564">
                  <c:v>9.5071670000000008</c:v>
                </c:pt>
                <c:pt idx="565">
                  <c:v>9.5238329999999998</c:v>
                </c:pt>
                <c:pt idx="566">
                  <c:v>9.5404999999999998</c:v>
                </c:pt>
                <c:pt idx="567">
                  <c:v>9.5571669999999997</c:v>
                </c:pt>
                <c:pt idx="568">
                  <c:v>9.5738330000000005</c:v>
                </c:pt>
                <c:pt idx="569">
                  <c:v>9.5905000000000005</c:v>
                </c:pt>
                <c:pt idx="570">
                  <c:v>9.6071659999999994</c:v>
                </c:pt>
                <c:pt idx="571">
                  <c:v>9.6238340000000004</c:v>
                </c:pt>
                <c:pt idx="572">
                  <c:v>9.6404999999999994</c:v>
                </c:pt>
                <c:pt idx="573">
                  <c:v>9.6571660000000001</c:v>
                </c:pt>
                <c:pt idx="574">
                  <c:v>9.6738330000000001</c:v>
                </c:pt>
                <c:pt idx="575">
                  <c:v>9.6905000000000001</c:v>
                </c:pt>
                <c:pt idx="576">
                  <c:v>9.7071670000000001</c:v>
                </c:pt>
                <c:pt idx="577">
                  <c:v>9.7238330000000008</c:v>
                </c:pt>
                <c:pt idx="578">
                  <c:v>9.7405000000000008</c:v>
                </c:pt>
                <c:pt idx="579">
                  <c:v>9.7571670000000008</c:v>
                </c:pt>
                <c:pt idx="580">
                  <c:v>9.7738329999999998</c:v>
                </c:pt>
                <c:pt idx="581">
                  <c:v>9.7904999999999998</c:v>
                </c:pt>
                <c:pt idx="582">
                  <c:v>9.8071669999999997</c:v>
                </c:pt>
                <c:pt idx="583">
                  <c:v>9.8238330000000005</c:v>
                </c:pt>
                <c:pt idx="584">
                  <c:v>9.8405000000000005</c:v>
                </c:pt>
                <c:pt idx="585">
                  <c:v>9.8571659999999994</c:v>
                </c:pt>
                <c:pt idx="586">
                  <c:v>9.8737499999999994</c:v>
                </c:pt>
                <c:pt idx="587">
                  <c:v>9.8904169999999993</c:v>
                </c:pt>
                <c:pt idx="588">
                  <c:v>9.9070839999999993</c:v>
                </c:pt>
                <c:pt idx="589">
                  <c:v>9.9237500000000001</c:v>
                </c:pt>
                <c:pt idx="590">
                  <c:v>9.9404160000000008</c:v>
                </c:pt>
                <c:pt idx="591">
                  <c:v>9.957084</c:v>
                </c:pt>
                <c:pt idx="592">
                  <c:v>9.9737500000000008</c:v>
                </c:pt>
                <c:pt idx="593">
                  <c:v>9.9904170000000008</c:v>
                </c:pt>
                <c:pt idx="594">
                  <c:v>10.00708</c:v>
                </c:pt>
                <c:pt idx="595">
                  <c:v>10.02375</c:v>
                </c:pt>
                <c:pt idx="596">
                  <c:v>10.040419999999999</c:v>
                </c:pt>
                <c:pt idx="597">
                  <c:v>10.057079999999999</c:v>
                </c:pt>
                <c:pt idx="598">
                  <c:v>10.07375</c:v>
                </c:pt>
                <c:pt idx="599">
                  <c:v>10.09042</c:v>
                </c:pt>
                <c:pt idx="600">
                  <c:v>10.10708</c:v>
                </c:pt>
                <c:pt idx="601">
                  <c:v>10.123749999999999</c:v>
                </c:pt>
                <c:pt idx="602">
                  <c:v>10.140420000000001</c:v>
                </c:pt>
                <c:pt idx="603">
                  <c:v>10.157080000000001</c:v>
                </c:pt>
                <c:pt idx="604">
                  <c:v>10.17375</c:v>
                </c:pt>
                <c:pt idx="605">
                  <c:v>10.19042</c:v>
                </c:pt>
                <c:pt idx="606">
                  <c:v>10.207079999999999</c:v>
                </c:pt>
                <c:pt idx="607">
                  <c:v>10.223750000000001</c:v>
                </c:pt>
                <c:pt idx="608">
                  <c:v>10.24042</c:v>
                </c:pt>
                <c:pt idx="609">
                  <c:v>10.25708</c:v>
                </c:pt>
                <c:pt idx="610">
                  <c:v>10.27375</c:v>
                </c:pt>
                <c:pt idx="611">
                  <c:v>10.290419999999999</c:v>
                </c:pt>
                <c:pt idx="612">
                  <c:v>10.307079999999999</c:v>
                </c:pt>
                <c:pt idx="613">
                  <c:v>10.32375</c:v>
                </c:pt>
                <c:pt idx="614">
                  <c:v>10.34042</c:v>
                </c:pt>
                <c:pt idx="615">
                  <c:v>10.356999999999999</c:v>
                </c:pt>
                <c:pt idx="616">
                  <c:v>10.373670000000001</c:v>
                </c:pt>
                <c:pt idx="617">
                  <c:v>10.390330000000001</c:v>
                </c:pt>
                <c:pt idx="618">
                  <c:v>10.407</c:v>
                </c:pt>
                <c:pt idx="619">
                  <c:v>10.42367</c:v>
                </c:pt>
                <c:pt idx="620">
                  <c:v>10.440329999999999</c:v>
                </c:pt>
                <c:pt idx="621">
                  <c:v>10.457000000000001</c:v>
                </c:pt>
                <c:pt idx="622">
                  <c:v>10.47367</c:v>
                </c:pt>
                <c:pt idx="623">
                  <c:v>10.49033</c:v>
                </c:pt>
                <c:pt idx="624">
                  <c:v>10.507</c:v>
                </c:pt>
                <c:pt idx="625">
                  <c:v>10.523669999999999</c:v>
                </c:pt>
                <c:pt idx="626">
                  <c:v>10.540330000000001</c:v>
                </c:pt>
                <c:pt idx="627">
                  <c:v>10.557</c:v>
                </c:pt>
                <c:pt idx="628">
                  <c:v>10.57367</c:v>
                </c:pt>
                <c:pt idx="629">
                  <c:v>10.59033</c:v>
                </c:pt>
                <c:pt idx="630">
                  <c:v>10.606999999999999</c:v>
                </c:pt>
                <c:pt idx="631">
                  <c:v>10.623670000000001</c:v>
                </c:pt>
                <c:pt idx="632">
                  <c:v>10.640330000000001</c:v>
                </c:pt>
                <c:pt idx="633">
                  <c:v>10.657</c:v>
                </c:pt>
                <c:pt idx="634">
                  <c:v>10.67367</c:v>
                </c:pt>
                <c:pt idx="635">
                  <c:v>10.690329999999999</c:v>
                </c:pt>
                <c:pt idx="636">
                  <c:v>10.707000000000001</c:v>
                </c:pt>
                <c:pt idx="637">
                  <c:v>10.72367</c:v>
                </c:pt>
                <c:pt idx="638">
                  <c:v>10.74033</c:v>
                </c:pt>
                <c:pt idx="639">
                  <c:v>10.757</c:v>
                </c:pt>
                <c:pt idx="640">
                  <c:v>10.773669999999999</c:v>
                </c:pt>
                <c:pt idx="641">
                  <c:v>10.790330000000001</c:v>
                </c:pt>
                <c:pt idx="642">
                  <c:v>10.807</c:v>
                </c:pt>
                <c:pt idx="643">
                  <c:v>10.82367</c:v>
                </c:pt>
                <c:pt idx="644">
                  <c:v>10.840249999999999</c:v>
                </c:pt>
                <c:pt idx="645">
                  <c:v>10.856920000000001</c:v>
                </c:pt>
                <c:pt idx="646">
                  <c:v>10.87358</c:v>
                </c:pt>
                <c:pt idx="647">
                  <c:v>10.89025</c:v>
                </c:pt>
                <c:pt idx="648">
                  <c:v>10.90692</c:v>
                </c:pt>
                <c:pt idx="649">
                  <c:v>10.923579999999999</c:v>
                </c:pt>
                <c:pt idx="650">
                  <c:v>10.940250000000001</c:v>
                </c:pt>
                <c:pt idx="651">
                  <c:v>10.95692</c:v>
                </c:pt>
                <c:pt idx="652">
                  <c:v>10.97358</c:v>
                </c:pt>
                <c:pt idx="653">
                  <c:v>10.99025</c:v>
                </c:pt>
                <c:pt idx="654">
                  <c:v>11.006919999999999</c:v>
                </c:pt>
                <c:pt idx="655">
                  <c:v>11.023580000000001</c:v>
                </c:pt>
                <c:pt idx="656">
                  <c:v>11.04025</c:v>
                </c:pt>
                <c:pt idx="657">
                  <c:v>11.05692</c:v>
                </c:pt>
                <c:pt idx="658">
                  <c:v>11.07358</c:v>
                </c:pt>
                <c:pt idx="659">
                  <c:v>11.090249999999999</c:v>
                </c:pt>
                <c:pt idx="660">
                  <c:v>11.106920000000001</c:v>
                </c:pt>
                <c:pt idx="661">
                  <c:v>11.12358</c:v>
                </c:pt>
                <c:pt idx="662">
                  <c:v>11.14025</c:v>
                </c:pt>
                <c:pt idx="663">
                  <c:v>11.15692</c:v>
                </c:pt>
                <c:pt idx="664">
                  <c:v>11.173579999999999</c:v>
                </c:pt>
                <c:pt idx="665">
                  <c:v>11.190250000000001</c:v>
                </c:pt>
                <c:pt idx="666">
                  <c:v>11.20692</c:v>
                </c:pt>
                <c:pt idx="667">
                  <c:v>11.22358</c:v>
                </c:pt>
                <c:pt idx="668">
                  <c:v>11.24025</c:v>
                </c:pt>
                <c:pt idx="669">
                  <c:v>11.256919999999999</c:v>
                </c:pt>
                <c:pt idx="670">
                  <c:v>11.273580000000001</c:v>
                </c:pt>
                <c:pt idx="671">
                  <c:v>11.29025</c:v>
                </c:pt>
                <c:pt idx="672">
                  <c:v>11.30692</c:v>
                </c:pt>
                <c:pt idx="673">
                  <c:v>11.32358</c:v>
                </c:pt>
                <c:pt idx="674">
                  <c:v>11.340170000000001</c:v>
                </c:pt>
                <c:pt idx="675">
                  <c:v>11.35683</c:v>
                </c:pt>
                <c:pt idx="676">
                  <c:v>11.3735</c:v>
                </c:pt>
                <c:pt idx="677">
                  <c:v>11.390169999999999</c:v>
                </c:pt>
                <c:pt idx="678">
                  <c:v>11.406829999999999</c:v>
                </c:pt>
                <c:pt idx="679">
                  <c:v>11.423500000000001</c:v>
                </c:pt>
                <c:pt idx="680">
                  <c:v>11.44017</c:v>
                </c:pt>
                <c:pt idx="681">
                  <c:v>11.45683</c:v>
                </c:pt>
                <c:pt idx="682">
                  <c:v>11.4735</c:v>
                </c:pt>
                <c:pt idx="683">
                  <c:v>11.490170000000001</c:v>
                </c:pt>
                <c:pt idx="684">
                  <c:v>11.506830000000001</c:v>
                </c:pt>
                <c:pt idx="685">
                  <c:v>11.5235</c:v>
                </c:pt>
                <c:pt idx="686">
                  <c:v>11.54017</c:v>
                </c:pt>
                <c:pt idx="687">
                  <c:v>11.55683</c:v>
                </c:pt>
                <c:pt idx="688">
                  <c:v>11.573499999999999</c:v>
                </c:pt>
                <c:pt idx="689">
                  <c:v>11.590170000000001</c:v>
                </c:pt>
                <c:pt idx="690">
                  <c:v>11.60683</c:v>
                </c:pt>
                <c:pt idx="691">
                  <c:v>11.6235</c:v>
                </c:pt>
                <c:pt idx="692">
                  <c:v>11.640169999999999</c:v>
                </c:pt>
                <c:pt idx="693">
                  <c:v>11.656829999999999</c:v>
                </c:pt>
                <c:pt idx="694">
                  <c:v>11.673500000000001</c:v>
                </c:pt>
                <c:pt idx="695">
                  <c:v>11.69017</c:v>
                </c:pt>
                <c:pt idx="696">
                  <c:v>11.70683</c:v>
                </c:pt>
                <c:pt idx="697">
                  <c:v>11.7235</c:v>
                </c:pt>
                <c:pt idx="698">
                  <c:v>11.740170000000001</c:v>
                </c:pt>
                <c:pt idx="699">
                  <c:v>11.756830000000001</c:v>
                </c:pt>
                <c:pt idx="700">
                  <c:v>11.7735</c:v>
                </c:pt>
                <c:pt idx="701">
                  <c:v>11.79017</c:v>
                </c:pt>
                <c:pt idx="702">
                  <c:v>11.80683</c:v>
                </c:pt>
                <c:pt idx="703">
                  <c:v>11.82342</c:v>
                </c:pt>
                <c:pt idx="704">
                  <c:v>11.84008</c:v>
                </c:pt>
                <c:pt idx="705">
                  <c:v>11.85675</c:v>
                </c:pt>
                <c:pt idx="706">
                  <c:v>11.873419999999999</c:v>
                </c:pt>
                <c:pt idx="707">
                  <c:v>11.890079999999999</c:v>
                </c:pt>
                <c:pt idx="708">
                  <c:v>11.906750000000001</c:v>
                </c:pt>
                <c:pt idx="709">
                  <c:v>11.92342</c:v>
                </c:pt>
                <c:pt idx="710">
                  <c:v>11.94008</c:v>
                </c:pt>
                <c:pt idx="711">
                  <c:v>11.95675</c:v>
                </c:pt>
                <c:pt idx="712">
                  <c:v>11.973420000000001</c:v>
                </c:pt>
                <c:pt idx="713">
                  <c:v>11.990080000000001</c:v>
                </c:pt>
                <c:pt idx="714">
                  <c:v>12.00675</c:v>
                </c:pt>
                <c:pt idx="715">
                  <c:v>12.02342</c:v>
                </c:pt>
                <c:pt idx="716">
                  <c:v>12.04008</c:v>
                </c:pt>
                <c:pt idx="717">
                  <c:v>12.056749999999999</c:v>
                </c:pt>
                <c:pt idx="718">
                  <c:v>12.07342</c:v>
                </c:pt>
                <c:pt idx="719">
                  <c:v>12.09008</c:v>
                </c:pt>
                <c:pt idx="720">
                  <c:v>12.10675</c:v>
                </c:pt>
                <c:pt idx="721">
                  <c:v>12.123419999999999</c:v>
                </c:pt>
                <c:pt idx="722">
                  <c:v>12.140079999999999</c:v>
                </c:pt>
                <c:pt idx="723">
                  <c:v>12.156750000000001</c:v>
                </c:pt>
                <c:pt idx="724">
                  <c:v>12.17342</c:v>
                </c:pt>
                <c:pt idx="725">
                  <c:v>12.19008</c:v>
                </c:pt>
                <c:pt idx="726">
                  <c:v>12.20675</c:v>
                </c:pt>
                <c:pt idx="727">
                  <c:v>12.223420000000001</c:v>
                </c:pt>
                <c:pt idx="728">
                  <c:v>12.240080000000001</c:v>
                </c:pt>
                <c:pt idx="729">
                  <c:v>12.25675</c:v>
                </c:pt>
                <c:pt idx="730">
                  <c:v>12.27342</c:v>
                </c:pt>
                <c:pt idx="731">
                  <c:v>12.29008</c:v>
                </c:pt>
                <c:pt idx="732">
                  <c:v>12.30667</c:v>
                </c:pt>
                <c:pt idx="733">
                  <c:v>12.32333</c:v>
                </c:pt>
                <c:pt idx="734">
                  <c:v>12.34</c:v>
                </c:pt>
                <c:pt idx="735">
                  <c:v>12.356669999999999</c:v>
                </c:pt>
                <c:pt idx="736">
                  <c:v>12.373329999999999</c:v>
                </c:pt>
                <c:pt idx="737">
                  <c:v>12.39</c:v>
                </c:pt>
                <c:pt idx="738">
                  <c:v>12.40667</c:v>
                </c:pt>
                <c:pt idx="739">
                  <c:v>12.42333</c:v>
                </c:pt>
                <c:pt idx="740">
                  <c:v>12.44</c:v>
                </c:pt>
                <c:pt idx="741">
                  <c:v>12.456670000000001</c:v>
                </c:pt>
                <c:pt idx="742">
                  <c:v>12.473330000000001</c:v>
                </c:pt>
                <c:pt idx="743">
                  <c:v>12.49</c:v>
                </c:pt>
                <c:pt idx="744">
                  <c:v>12.50667</c:v>
                </c:pt>
                <c:pt idx="745">
                  <c:v>12.52333</c:v>
                </c:pt>
                <c:pt idx="746">
                  <c:v>12.54</c:v>
                </c:pt>
                <c:pt idx="747">
                  <c:v>12.55667</c:v>
                </c:pt>
                <c:pt idx="748">
                  <c:v>12.57333</c:v>
                </c:pt>
                <c:pt idx="749">
                  <c:v>12.59</c:v>
                </c:pt>
                <c:pt idx="750">
                  <c:v>12.606669999999999</c:v>
                </c:pt>
                <c:pt idx="751">
                  <c:v>12.623329999999999</c:v>
                </c:pt>
                <c:pt idx="752">
                  <c:v>12.64</c:v>
                </c:pt>
                <c:pt idx="753">
                  <c:v>12.65667</c:v>
                </c:pt>
                <c:pt idx="754">
                  <c:v>12.67333</c:v>
                </c:pt>
                <c:pt idx="755">
                  <c:v>12.69</c:v>
                </c:pt>
                <c:pt idx="756">
                  <c:v>12.706670000000001</c:v>
                </c:pt>
                <c:pt idx="757">
                  <c:v>12.723330000000001</c:v>
                </c:pt>
                <c:pt idx="758">
                  <c:v>12.74</c:v>
                </c:pt>
                <c:pt idx="759">
                  <c:v>12.75667</c:v>
                </c:pt>
                <c:pt idx="760">
                  <c:v>12.77333</c:v>
                </c:pt>
                <c:pt idx="761">
                  <c:v>12.79</c:v>
                </c:pt>
                <c:pt idx="762">
                  <c:v>12.80658</c:v>
                </c:pt>
                <c:pt idx="763">
                  <c:v>12.82325</c:v>
                </c:pt>
                <c:pt idx="764">
                  <c:v>12.839919999999999</c:v>
                </c:pt>
                <c:pt idx="765">
                  <c:v>12.856579999999999</c:v>
                </c:pt>
                <c:pt idx="766">
                  <c:v>12.873250000000001</c:v>
                </c:pt>
                <c:pt idx="767">
                  <c:v>12.88992</c:v>
                </c:pt>
                <c:pt idx="768">
                  <c:v>12.90658</c:v>
                </c:pt>
                <c:pt idx="769">
                  <c:v>12.923249999999999</c:v>
                </c:pt>
                <c:pt idx="770">
                  <c:v>12.939920000000001</c:v>
                </c:pt>
                <c:pt idx="771">
                  <c:v>12.956580000000001</c:v>
                </c:pt>
                <c:pt idx="772">
                  <c:v>12.97325</c:v>
                </c:pt>
                <c:pt idx="773">
                  <c:v>12.98992</c:v>
                </c:pt>
                <c:pt idx="774">
                  <c:v>13.00658</c:v>
                </c:pt>
                <c:pt idx="775">
                  <c:v>13.023250000000001</c:v>
                </c:pt>
                <c:pt idx="776">
                  <c:v>13.03992</c:v>
                </c:pt>
                <c:pt idx="777">
                  <c:v>13.05658</c:v>
                </c:pt>
                <c:pt idx="778">
                  <c:v>13.07325</c:v>
                </c:pt>
                <c:pt idx="779">
                  <c:v>13.089919999999999</c:v>
                </c:pt>
                <c:pt idx="780">
                  <c:v>13.106579999999999</c:v>
                </c:pt>
                <c:pt idx="781">
                  <c:v>13.123250000000001</c:v>
                </c:pt>
                <c:pt idx="782">
                  <c:v>13.13992</c:v>
                </c:pt>
                <c:pt idx="783">
                  <c:v>13.15658</c:v>
                </c:pt>
                <c:pt idx="784">
                  <c:v>13.173249999999999</c:v>
                </c:pt>
                <c:pt idx="785">
                  <c:v>13.189920000000001</c:v>
                </c:pt>
                <c:pt idx="786">
                  <c:v>13.206580000000001</c:v>
                </c:pt>
                <c:pt idx="787">
                  <c:v>13.22325</c:v>
                </c:pt>
                <c:pt idx="788">
                  <c:v>13.23992</c:v>
                </c:pt>
                <c:pt idx="789">
                  <c:v>13.25658</c:v>
                </c:pt>
                <c:pt idx="790">
                  <c:v>13.27317</c:v>
                </c:pt>
                <c:pt idx="791">
                  <c:v>13.28983</c:v>
                </c:pt>
                <c:pt idx="792">
                  <c:v>13.3065</c:v>
                </c:pt>
                <c:pt idx="793">
                  <c:v>13.323169999999999</c:v>
                </c:pt>
                <c:pt idx="794">
                  <c:v>13.339829999999999</c:v>
                </c:pt>
                <c:pt idx="795">
                  <c:v>13.3565</c:v>
                </c:pt>
                <c:pt idx="796">
                  <c:v>13.37317</c:v>
                </c:pt>
                <c:pt idx="797">
                  <c:v>13.38983</c:v>
                </c:pt>
                <c:pt idx="798">
                  <c:v>13.406499999999999</c:v>
                </c:pt>
                <c:pt idx="799">
                  <c:v>13.423170000000001</c:v>
                </c:pt>
                <c:pt idx="800">
                  <c:v>13.439830000000001</c:v>
                </c:pt>
                <c:pt idx="801">
                  <c:v>13.4565</c:v>
                </c:pt>
                <c:pt idx="802">
                  <c:v>13.47317</c:v>
                </c:pt>
                <c:pt idx="803">
                  <c:v>13.48983</c:v>
                </c:pt>
                <c:pt idx="804">
                  <c:v>13.506500000000001</c:v>
                </c:pt>
                <c:pt idx="805">
                  <c:v>13.52317</c:v>
                </c:pt>
                <c:pt idx="806">
                  <c:v>13.53983</c:v>
                </c:pt>
                <c:pt idx="807">
                  <c:v>13.5565</c:v>
                </c:pt>
                <c:pt idx="808">
                  <c:v>13.573169999999999</c:v>
                </c:pt>
                <c:pt idx="809">
                  <c:v>13.589829999999999</c:v>
                </c:pt>
                <c:pt idx="810">
                  <c:v>13.6065</c:v>
                </c:pt>
                <c:pt idx="811">
                  <c:v>13.62317</c:v>
                </c:pt>
                <c:pt idx="812">
                  <c:v>13.63983</c:v>
                </c:pt>
                <c:pt idx="813">
                  <c:v>13.656499999999999</c:v>
                </c:pt>
                <c:pt idx="814">
                  <c:v>13.673170000000001</c:v>
                </c:pt>
                <c:pt idx="815">
                  <c:v>13.689830000000001</c:v>
                </c:pt>
                <c:pt idx="816">
                  <c:v>13.7065</c:v>
                </c:pt>
                <c:pt idx="817">
                  <c:v>13.72317</c:v>
                </c:pt>
                <c:pt idx="818">
                  <c:v>13.73983</c:v>
                </c:pt>
                <c:pt idx="819">
                  <c:v>13.756500000000001</c:v>
                </c:pt>
                <c:pt idx="820">
                  <c:v>13.77308</c:v>
                </c:pt>
                <c:pt idx="821">
                  <c:v>13.78975</c:v>
                </c:pt>
                <c:pt idx="822">
                  <c:v>13.806419999999999</c:v>
                </c:pt>
                <c:pt idx="823">
                  <c:v>13.823079999999999</c:v>
                </c:pt>
                <c:pt idx="824">
                  <c:v>13.83975</c:v>
                </c:pt>
                <c:pt idx="825">
                  <c:v>13.85642</c:v>
                </c:pt>
                <c:pt idx="826">
                  <c:v>13.87308</c:v>
                </c:pt>
                <c:pt idx="827">
                  <c:v>13.889749999999999</c:v>
                </c:pt>
                <c:pt idx="828">
                  <c:v>13.906420000000001</c:v>
                </c:pt>
                <c:pt idx="829">
                  <c:v>13.923080000000001</c:v>
                </c:pt>
                <c:pt idx="830">
                  <c:v>13.93975</c:v>
                </c:pt>
                <c:pt idx="831">
                  <c:v>13.95642</c:v>
                </c:pt>
                <c:pt idx="832">
                  <c:v>13.97308</c:v>
                </c:pt>
                <c:pt idx="833">
                  <c:v>13.989750000000001</c:v>
                </c:pt>
                <c:pt idx="834">
                  <c:v>14.00642</c:v>
                </c:pt>
                <c:pt idx="835">
                  <c:v>14.02308</c:v>
                </c:pt>
                <c:pt idx="836">
                  <c:v>14.03975</c:v>
                </c:pt>
                <c:pt idx="837">
                  <c:v>14.056419999999999</c:v>
                </c:pt>
                <c:pt idx="838">
                  <c:v>14.073079999999999</c:v>
                </c:pt>
                <c:pt idx="839">
                  <c:v>14.08975</c:v>
                </c:pt>
                <c:pt idx="840">
                  <c:v>14.10642</c:v>
                </c:pt>
                <c:pt idx="841">
                  <c:v>14.12308</c:v>
                </c:pt>
                <c:pt idx="842">
                  <c:v>14.139749999999999</c:v>
                </c:pt>
                <c:pt idx="843">
                  <c:v>14.156420000000001</c:v>
                </c:pt>
                <c:pt idx="844">
                  <c:v>14.173080000000001</c:v>
                </c:pt>
                <c:pt idx="845">
                  <c:v>14.18975</c:v>
                </c:pt>
                <c:pt idx="846">
                  <c:v>14.20642</c:v>
                </c:pt>
                <c:pt idx="847">
                  <c:v>14.22308</c:v>
                </c:pt>
                <c:pt idx="848">
                  <c:v>14.239750000000001</c:v>
                </c:pt>
                <c:pt idx="849">
                  <c:v>14.25633</c:v>
                </c:pt>
                <c:pt idx="850">
                  <c:v>14.273</c:v>
                </c:pt>
                <c:pt idx="851">
                  <c:v>14.289669999999999</c:v>
                </c:pt>
                <c:pt idx="852">
                  <c:v>14.306330000000001</c:v>
                </c:pt>
                <c:pt idx="853">
                  <c:v>14.323</c:v>
                </c:pt>
                <c:pt idx="854">
                  <c:v>14.33967</c:v>
                </c:pt>
                <c:pt idx="855">
                  <c:v>14.35633</c:v>
                </c:pt>
                <c:pt idx="856">
                  <c:v>14.372999999999999</c:v>
                </c:pt>
                <c:pt idx="857">
                  <c:v>14.389670000000001</c:v>
                </c:pt>
                <c:pt idx="858">
                  <c:v>14.406330000000001</c:v>
                </c:pt>
                <c:pt idx="859">
                  <c:v>14.423</c:v>
                </c:pt>
                <c:pt idx="860">
                  <c:v>14.43967</c:v>
                </c:pt>
                <c:pt idx="861">
                  <c:v>14.456329999999999</c:v>
                </c:pt>
                <c:pt idx="862">
                  <c:v>14.473000000000001</c:v>
                </c:pt>
                <c:pt idx="863">
                  <c:v>14.48967</c:v>
                </c:pt>
                <c:pt idx="864">
                  <c:v>14.50633</c:v>
                </c:pt>
                <c:pt idx="865">
                  <c:v>14.523</c:v>
                </c:pt>
                <c:pt idx="866">
                  <c:v>14.539669999999999</c:v>
                </c:pt>
                <c:pt idx="867">
                  <c:v>14.556330000000001</c:v>
                </c:pt>
                <c:pt idx="868">
                  <c:v>14.573</c:v>
                </c:pt>
                <c:pt idx="869">
                  <c:v>14.58967</c:v>
                </c:pt>
                <c:pt idx="870">
                  <c:v>14.60633</c:v>
                </c:pt>
                <c:pt idx="871">
                  <c:v>14.622999999999999</c:v>
                </c:pt>
                <c:pt idx="872">
                  <c:v>14.639670000000001</c:v>
                </c:pt>
                <c:pt idx="873">
                  <c:v>14.656330000000001</c:v>
                </c:pt>
                <c:pt idx="874">
                  <c:v>14.673</c:v>
                </c:pt>
                <c:pt idx="875">
                  <c:v>14.68967</c:v>
                </c:pt>
                <c:pt idx="876">
                  <c:v>14.706329999999999</c:v>
                </c:pt>
                <c:pt idx="877">
                  <c:v>14.723000000000001</c:v>
                </c:pt>
                <c:pt idx="878">
                  <c:v>14.73967</c:v>
                </c:pt>
                <c:pt idx="879">
                  <c:v>14.75625</c:v>
                </c:pt>
                <c:pt idx="880">
                  <c:v>14.772919999999999</c:v>
                </c:pt>
                <c:pt idx="881">
                  <c:v>14.789580000000001</c:v>
                </c:pt>
                <c:pt idx="882">
                  <c:v>14.80625</c:v>
                </c:pt>
                <c:pt idx="883">
                  <c:v>14.82292</c:v>
                </c:pt>
                <c:pt idx="884">
                  <c:v>14.83958</c:v>
                </c:pt>
                <c:pt idx="885">
                  <c:v>14.856249999999999</c:v>
                </c:pt>
                <c:pt idx="886">
                  <c:v>14.872920000000001</c:v>
                </c:pt>
                <c:pt idx="887">
                  <c:v>14.88958</c:v>
                </c:pt>
                <c:pt idx="888">
                  <c:v>14.90625</c:v>
                </c:pt>
                <c:pt idx="889">
                  <c:v>14.92292</c:v>
                </c:pt>
                <c:pt idx="890">
                  <c:v>14.939579999999999</c:v>
                </c:pt>
                <c:pt idx="891">
                  <c:v>14.956250000000001</c:v>
                </c:pt>
                <c:pt idx="892">
                  <c:v>14.97292</c:v>
                </c:pt>
                <c:pt idx="893">
                  <c:v>14.98958</c:v>
                </c:pt>
                <c:pt idx="894">
                  <c:v>15.00625</c:v>
                </c:pt>
                <c:pt idx="895">
                  <c:v>15.022919999999999</c:v>
                </c:pt>
                <c:pt idx="896">
                  <c:v>15.039580000000001</c:v>
                </c:pt>
                <c:pt idx="897">
                  <c:v>15.05625</c:v>
                </c:pt>
                <c:pt idx="898">
                  <c:v>15.07292</c:v>
                </c:pt>
                <c:pt idx="899">
                  <c:v>15.08958</c:v>
                </c:pt>
                <c:pt idx="900">
                  <c:v>15.106249999999999</c:v>
                </c:pt>
                <c:pt idx="901">
                  <c:v>15.122920000000001</c:v>
                </c:pt>
                <c:pt idx="902">
                  <c:v>15.13958</c:v>
                </c:pt>
                <c:pt idx="903">
                  <c:v>15.15625</c:v>
                </c:pt>
                <c:pt idx="904">
                  <c:v>15.17292</c:v>
                </c:pt>
                <c:pt idx="905">
                  <c:v>15.189579999999999</c:v>
                </c:pt>
                <c:pt idx="906">
                  <c:v>15.206250000000001</c:v>
                </c:pt>
                <c:pt idx="907">
                  <c:v>15.22283</c:v>
                </c:pt>
                <c:pt idx="908">
                  <c:v>15.2395</c:v>
                </c:pt>
                <c:pt idx="909">
                  <c:v>15.256169999999999</c:v>
                </c:pt>
                <c:pt idx="910">
                  <c:v>15.272830000000001</c:v>
                </c:pt>
                <c:pt idx="911">
                  <c:v>15.2895</c:v>
                </c:pt>
                <c:pt idx="912">
                  <c:v>15.30617</c:v>
                </c:pt>
                <c:pt idx="913">
                  <c:v>15.32283</c:v>
                </c:pt>
                <c:pt idx="914">
                  <c:v>15.339499999999999</c:v>
                </c:pt>
                <c:pt idx="915">
                  <c:v>15.356170000000001</c:v>
                </c:pt>
                <c:pt idx="916">
                  <c:v>15.37283</c:v>
                </c:pt>
                <c:pt idx="917">
                  <c:v>15.3895</c:v>
                </c:pt>
                <c:pt idx="918">
                  <c:v>15.406169999999999</c:v>
                </c:pt>
                <c:pt idx="919">
                  <c:v>15.422829999999999</c:v>
                </c:pt>
                <c:pt idx="920">
                  <c:v>15.439500000000001</c:v>
                </c:pt>
                <c:pt idx="921">
                  <c:v>15.45617</c:v>
                </c:pt>
                <c:pt idx="922">
                  <c:v>15.47283</c:v>
                </c:pt>
                <c:pt idx="923">
                  <c:v>15.4895</c:v>
                </c:pt>
                <c:pt idx="924">
                  <c:v>15.506169999999999</c:v>
                </c:pt>
                <c:pt idx="925">
                  <c:v>15.522830000000001</c:v>
                </c:pt>
                <c:pt idx="926">
                  <c:v>15.5395</c:v>
                </c:pt>
                <c:pt idx="927">
                  <c:v>15.55617</c:v>
                </c:pt>
                <c:pt idx="928">
                  <c:v>15.57283</c:v>
                </c:pt>
                <c:pt idx="929">
                  <c:v>15.589499999999999</c:v>
                </c:pt>
                <c:pt idx="930">
                  <c:v>15.606170000000001</c:v>
                </c:pt>
                <c:pt idx="931">
                  <c:v>15.62283</c:v>
                </c:pt>
                <c:pt idx="932">
                  <c:v>15.6395</c:v>
                </c:pt>
                <c:pt idx="933">
                  <c:v>15.656169999999999</c:v>
                </c:pt>
                <c:pt idx="934">
                  <c:v>15.672829999999999</c:v>
                </c:pt>
                <c:pt idx="935">
                  <c:v>15.689500000000001</c:v>
                </c:pt>
                <c:pt idx="936">
                  <c:v>15.70617</c:v>
                </c:pt>
                <c:pt idx="937">
                  <c:v>15.72275</c:v>
                </c:pt>
                <c:pt idx="938">
                  <c:v>15.739420000000001</c:v>
                </c:pt>
                <c:pt idx="939">
                  <c:v>15.756080000000001</c:v>
                </c:pt>
                <c:pt idx="940">
                  <c:v>15.77275</c:v>
                </c:pt>
                <c:pt idx="941">
                  <c:v>15.78942</c:v>
                </c:pt>
                <c:pt idx="942">
                  <c:v>15.80608</c:v>
                </c:pt>
                <c:pt idx="943">
                  <c:v>15.822749999999999</c:v>
                </c:pt>
                <c:pt idx="944">
                  <c:v>15.83942</c:v>
                </c:pt>
                <c:pt idx="945">
                  <c:v>15.85608</c:v>
                </c:pt>
                <c:pt idx="946">
                  <c:v>15.87275</c:v>
                </c:pt>
                <c:pt idx="947">
                  <c:v>15.889419999999999</c:v>
                </c:pt>
                <c:pt idx="948">
                  <c:v>15.906079999999999</c:v>
                </c:pt>
                <c:pt idx="949">
                  <c:v>15.922750000000001</c:v>
                </c:pt>
                <c:pt idx="950">
                  <c:v>15.93942</c:v>
                </c:pt>
                <c:pt idx="951">
                  <c:v>15.95608</c:v>
                </c:pt>
                <c:pt idx="952">
                  <c:v>15.97275</c:v>
                </c:pt>
                <c:pt idx="953">
                  <c:v>15.989420000000001</c:v>
                </c:pt>
                <c:pt idx="954">
                  <c:v>16.006080000000001</c:v>
                </c:pt>
                <c:pt idx="955">
                  <c:v>16.022749999999998</c:v>
                </c:pt>
                <c:pt idx="956">
                  <c:v>16.03942</c:v>
                </c:pt>
                <c:pt idx="957">
                  <c:v>16.056080000000001</c:v>
                </c:pt>
                <c:pt idx="958">
                  <c:v>16.072749999999999</c:v>
                </c:pt>
                <c:pt idx="959">
                  <c:v>16.08942</c:v>
                </c:pt>
                <c:pt idx="960">
                  <c:v>16.106079999999999</c:v>
                </c:pt>
                <c:pt idx="961">
                  <c:v>16.12275</c:v>
                </c:pt>
                <c:pt idx="962">
                  <c:v>16.139420000000001</c:v>
                </c:pt>
                <c:pt idx="963">
                  <c:v>16.156079999999999</c:v>
                </c:pt>
                <c:pt idx="964">
                  <c:v>16.172750000000001</c:v>
                </c:pt>
                <c:pt idx="965">
                  <c:v>16.189419999999998</c:v>
                </c:pt>
                <c:pt idx="966">
                  <c:v>16.206</c:v>
                </c:pt>
                <c:pt idx="967">
                  <c:v>16.222670000000001</c:v>
                </c:pt>
                <c:pt idx="968">
                  <c:v>16.239329999999999</c:v>
                </c:pt>
                <c:pt idx="969">
                  <c:v>16.256</c:v>
                </c:pt>
                <c:pt idx="970">
                  <c:v>16.272670000000002</c:v>
                </c:pt>
                <c:pt idx="971">
                  <c:v>16.28933</c:v>
                </c:pt>
                <c:pt idx="972">
                  <c:v>16.306000000000001</c:v>
                </c:pt>
                <c:pt idx="973">
                  <c:v>16.322669999999999</c:v>
                </c:pt>
                <c:pt idx="974">
                  <c:v>16.33933</c:v>
                </c:pt>
                <c:pt idx="975">
                  <c:v>16.356000000000002</c:v>
                </c:pt>
                <c:pt idx="976">
                  <c:v>16.372669999999999</c:v>
                </c:pt>
                <c:pt idx="977">
                  <c:v>16.389330000000001</c:v>
                </c:pt>
                <c:pt idx="978">
                  <c:v>16.405999999999999</c:v>
                </c:pt>
                <c:pt idx="979">
                  <c:v>16.42267</c:v>
                </c:pt>
                <c:pt idx="980">
                  <c:v>16.439330000000002</c:v>
                </c:pt>
                <c:pt idx="981">
                  <c:v>16.456</c:v>
                </c:pt>
                <c:pt idx="982">
                  <c:v>16.472670000000001</c:v>
                </c:pt>
                <c:pt idx="983">
                  <c:v>16.489329999999999</c:v>
                </c:pt>
                <c:pt idx="984">
                  <c:v>16.506</c:v>
                </c:pt>
                <c:pt idx="985">
                  <c:v>16.522670000000002</c:v>
                </c:pt>
                <c:pt idx="986">
                  <c:v>16.53933</c:v>
                </c:pt>
                <c:pt idx="987">
                  <c:v>16.556000000000001</c:v>
                </c:pt>
                <c:pt idx="988">
                  <c:v>16.572669999999999</c:v>
                </c:pt>
                <c:pt idx="989">
                  <c:v>16.58933</c:v>
                </c:pt>
                <c:pt idx="990">
                  <c:v>16.606000000000002</c:v>
                </c:pt>
                <c:pt idx="991">
                  <c:v>16.622669999999999</c:v>
                </c:pt>
                <c:pt idx="992">
                  <c:v>16.639330000000001</c:v>
                </c:pt>
                <c:pt idx="993">
                  <c:v>16.655999999999999</c:v>
                </c:pt>
                <c:pt idx="994">
                  <c:v>16.67267</c:v>
                </c:pt>
                <c:pt idx="995">
                  <c:v>16.689330000000002</c:v>
                </c:pt>
                <c:pt idx="996">
                  <c:v>16.705919999999999</c:v>
                </c:pt>
                <c:pt idx="997">
                  <c:v>16.722580000000001</c:v>
                </c:pt>
                <c:pt idx="998">
                  <c:v>16.739249999999998</c:v>
                </c:pt>
                <c:pt idx="999">
                  <c:v>16.75592</c:v>
                </c:pt>
                <c:pt idx="1000">
                  <c:v>16.772580000000001</c:v>
                </c:pt>
                <c:pt idx="1001">
                  <c:v>16.789249999999999</c:v>
                </c:pt>
                <c:pt idx="1002">
                  <c:v>16.80592</c:v>
                </c:pt>
                <c:pt idx="1003">
                  <c:v>16.822579999999999</c:v>
                </c:pt>
                <c:pt idx="1004">
                  <c:v>16.83925</c:v>
                </c:pt>
                <c:pt idx="1005">
                  <c:v>16.855920000000001</c:v>
                </c:pt>
                <c:pt idx="1006">
                  <c:v>16.872579999999999</c:v>
                </c:pt>
                <c:pt idx="1007">
                  <c:v>16.889250000000001</c:v>
                </c:pt>
                <c:pt idx="1008">
                  <c:v>16.905919999999998</c:v>
                </c:pt>
                <c:pt idx="1009">
                  <c:v>16.92258</c:v>
                </c:pt>
                <c:pt idx="1010">
                  <c:v>16.939250000000001</c:v>
                </c:pt>
                <c:pt idx="1011">
                  <c:v>16.955919999999999</c:v>
                </c:pt>
                <c:pt idx="1012">
                  <c:v>16.972580000000001</c:v>
                </c:pt>
                <c:pt idx="1013">
                  <c:v>16.989249999999998</c:v>
                </c:pt>
                <c:pt idx="1014">
                  <c:v>17.00592</c:v>
                </c:pt>
                <c:pt idx="1015">
                  <c:v>17.022580000000001</c:v>
                </c:pt>
                <c:pt idx="1016">
                  <c:v>17.039249999999999</c:v>
                </c:pt>
                <c:pt idx="1017">
                  <c:v>17.05592</c:v>
                </c:pt>
                <c:pt idx="1018">
                  <c:v>17.072579999999999</c:v>
                </c:pt>
                <c:pt idx="1019">
                  <c:v>17.08925</c:v>
                </c:pt>
                <c:pt idx="1020">
                  <c:v>17.105920000000001</c:v>
                </c:pt>
                <c:pt idx="1021">
                  <c:v>17.122579999999999</c:v>
                </c:pt>
                <c:pt idx="1022">
                  <c:v>17.139250000000001</c:v>
                </c:pt>
                <c:pt idx="1023">
                  <c:v>17.155919999999998</c:v>
                </c:pt>
                <c:pt idx="1024">
                  <c:v>17.17258</c:v>
                </c:pt>
                <c:pt idx="1025">
                  <c:v>17.189170000000001</c:v>
                </c:pt>
                <c:pt idx="1026">
                  <c:v>17.205829999999999</c:v>
                </c:pt>
                <c:pt idx="1027">
                  <c:v>17.2225</c:v>
                </c:pt>
                <c:pt idx="1028">
                  <c:v>17.239170000000001</c:v>
                </c:pt>
                <c:pt idx="1029">
                  <c:v>17.25583</c:v>
                </c:pt>
                <c:pt idx="1030">
                  <c:v>17.272500000000001</c:v>
                </c:pt>
                <c:pt idx="1031">
                  <c:v>17.289169999999999</c:v>
                </c:pt>
                <c:pt idx="1032">
                  <c:v>17.30583</c:v>
                </c:pt>
                <c:pt idx="1033">
                  <c:v>17.322500000000002</c:v>
                </c:pt>
                <c:pt idx="1034">
                  <c:v>17.339169999999999</c:v>
                </c:pt>
                <c:pt idx="1035">
                  <c:v>17.355830000000001</c:v>
                </c:pt>
                <c:pt idx="1036">
                  <c:v>17.372499999999999</c:v>
                </c:pt>
                <c:pt idx="1037">
                  <c:v>17.38917</c:v>
                </c:pt>
                <c:pt idx="1038">
                  <c:v>17.405830000000002</c:v>
                </c:pt>
                <c:pt idx="1039">
                  <c:v>17.422499999999999</c:v>
                </c:pt>
                <c:pt idx="1040">
                  <c:v>17.439170000000001</c:v>
                </c:pt>
                <c:pt idx="1041">
                  <c:v>17.455829999999999</c:v>
                </c:pt>
                <c:pt idx="1042">
                  <c:v>17.4725</c:v>
                </c:pt>
                <c:pt idx="1043">
                  <c:v>17.489170000000001</c:v>
                </c:pt>
                <c:pt idx="1044">
                  <c:v>17.50583</c:v>
                </c:pt>
                <c:pt idx="1045">
                  <c:v>17.522500000000001</c:v>
                </c:pt>
                <c:pt idx="1046">
                  <c:v>17.539169999999999</c:v>
                </c:pt>
                <c:pt idx="1047">
                  <c:v>17.55583</c:v>
                </c:pt>
                <c:pt idx="1048">
                  <c:v>17.572500000000002</c:v>
                </c:pt>
                <c:pt idx="1049">
                  <c:v>17.589169999999999</c:v>
                </c:pt>
                <c:pt idx="1050">
                  <c:v>17.605830000000001</c:v>
                </c:pt>
                <c:pt idx="1051">
                  <c:v>17.622499999999999</c:v>
                </c:pt>
                <c:pt idx="1052">
                  <c:v>17.63917</c:v>
                </c:pt>
                <c:pt idx="1053">
                  <c:v>17.655830000000002</c:v>
                </c:pt>
                <c:pt idx="1054">
                  <c:v>17.672419999999999</c:v>
                </c:pt>
                <c:pt idx="1055">
                  <c:v>17.689080000000001</c:v>
                </c:pt>
                <c:pt idx="1056">
                  <c:v>17.705749999999998</c:v>
                </c:pt>
                <c:pt idx="1057">
                  <c:v>17.72242</c:v>
                </c:pt>
                <c:pt idx="1058">
                  <c:v>17.739080000000001</c:v>
                </c:pt>
                <c:pt idx="1059">
                  <c:v>17.755749999999999</c:v>
                </c:pt>
                <c:pt idx="1060">
                  <c:v>17.77242</c:v>
                </c:pt>
                <c:pt idx="1061">
                  <c:v>17.789079999999998</c:v>
                </c:pt>
                <c:pt idx="1062">
                  <c:v>17.80575</c:v>
                </c:pt>
                <c:pt idx="1063">
                  <c:v>17.822420000000001</c:v>
                </c:pt>
                <c:pt idx="1064">
                  <c:v>17.839079999999999</c:v>
                </c:pt>
                <c:pt idx="1065">
                  <c:v>17.85575</c:v>
                </c:pt>
                <c:pt idx="1066">
                  <c:v>17.872420000000002</c:v>
                </c:pt>
                <c:pt idx="1067">
                  <c:v>17.88908</c:v>
                </c:pt>
                <c:pt idx="1068">
                  <c:v>17.905750000000001</c:v>
                </c:pt>
                <c:pt idx="1069">
                  <c:v>17.922419999999999</c:v>
                </c:pt>
                <c:pt idx="1070">
                  <c:v>17.939080000000001</c:v>
                </c:pt>
                <c:pt idx="1071">
                  <c:v>17.955749999999998</c:v>
                </c:pt>
                <c:pt idx="1072">
                  <c:v>17.97242</c:v>
                </c:pt>
                <c:pt idx="1073">
                  <c:v>17.989080000000001</c:v>
                </c:pt>
                <c:pt idx="1074">
                  <c:v>18.005749999999999</c:v>
                </c:pt>
                <c:pt idx="1075">
                  <c:v>18.02242</c:v>
                </c:pt>
                <c:pt idx="1076">
                  <c:v>18.039079999999998</c:v>
                </c:pt>
                <c:pt idx="1077">
                  <c:v>18.05575</c:v>
                </c:pt>
                <c:pt idx="1078">
                  <c:v>18.072420000000001</c:v>
                </c:pt>
                <c:pt idx="1079">
                  <c:v>18.089079999999999</c:v>
                </c:pt>
                <c:pt idx="1080">
                  <c:v>18.10575</c:v>
                </c:pt>
                <c:pt idx="1081">
                  <c:v>18.122420000000002</c:v>
                </c:pt>
                <c:pt idx="1082">
                  <c:v>18.13908</c:v>
                </c:pt>
                <c:pt idx="1083">
                  <c:v>18.155750000000001</c:v>
                </c:pt>
                <c:pt idx="1084">
                  <c:v>18.172329999999999</c:v>
                </c:pt>
                <c:pt idx="1085">
                  <c:v>18.189</c:v>
                </c:pt>
                <c:pt idx="1086">
                  <c:v>18.205670000000001</c:v>
                </c:pt>
                <c:pt idx="1087">
                  <c:v>18.222329999999999</c:v>
                </c:pt>
                <c:pt idx="1088">
                  <c:v>18.239000000000001</c:v>
                </c:pt>
                <c:pt idx="1089">
                  <c:v>18.255669999999999</c:v>
                </c:pt>
                <c:pt idx="1090">
                  <c:v>18.27233</c:v>
                </c:pt>
                <c:pt idx="1091">
                  <c:v>18.289000000000001</c:v>
                </c:pt>
                <c:pt idx="1092">
                  <c:v>18.305669999999999</c:v>
                </c:pt>
                <c:pt idx="1093">
                  <c:v>18.322330000000001</c:v>
                </c:pt>
                <c:pt idx="1094">
                  <c:v>18.338999999999999</c:v>
                </c:pt>
                <c:pt idx="1095">
                  <c:v>18.35567</c:v>
                </c:pt>
                <c:pt idx="1096">
                  <c:v>18.372330000000002</c:v>
                </c:pt>
                <c:pt idx="1097">
                  <c:v>18.388999999999999</c:v>
                </c:pt>
                <c:pt idx="1098">
                  <c:v>18.405670000000001</c:v>
                </c:pt>
                <c:pt idx="1099">
                  <c:v>18.422329999999999</c:v>
                </c:pt>
                <c:pt idx="1100">
                  <c:v>18.439</c:v>
                </c:pt>
                <c:pt idx="1101">
                  <c:v>18.455670000000001</c:v>
                </c:pt>
                <c:pt idx="1102">
                  <c:v>18.472329999999999</c:v>
                </c:pt>
                <c:pt idx="1103">
                  <c:v>18.489000000000001</c:v>
                </c:pt>
                <c:pt idx="1104">
                  <c:v>18.505669999999999</c:v>
                </c:pt>
                <c:pt idx="1105">
                  <c:v>18.52233</c:v>
                </c:pt>
                <c:pt idx="1106">
                  <c:v>18.539000000000001</c:v>
                </c:pt>
                <c:pt idx="1107">
                  <c:v>18.555669999999999</c:v>
                </c:pt>
                <c:pt idx="1108">
                  <c:v>18.572330000000001</c:v>
                </c:pt>
                <c:pt idx="1109">
                  <c:v>18.588999999999999</c:v>
                </c:pt>
                <c:pt idx="1110">
                  <c:v>18.60567</c:v>
                </c:pt>
                <c:pt idx="1111">
                  <c:v>18.622330000000002</c:v>
                </c:pt>
                <c:pt idx="1112">
                  <c:v>18.638999999999999</c:v>
                </c:pt>
                <c:pt idx="1113">
                  <c:v>18.65558</c:v>
                </c:pt>
                <c:pt idx="1114">
                  <c:v>18.672249999999998</c:v>
                </c:pt>
                <c:pt idx="1115">
                  <c:v>18.68892</c:v>
                </c:pt>
                <c:pt idx="1116">
                  <c:v>18.705580000000001</c:v>
                </c:pt>
                <c:pt idx="1117">
                  <c:v>18.722249999999999</c:v>
                </c:pt>
                <c:pt idx="1118">
                  <c:v>18.73892</c:v>
                </c:pt>
                <c:pt idx="1119">
                  <c:v>18.755579999999998</c:v>
                </c:pt>
                <c:pt idx="1120">
                  <c:v>18.77225</c:v>
                </c:pt>
                <c:pt idx="1121">
                  <c:v>18.788920000000001</c:v>
                </c:pt>
                <c:pt idx="1122">
                  <c:v>18.805579999999999</c:v>
                </c:pt>
                <c:pt idx="1123">
                  <c:v>18.82225</c:v>
                </c:pt>
                <c:pt idx="1124">
                  <c:v>18.838920000000002</c:v>
                </c:pt>
                <c:pt idx="1125">
                  <c:v>18.85558</c:v>
                </c:pt>
                <c:pt idx="1126">
                  <c:v>18.872250000000001</c:v>
                </c:pt>
                <c:pt idx="1127">
                  <c:v>18.888919999999999</c:v>
                </c:pt>
                <c:pt idx="1128">
                  <c:v>18.90558</c:v>
                </c:pt>
                <c:pt idx="1129">
                  <c:v>18.922249999999998</c:v>
                </c:pt>
                <c:pt idx="1130">
                  <c:v>18.93892</c:v>
                </c:pt>
                <c:pt idx="1131">
                  <c:v>18.955580000000001</c:v>
                </c:pt>
                <c:pt idx="1132">
                  <c:v>18.972249999999999</c:v>
                </c:pt>
                <c:pt idx="1133">
                  <c:v>18.98892</c:v>
                </c:pt>
                <c:pt idx="1134">
                  <c:v>19.005579999999998</c:v>
                </c:pt>
                <c:pt idx="1135">
                  <c:v>19.02225</c:v>
                </c:pt>
                <c:pt idx="1136">
                  <c:v>19.038920000000001</c:v>
                </c:pt>
                <c:pt idx="1137">
                  <c:v>19.055579999999999</c:v>
                </c:pt>
                <c:pt idx="1138">
                  <c:v>19.07225</c:v>
                </c:pt>
                <c:pt idx="1139">
                  <c:v>19.088920000000002</c:v>
                </c:pt>
                <c:pt idx="1140">
                  <c:v>19.10558</c:v>
                </c:pt>
                <c:pt idx="1141">
                  <c:v>19.122250000000001</c:v>
                </c:pt>
                <c:pt idx="1142">
                  <c:v>19.138829999999999</c:v>
                </c:pt>
                <c:pt idx="1143">
                  <c:v>19.1555</c:v>
                </c:pt>
                <c:pt idx="1144">
                  <c:v>19.172170000000001</c:v>
                </c:pt>
                <c:pt idx="1145">
                  <c:v>19.188829999999999</c:v>
                </c:pt>
                <c:pt idx="1146">
                  <c:v>19.205500000000001</c:v>
                </c:pt>
                <c:pt idx="1147">
                  <c:v>19.222169999999998</c:v>
                </c:pt>
                <c:pt idx="1148">
                  <c:v>19.23883</c:v>
                </c:pt>
                <c:pt idx="1149">
                  <c:v>19.255500000000001</c:v>
                </c:pt>
                <c:pt idx="1150">
                  <c:v>19.272169999999999</c:v>
                </c:pt>
                <c:pt idx="1151">
                  <c:v>19.288830000000001</c:v>
                </c:pt>
                <c:pt idx="1152">
                  <c:v>19.305499999999999</c:v>
                </c:pt>
                <c:pt idx="1153">
                  <c:v>19.32217</c:v>
                </c:pt>
                <c:pt idx="1154">
                  <c:v>19.338830000000002</c:v>
                </c:pt>
                <c:pt idx="1155">
                  <c:v>19.355499999999999</c:v>
                </c:pt>
                <c:pt idx="1156">
                  <c:v>19.372170000000001</c:v>
                </c:pt>
                <c:pt idx="1157">
                  <c:v>19.388829999999999</c:v>
                </c:pt>
                <c:pt idx="1158">
                  <c:v>19.4055</c:v>
                </c:pt>
                <c:pt idx="1159">
                  <c:v>19.422170000000001</c:v>
                </c:pt>
                <c:pt idx="1160">
                  <c:v>19.438829999999999</c:v>
                </c:pt>
                <c:pt idx="1161">
                  <c:v>19.455500000000001</c:v>
                </c:pt>
                <c:pt idx="1162">
                  <c:v>19.472169999999998</c:v>
                </c:pt>
                <c:pt idx="1163">
                  <c:v>19.48883</c:v>
                </c:pt>
                <c:pt idx="1164">
                  <c:v>19.505500000000001</c:v>
                </c:pt>
                <c:pt idx="1165">
                  <c:v>19.522169999999999</c:v>
                </c:pt>
                <c:pt idx="1166">
                  <c:v>19.538830000000001</c:v>
                </c:pt>
                <c:pt idx="1167">
                  <c:v>19.555499999999999</c:v>
                </c:pt>
                <c:pt idx="1168">
                  <c:v>19.57217</c:v>
                </c:pt>
                <c:pt idx="1169">
                  <c:v>19.588830000000002</c:v>
                </c:pt>
                <c:pt idx="1170">
                  <c:v>19.605499999999999</c:v>
                </c:pt>
                <c:pt idx="1171">
                  <c:v>19.62208</c:v>
                </c:pt>
                <c:pt idx="1172">
                  <c:v>19.638750000000002</c:v>
                </c:pt>
                <c:pt idx="1173">
                  <c:v>19.655419999999999</c:v>
                </c:pt>
                <c:pt idx="1174">
                  <c:v>19.672080000000001</c:v>
                </c:pt>
                <c:pt idx="1175">
                  <c:v>19.688749999999999</c:v>
                </c:pt>
                <c:pt idx="1176">
                  <c:v>19.70542</c:v>
                </c:pt>
                <c:pt idx="1177">
                  <c:v>19.722079999999998</c:v>
                </c:pt>
                <c:pt idx="1178">
                  <c:v>19.73875</c:v>
                </c:pt>
                <c:pt idx="1179">
                  <c:v>19.755420000000001</c:v>
                </c:pt>
                <c:pt idx="1180">
                  <c:v>19.772079999999999</c:v>
                </c:pt>
                <c:pt idx="1181">
                  <c:v>19.78875</c:v>
                </c:pt>
                <c:pt idx="1182">
                  <c:v>19.805420000000002</c:v>
                </c:pt>
                <c:pt idx="1183">
                  <c:v>19.82208</c:v>
                </c:pt>
                <c:pt idx="1184">
                  <c:v>19.838750000000001</c:v>
                </c:pt>
                <c:pt idx="1185">
                  <c:v>19.855419999999999</c:v>
                </c:pt>
                <c:pt idx="1186">
                  <c:v>19.87208</c:v>
                </c:pt>
                <c:pt idx="1187">
                  <c:v>19.888750000000002</c:v>
                </c:pt>
                <c:pt idx="1188">
                  <c:v>19.905419999999999</c:v>
                </c:pt>
                <c:pt idx="1189">
                  <c:v>19.922080000000001</c:v>
                </c:pt>
                <c:pt idx="1190">
                  <c:v>19.938749999999999</c:v>
                </c:pt>
                <c:pt idx="1191">
                  <c:v>19.95542</c:v>
                </c:pt>
                <c:pt idx="1192">
                  <c:v>19.972079999999998</c:v>
                </c:pt>
                <c:pt idx="1193">
                  <c:v>19.98875</c:v>
                </c:pt>
                <c:pt idx="1194">
                  <c:v>20.005420000000001</c:v>
                </c:pt>
                <c:pt idx="1195">
                  <c:v>20.022079999999999</c:v>
                </c:pt>
                <c:pt idx="1196">
                  <c:v>20.03875</c:v>
                </c:pt>
                <c:pt idx="1197">
                  <c:v>20.055420000000002</c:v>
                </c:pt>
                <c:pt idx="1198">
                  <c:v>20.07208</c:v>
                </c:pt>
                <c:pt idx="1199">
                  <c:v>20.088750000000001</c:v>
                </c:pt>
                <c:pt idx="1200">
                  <c:v>20.105419999999999</c:v>
                </c:pt>
                <c:pt idx="1201">
                  <c:v>20.122</c:v>
                </c:pt>
                <c:pt idx="1202">
                  <c:v>20.138670000000001</c:v>
                </c:pt>
                <c:pt idx="1203">
                  <c:v>20.155329999999999</c:v>
                </c:pt>
                <c:pt idx="1204">
                  <c:v>20.172000000000001</c:v>
                </c:pt>
                <c:pt idx="1205">
                  <c:v>20.188669999999998</c:v>
                </c:pt>
                <c:pt idx="1206">
                  <c:v>20.20533</c:v>
                </c:pt>
                <c:pt idx="1207">
                  <c:v>20.222000000000001</c:v>
                </c:pt>
                <c:pt idx="1208">
                  <c:v>20.238669999999999</c:v>
                </c:pt>
                <c:pt idx="1209">
                  <c:v>20.255330000000001</c:v>
                </c:pt>
                <c:pt idx="1210">
                  <c:v>20.271999999999998</c:v>
                </c:pt>
                <c:pt idx="1211">
                  <c:v>20.28867</c:v>
                </c:pt>
                <c:pt idx="1212">
                  <c:v>20.305330000000001</c:v>
                </c:pt>
                <c:pt idx="1213">
                  <c:v>20.321999999999999</c:v>
                </c:pt>
                <c:pt idx="1214">
                  <c:v>20.33867</c:v>
                </c:pt>
                <c:pt idx="1215">
                  <c:v>20.355329999999999</c:v>
                </c:pt>
                <c:pt idx="1216">
                  <c:v>20.372</c:v>
                </c:pt>
                <c:pt idx="1217">
                  <c:v>20.388670000000001</c:v>
                </c:pt>
                <c:pt idx="1218">
                  <c:v>20.405329999999999</c:v>
                </c:pt>
                <c:pt idx="1219">
                  <c:v>20.422000000000001</c:v>
                </c:pt>
                <c:pt idx="1220">
                  <c:v>20.438669999999998</c:v>
                </c:pt>
                <c:pt idx="1221">
                  <c:v>20.45533</c:v>
                </c:pt>
                <c:pt idx="1222">
                  <c:v>20.472000000000001</c:v>
                </c:pt>
                <c:pt idx="1223">
                  <c:v>20.488669999999999</c:v>
                </c:pt>
                <c:pt idx="1224">
                  <c:v>20.505330000000001</c:v>
                </c:pt>
                <c:pt idx="1225">
                  <c:v>20.521999999999998</c:v>
                </c:pt>
                <c:pt idx="1226">
                  <c:v>20.53867</c:v>
                </c:pt>
                <c:pt idx="1227">
                  <c:v>20.555330000000001</c:v>
                </c:pt>
                <c:pt idx="1228">
                  <c:v>20.571999999999999</c:v>
                </c:pt>
                <c:pt idx="1229">
                  <c:v>20.58867</c:v>
                </c:pt>
                <c:pt idx="1230">
                  <c:v>20.605250000000002</c:v>
                </c:pt>
                <c:pt idx="1231">
                  <c:v>20.621919999999999</c:v>
                </c:pt>
                <c:pt idx="1232">
                  <c:v>20.638580000000001</c:v>
                </c:pt>
                <c:pt idx="1233">
                  <c:v>20.655249999999999</c:v>
                </c:pt>
                <c:pt idx="1234">
                  <c:v>20.67192</c:v>
                </c:pt>
                <c:pt idx="1235">
                  <c:v>20.688580000000002</c:v>
                </c:pt>
                <c:pt idx="1236">
                  <c:v>20.705249999999999</c:v>
                </c:pt>
                <c:pt idx="1237">
                  <c:v>20.721920000000001</c:v>
                </c:pt>
                <c:pt idx="1238">
                  <c:v>20.738579999999999</c:v>
                </c:pt>
                <c:pt idx="1239">
                  <c:v>20.75525</c:v>
                </c:pt>
                <c:pt idx="1240">
                  <c:v>20.771920000000001</c:v>
                </c:pt>
                <c:pt idx="1241">
                  <c:v>20.78858</c:v>
                </c:pt>
                <c:pt idx="1242">
                  <c:v>20.805250000000001</c:v>
                </c:pt>
                <c:pt idx="1243">
                  <c:v>20.821919999999999</c:v>
                </c:pt>
                <c:pt idx="1244">
                  <c:v>20.83858</c:v>
                </c:pt>
                <c:pt idx="1245">
                  <c:v>20.855250000000002</c:v>
                </c:pt>
                <c:pt idx="1246">
                  <c:v>20.871919999999999</c:v>
                </c:pt>
                <c:pt idx="1247">
                  <c:v>20.888580000000001</c:v>
                </c:pt>
                <c:pt idx="1248">
                  <c:v>20.905249999999999</c:v>
                </c:pt>
                <c:pt idx="1249">
                  <c:v>20.92192</c:v>
                </c:pt>
                <c:pt idx="1250">
                  <c:v>20.938580000000002</c:v>
                </c:pt>
                <c:pt idx="1251">
                  <c:v>20.955249999999999</c:v>
                </c:pt>
                <c:pt idx="1252">
                  <c:v>20.971920000000001</c:v>
                </c:pt>
                <c:pt idx="1253">
                  <c:v>20.988579999999999</c:v>
                </c:pt>
                <c:pt idx="1254">
                  <c:v>21.00525</c:v>
                </c:pt>
                <c:pt idx="1255">
                  <c:v>21.021920000000001</c:v>
                </c:pt>
                <c:pt idx="1256">
                  <c:v>21.03858</c:v>
                </c:pt>
                <c:pt idx="1257">
                  <c:v>21.055250000000001</c:v>
                </c:pt>
                <c:pt idx="1258">
                  <c:v>21.071919999999999</c:v>
                </c:pt>
                <c:pt idx="1259">
                  <c:v>21.08858</c:v>
                </c:pt>
                <c:pt idx="1260">
                  <c:v>21.105170000000001</c:v>
                </c:pt>
                <c:pt idx="1261">
                  <c:v>21.121829999999999</c:v>
                </c:pt>
                <c:pt idx="1262">
                  <c:v>21.138500000000001</c:v>
                </c:pt>
                <c:pt idx="1263">
                  <c:v>21.155169999999998</c:v>
                </c:pt>
                <c:pt idx="1264">
                  <c:v>21.17183</c:v>
                </c:pt>
                <c:pt idx="1265">
                  <c:v>21.188500000000001</c:v>
                </c:pt>
                <c:pt idx="1266">
                  <c:v>21.205169999999999</c:v>
                </c:pt>
                <c:pt idx="1267">
                  <c:v>21.221830000000001</c:v>
                </c:pt>
                <c:pt idx="1268">
                  <c:v>21.238499999999998</c:v>
                </c:pt>
                <c:pt idx="1269">
                  <c:v>21.25517</c:v>
                </c:pt>
                <c:pt idx="1270">
                  <c:v>21.271830000000001</c:v>
                </c:pt>
                <c:pt idx="1271">
                  <c:v>21.288499999999999</c:v>
                </c:pt>
                <c:pt idx="1272">
                  <c:v>21.30517</c:v>
                </c:pt>
                <c:pt idx="1273">
                  <c:v>21.321829999999999</c:v>
                </c:pt>
                <c:pt idx="1274">
                  <c:v>21.3385</c:v>
                </c:pt>
                <c:pt idx="1275">
                  <c:v>21.355170000000001</c:v>
                </c:pt>
                <c:pt idx="1276">
                  <c:v>21.371829999999999</c:v>
                </c:pt>
                <c:pt idx="1277">
                  <c:v>21.388500000000001</c:v>
                </c:pt>
                <c:pt idx="1278">
                  <c:v>21.405169999999998</c:v>
                </c:pt>
                <c:pt idx="1279">
                  <c:v>21.42183</c:v>
                </c:pt>
                <c:pt idx="1280">
                  <c:v>21.438500000000001</c:v>
                </c:pt>
                <c:pt idx="1281">
                  <c:v>21.455169999999999</c:v>
                </c:pt>
                <c:pt idx="1282">
                  <c:v>21.471830000000001</c:v>
                </c:pt>
                <c:pt idx="1283">
                  <c:v>21.488499999999998</c:v>
                </c:pt>
                <c:pt idx="1284">
                  <c:v>21.50517</c:v>
                </c:pt>
                <c:pt idx="1285">
                  <c:v>21.521830000000001</c:v>
                </c:pt>
                <c:pt idx="1286">
                  <c:v>21.538499999999999</c:v>
                </c:pt>
                <c:pt idx="1287">
                  <c:v>21.55517</c:v>
                </c:pt>
                <c:pt idx="1288">
                  <c:v>21.571829999999999</c:v>
                </c:pt>
                <c:pt idx="1289">
                  <c:v>21.588419999999999</c:v>
                </c:pt>
                <c:pt idx="1290">
                  <c:v>21.605080000000001</c:v>
                </c:pt>
                <c:pt idx="1291">
                  <c:v>21.621749999999999</c:v>
                </c:pt>
                <c:pt idx="1292">
                  <c:v>21.63842</c:v>
                </c:pt>
                <c:pt idx="1293">
                  <c:v>21.655080000000002</c:v>
                </c:pt>
                <c:pt idx="1294">
                  <c:v>21.671749999999999</c:v>
                </c:pt>
                <c:pt idx="1295">
                  <c:v>21.688420000000001</c:v>
                </c:pt>
                <c:pt idx="1296">
                  <c:v>21.705079999999999</c:v>
                </c:pt>
                <c:pt idx="1297">
                  <c:v>21.72175</c:v>
                </c:pt>
                <c:pt idx="1298">
                  <c:v>21.738420000000001</c:v>
                </c:pt>
                <c:pt idx="1299">
                  <c:v>21.75508</c:v>
                </c:pt>
                <c:pt idx="1300">
                  <c:v>21.771750000000001</c:v>
                </c:pt>
                <c:pt idx="1301">
                  <c:v>21.788419999999999</c:v>
                </c:pt>
                <c:pt idx="1302">
                  <c:v>21.80508</c:v>
                </c:pt>
                <c:pt idx="1303">
                  <c:v>21.821750000000002</c:v>
                </c:pt>
                <c:pt idx="1304">
                  <c:v>21.838419999999999</c:v>
                </c:pt>
                <c:pt idx="1305">
                  <c:v>21.855080000000001</c:v>
                </c:pt>
                <c:pt idx="1306">
                  <c:v>21.871749999999999</c:v>
                </c:pt>
                <c:pt idx="1307">
                  <c:v>21.88842</c:v>
                </c:pt>
                <c:pt idx="1308">
                  <c:v>21.905080000000002</c:v>
                </c:pt>
                <c:pt idx="1309">
                  <c:v>21.921749999999999</c:v>
                </c:pt>
                <c:pt idx="1310">
                  <c:v>21.938420000000001</c:v>
                </c:pt>
                <c:pt idx="1311">
                  <c:v>21.955079999999999</c:v>
                </c:pt>
                <c:pt idx="1312">
                  <c:v>21.97175</c:v>
                </c:pt>
                <c:pt idx="1313">
                  <c:v>21.988420000000001</c:v>
                </c:pt>
                <c:pt idx="1314">
                  <c:v>22.00508</c:v>
                </c:pt>
                <c:pt idx="1315">
                  <c:v>22.021750000000001</c:v>
                </c:pt>
                <c:pt idx="1316">
                  <c:v>22.038419999999999</c:v>
                </c:pt>
                <c:pt idx="1317">
                  <c:v>22.05508</c:v>
                </c:pt>
                <c:pt idx="1318">
                  <c:v>22.071670000000001</c:v>
                </c:pt>
                <c:pt idx="1319">
                  <c:v>22.088329999999999</c:v>
                </c:pt>
                <c:pt idx="1320">
                  <c:v>22.105</c:v>
                </c:pt>
                <c:pt idx="1321">
                  <c:v>22.121670000000002</c:v>
                </c:pt>
                <c:pt idx="1322">
                  <c:v>22.13833</c:v>
                </c:pt>
                <c:pt idx="1323">
                  <c:v>22.155000000000001</c:v>
                </c:pt>
                <c:pt idx="1324">
                  <c:v>22.171669999999999</c:v>
                </c:pt>
                <c:pt idx="1325">
                  <c:v>22.188330000000001</c:v>
                </c:pt>
                <c:pt idx="1326">
                  <c:v>22.204999999999998</c:v>
                </c:pt>
                <c:pt idx="1327">
                  <c:v>22.22167</c:v>
                </c:pt>
                <c:pt idx="1328">
                  <c:v>22.238330000000001</c:v>
                </c:pt>
                <c:pt idx="1329">
                  <c:v>22.254999999999999</c:v>
                </c:pt>
                <c:pt idx="1330">
                  <c:v>22.27167</c:v>
                </c:pt>
                <c:pt idx="1331">
                  <c:v>22.288329999999998</c:v>
                </c:pt>
                <c:pt idx="1332">
                  <c:v>22.305</c:v>
                </c:pt>
                <c:pt idx="1333">
                  <c:v>22.321670000000001</c:v>
                </c:pt>
                <c:pt idx="1334">
                  <c:v>22.338329999999999</c:v>
                </c:pt>
                <c:pt idx="1335">
                  <c:v>22.355</c:v>
                </c:pt>
                <c:pt idx="1336">
                  <c:v>22.371670000000002</c:v>
                </c:pt>
                <c:pt idx="1337">
                  <c:v>22.38833</c:v>
                </c:pt>
                <c:pt idx="1338">
                  <c:v>22.405000000000001</c:v>
                </c:pt>
                <c:pt idx="1339">
                  <c:v>22.421669999999999</c:v>
                </c:pt>
                <c:pt idx="1340">
                  <c:v>22.438330000000001</c:v>
                </c:pt>
                <c:pt idx="1341">
                  <c:v>22.454999999999998</c:v>
                </c:pt>
                <c:pt idx="1342">
                  <c:v>22.47167</c:v>
                </c:pt>
                <c:pt idx="1343">
                  <c:v>22.488330000000001</c:v>
                </c:pt>
                <c:pt idx="1344">
                  <c:v>22.504999999999999</c:v>
                </c:pt>
                <c:pt idx="1345">
                  <c:v>22.52167</c:v>
                </c:pt>
                <c:pt idx="1346">
                  <c:v>22.538329999999998</c:v>
                </c:pt>
                <c:pt idx="1347">
                  <c:v>22.554919999999999</c:v>
                </c:pt>
                <c:pt idx="1348">
                  <c:v>22.571580000000001</c:v>
                </c:pt>
                <c:pt idx="1349">
                  <c:v>22.588249999999999</c:v>
                </c:pt>
                <c:pt idx="1350">
                  <c:v>22.60492</c:v>
                </c:pt>
                <c:pt idx="1351">
                  <c:v>22.621580000000002</c:v>
                </c:pt>
                <c:pt idx="1352">
                  <c:v>22.638249999999999</c:v>
                </c:pt>
                <c:pt idx="1353">
                  <c:v>22.654920000000001</c:v>
                </c:pt>
                <c:pt idx="1354">
                  <c:v>22.671579999999999</c:v>
                </c:pt>
                <c:pt idx="1355">
                  <c:v>22.68825</c:v>
                </c:pt>
                <c:pt idx="1356">
                  <c:v>22.704920000000001</c:v>
                </c:pt>
                <c:pt idx="1357">
                  <c:v>22.721579999999999</c:v>
                </c:pt>
                <c:pt idx="1358">
                  <c:v>22.738250000000001</c:v>
                </c:pt>
                <c:pt idx="1359">
                  <c:v>22.754919999999998</c:v>
                </c:pt>
                <c:pt idx="1360">
                  <c:v>22.77158</c:v>
                </c:pt>
                <c:pt idx="1361">
                  <c:v>22.788250000000001</c:v>
                </c:pt>
                <c:pt idx="1362">
                  <c:v>22.804919999999999</c:v>
                </c:pt>
                <c:pt idx="1363">
                  <c:v>22.821580000000001</c:v>
                </c:pt>
                <c:pt idx="1364">
                  <c:v>22.838249999999999</c:v>
                </c:pt>
                <c:pt idx="1365">
                  <c:v>22.85492</c:v>
                </c:pt>
                <c:pt idx="1366">
                  <c:v>22.871580000000002</c:v>
                </c:pt>
                <c:pt idx="1367">
                  <c:v>22.888249999999999</c:v>
                </c:pt>
                <c:pt idx="1368">
                  <c:v>22.904920000000001</c:v>
                </c:pt>
                <c:pt idx="1369">
                  <c:v>22.921579999999999</c:v>
                </c:pt>
                <c:pt idx="1370">
                  <c:v>22.93825</c:v>
                </c:pt>
                <c:pt idx="1371">
                  <c:v>22.954920000000001</c:v>
                </c:pt>
                <c:pt idx="1372">
                  <c:v>22.971579999999999</c:v>
                </c:pt>
                <c:pt idx="1373">
                  <c:v>22.988250000000001</c:v>
                </c:pt>
                <c:pt idx="1374">
                  <c:v>23.004919999999998</c:v>
                </c:pt>
                <c:pt idx="1375">
                  <c:v>23.02158</c:v>
                </c:pt>
                <c:pt idx="1376">
                  <c:v>23.038170000000001</c:v>
                </c:pt>
                <c:pt idx="1377">
                  <c:v>23.054829999999999</c:v>
                </c:pt>
                <c:pt idx="1378">
                  <c:v>23.0715</c:v>
                </c:pt>
                <c:pt idx="1379">
                  <c:v>23.088170000000002</c:v>
                </c:pt>
                <c:pt idx="1380">
                  <c:v>23.10483</c:v>
                </c:pt>
                <c:pt idx="1381">
                  <c:v>23.121500000000001</c:v>
                </c:pt>
                <c:pt idx="1382">
                  <c:v>23.138169999999999</c:v>
                </c:pt>
                <c:pt idx="1383">
                  <c:v>23.15483</c:v>
                </c:pt>
                <c:pt idx="1384">
                  <c:v>23.171500000000002</c:v>
                </c:pt>
                <c:pt idx="1385">
                  <c:v>23.18817</c:v>
                </c:pt>
                <c:pt idx="1386">
                  <c:v>23.204830000000001</c:v>
                </c:pt>
                <c:pt idx="1387">
                  <c:v>23.221499999999999</c:v>
                </c:pt>
                <c:pt idx="1388">
                  <c:v>23.23817</c:v>
                </c:pt>
                <c:pt idx="1389">
                  <c:v>23.254829999999998</c:v>
                </c:pt>
                <c:pt idx="1390">
                  <c:v>23.2715</c:v>
                </c:pt>
                <c:pt idx="1391">
                  <c:v>23.288170000000001</c:v>
                </c:pt>
                <c:pt idx="1392">
                  <c:v>23.304829999999999</c:v>
                </c:pt>
                <c:pt idx="1393">
                  <c:v>23.3215</c:v>
                </c:pt>
                <c:pt idx="1394">
                  <c:v>23.338170000000002</c:v>
                </c:pt>
                <c:pt idx="1395">
                  <c:v>23.35483</c:v>
                </c:pt>
                <c:pt idx="1396">
                  <c:v>23.371500000000001</c:v>
                </c:pt>
                <c:pt idx="1397">
                  <c:v>23.388169999999999</c:v>
                </c:pt>
                <c:pt idx="1398">
                  <c:v>23.40483</c:v>
                </c:pt>
                <c:pt idx="1399">
                  <c:v>23.421500000000002</c:v>
                </c:pt>
                <c:pt idx="1400">
                  <c:v>23.43817</c:v>
                </c:pt>
                <c:pt idx="1401">
                  <c:v>23.454830000000001</c:v>
                </c:pt>
                <c:pt idx="1402">
                  <c:v>23.471499999999999</c:v>
                </c:pt>
                <c:pt idx="1403">
                  <c:v>23.48817</c:v>
                </c:pt>
                <c:pt idx="1404">
                  <c:v>23.504829999999998</c:v>
                </c:pt>
                <c:pt idx="1405">
                  <c:v>23.5215</c:v>
                </c:pt>
                <c:pt idx="1406">
                  <c:v>23.538080000000001</c:v>
                </c:pt>
                <c:pt idx="1407">
                  <c:v>23.554749999999999</c:v>
                </c:pt>
                <c:pt idx="1408">
                  <c:v>23.57142</c:v>
                </c:pt>
                <c:pt idx="1409">
                  <c:v>23.588080000000001</c:v>
                </c:pt>
                <c:pt idx="1410">
                  <c:v>23.604749999999999</c:v>
                </c:pt>
                <c:pt idx="1411">
                  <c:v>23.621420000000001</c:v>
                </c:pt>
                <c:pt idx="1412">
                  <c:v>23.638079999999999</c:v>
                </c:pt>
                <c:pt idx="1413">
                  <c:v>23.65475</c:v>
                </c:pt>
                <c:pt idx="1414">
                  <c:v>23.671420000000001</c:v>
                </c:pt>
                <c:pt idx="1415">
                  <c:v>23.688079999999999</c:v>
                </c:pt>
                <c:pt idx="1416">
                  <c:v>23.704750000000001</c:v>
                </c:pt>
                <c:pt idx="1417">
                  <c:v>23.721419999999998</c:v>
                </c:pt>
                <c:pt idx="1418">
                  <c:v>23.73808</c:v>
                </c:pt>
                <c:pt idx="1419">
                  <c:v>23.754750000000001</c:v>
                </c:pt>
                <c:pt idx="1420">
                  <c:v>23.771419999999999</c:v>
                </c:pt>
                <c:pt idx="1421">
                  <c:v>23.788080000000001</c:v>
                </c:pt>
                <c:pt idx="1422">
                  <c:v>23.804749999999999</c:v>
                </c:pt>
                <c:pt idx="1423">
                  <c:v>23.82142</c:v>
                </c:pt>
                <c:pt idx="1424">
                  <c:v>23.838080000000001</c:v>
                </c:pt>
                <c:pt idx="1425">
                  <c:v>23.854749999999999</c:v>
                </c:pt>
                <c:pt idx="1426">
                  <c:v>23.871420000000001</c:v>
                </c:pt>
                <c:pt idx="1427">
                  <c:v>23.888079999999999</c:v>
                </c:pt>
                <c:pt idx="1428">
                  <c:v>23.90475</c:v>
                </c:pt>
                <c:pt idx="1429">
                  <c:v>23.921420000000001</c:v>
                </c:pt>
                <c:pt idx="1430">
                  <c:v>23.938079999999999</c:v>
                </c:pt>
                <c:pt idx="1431">
                  <c:v>23.954750000000001</c:v>
                </c:pt>
                <c:pt idx="1432">
                  <c:v>23.971419999999998</c:v>
                </c:pt>
                <c:pt idx="1433">
                  <c:v>23.98808</c:v>
                </c:pt>
                <c:pt idx="1434">
                  <c:v>24.004750000000001</c:v>
                </c:pt>
                <c:pt idx="1435">
                  <c:v>24.021329999999999</c:v>
                </c:pt>
                <c:pt idx="1436">
                  <c:v>24.038</c:v>
                </c:pt>
                <c:pt idx="1437">
                  <c:v>24.054670000000002</c:v>
                </c:pt>
                <c:pt idx="1438">
                  <c:v>24.07133</c:v>
                </c:pt>
                <c:pt idx="1439">
                  <c:v>24.088000000000001</c:v>
                </c:pt>
                <c:pt idx="1440">
                  <c:v>24.104669999999999</c:v>
                </c:pt>
                <c:pt idx="1441">
                  <c:v>24.12133</c:v>
                </c:pt>
                <c:pt idx="1442">
                  <c:v>24.138000000000002</c:v>
                </c:pt>
                <c:pt idx="1443">
                  <c:v>24.154669999999999</c:v>
                </c:pt>
                <c:pt idx="1444">
                  <c:v>24.171330000000001</c:v>
                </c:pt>
                <c:pt idx="1445">
                  <c:v>24.187999999999999</c:v>
                </c:pt>
                <c:pt idx="1446">
                  <c:v>24.20467</c:v>
                </c:pt>
                <c:pt idx="1447">
                  <c:v>24.221329999999998</c:v>
                </c:pt>
                <c:pt idx="1448">
                  <c:v>24.238</c:v>
                </c:pt>
                <c:pt idx="1449">
                  <c:v>24.254670000000001</c:v>
                </c:pt>
                <c:pt idx="1450">
                  <c:v>24.271329999999999</c:v>
                </c:pt>
                <c:pt idx="1451">
                  <c:v>24.288</c:v>
                </c:pt>
                <c:pt idx="1452">
                  <c:v>24.304670000000002</c:v>
                </c:pt>
                <c:pt idx="1453">
                  <c:v>24.32133</c:v>
                </c:pt>
                <c:pt idx="1454">
                  <c:v>24.338000000000001</c:v>
                </c:pt>
                <c:pt idx="1455">
                  <c:v>24.354669999999999</c:v>
                </c:pt>
                <c:pt idx="1456">
                  <c:v>24.37133</c:v>
                </c:pt>
                <c:pt idx="1457">
                  <c:v>24.388000000000002</c:v>
                </c:pt>
                <c:pt idx="1458">
                  <c:v>24.404669999999999</c:v>
                </c:pt>
                <c:pt idx="1459">
                  <c:v>24.421330000000001</c:v>
                </c:pt>
                <c:pt idx="1460">
                  <c:v>24.437999999999999</c:v>
                </c:pt>
                <c:pt idx="1461">
                  <c:v>24.45467</c:v>
                </c:pt>
                <c:pt idx="1462">
                  <c:v>24.471329999999998</c:v>
                </c:pt>
                <c:pt idx="1463">
                  <c:v>24.488</c:v>
                </c:pt>
                <c:pt idx="1464">
                  <c:v>24.504670000000001</c:v>
                </c:pt>
                <c:pt idx="1465">
                  <c:v>24.521249999999998</c:v>
                </c:pt>
                <c:pt idx="1466">
                  <c:v>24.53792</c:v>
                </c:pt>
                <c:pt idx="1467">
                  <c:v>24.554580000000001</c:v>
                </c:pt>
                <c:pt idx="1468">
                  <c:v>24.571249999999999</c:v>
                </c:pt>
                <c:pt idx="1469">
                  <c:v>24.58792</c:v>
                </c:pt>
                <c:pt idx="1470">
                  <c:v>24.604579999999999</c:v>
                </c:pt>
                <c:pt idx="1471">
                  <c:v>24.62125</c:v>
                </c:pt>
                <c:pt idx="1472">
                  <c:v>24.637920000000001</c:v>
                </c:pt>
                <c:pt idx="1473">
                  <c:v>24.654579999999999</c:v>
                </c:pt>
                <c:pt idx="1474">
                  <c:v>24.671250000000001</c:v>
                </c:pt>
                <c:pt idx="1475">
                  <c:v>24.687919999999998</c:v>
                </c:pt>
                <c:pt idx="1476">
                  <c:v>24.70458</c:v>
                </c:pt>
                <c:pt idx="1477">
                  <c:v>24.721250000000001</c:v>
                </c:pt>
                <c:pt idx="1478">
                  <c:v>24.737919999999999</c:v>
                </c:pt>
                <c:pt idx="1479">
                  <c:v>24.754580000000001</c:v>
                </c:pt>
                <c:pt idx="1480">
                  <c:v>24.771249999999998</c:v>
                </c:pt>
                <c:pt idx="1481">
                  <c:v>24.78792</c:v>
                </c:pt>
                <c:pt idx="1482">
                  <c:v>24.804580000000001</c:v>
                </c:pt>
                <c:pt idx="1483">
                  <c:v>24.821249999999999</c:v>
                </c:pt>
                <c:pt idx="1484">
                  <c:v>24.83792</c:v>
                </c:pt>
                <c:pt idx="1485">
                  <c:v>24.854579999999999</c:v>
                </c:pt>
                <c:pt idx="1486">
                  <c:v>24.87125</c:v>
                </c:pt>
                <c:pt idx="1487">
                  <c:v>24.887920000000001</c:v>
                </c:pt>
                <c:pt idx="1488">
                  <c:v>24.904579999999999</c:v>
                </c:pt>
                <c:pt idx="1489">
                  <c:v>24.921250000000001</c:v>
                </c:pt>
                <c:pt idx="1490">
                  <c:v>24.937919999999998</c:v>
                </c:pt>
                <c:pt idx="1491">
                  <c:v>24.95458</c:v>
                </c:pt>
                <c:pt idx="1492">
                  <c:v>24.971250000000001</c:v>
                </c:pt>
                <c:pt idx="1493">
                  <c:v>24.987919999999999</c:v>
                </c:pt>
                <c:pt idx="1494">
                  <c:v>25.0045</c:v>
                </c:pt>
                <c:pt idx="1495">
                  <c:v>25.021249999999998</c:v>
                </c:pt>
                <c:pt idx="1496">
                  <c:v>25.03783</c:v>
                </c:pt>
                <c:pt idx="1497">
                  <c:v>25.054500000000001</c:v>
                </c:pt>
                <c:pt idx="1498">
                  <c:v>25.071169999999999</c:v>
                </c:pt>
                <c:pt idx="1499">
                  <c:v>25.08783</c:v>
                </c:pt>
                <c:pt idx="1500">
                  <c:v>25.104500000000002</c:v>
                </c:pt>
                <c:pt idx="1501">
                  <c:v>25.121169999999999</c:v>
                </c:pt>
                <c:pt idx="1502">
                  <c:v>25.137830000000001</c:v>
                </c:pt>
                <c:pt idx="1503">
                  <c:v>25.154499999999999</c:v>
                </c:pt>
                <c:pt idx="1504">
                  <c:v>25.17117</c:v>
                </c:pt>
                <c:pt idx="1505">
                  <c:v>25.187830000000002</c:v>
                </c:pt>
                <c:pt idx="1506">
                  <c:v>25.204499999999999</c:v>
                </c:pt>
                <c:pt idx="1507">
                  <c:v>25.221170000000001</c:v>
                </c:pt>
                <c:pt idx="1508">
                  <c:v>25.237829999999999</c:v>
                </c:pt>
                <c:pt idx="1509">
                  <c:v>25.2545</c:v>
                </c:pt>
                <c:pt idx="1510">
                  <c:v>25.271170000000001</c:v>
                </c:pt>
                <c:pt idx="1511">
                  <c:v>25.28783</c:v>
                </c:pt>
                <c:pt idx="1512">
                  <c:v>25.304500000000001</c:v>
                </c:pt>
                <c:pt idx="1513">
                  <c:v>25.321169999999999</c:v>
                </c:pt>
                <c:pt idx="1514">
                  <c:v>25.33783</c:v>
                </c:pt>
                <c:pt idx="1515">
                  <c:v>25.354500000000002</c:v>
                </c:pt>
                <c:pt idx="1516">
                  <c:v>25.371169999999999</c:v>
                </c:pt>
                <c:pt idx="1517">
                  <c:v>25.387830000000001</c:v>
                </c:pt>
                <c:pt idx="1518">
                  <c:v>25.404499999999999</c:v>
                </c:pt>
                <c:pt idx="1519">
                  <c:v>25.42117</c:v>
                </c:pt>
                <c:pt idx="1520">
                  <c:v>25.437830000000002</c:v>
                </c:pt>
                <c:pt idx="1521">
                  <c:v>25.454499999999999</c:v>
                </c:pt>
                <c:pt idx="1522">
                  <c:v>25.471080000000001</c:v>
                </c:pt>
                <c:pt idx="1523">
                  <c:v>25.487749999999998</c:v>
                </c:pt>
                <c:pt idx="1524">
                  <c:v>25.50442</c:v>
                </c:pt>
                <c:pt idx="1525">
                  <c:v>25.521080000000001</c:v>
                </c:pt>
                <c:pt idx="1526">
                  <c:v>25.537749999999999</c:v>
                </c:pt>
                <c:pt idx="1527">
                  <c:v>25.55442</c:v>
                </c:pt>
                <c:pt idx="1528">
                  <c:v>25.571079999999998</c:v>
                </c:pt>
                <c:pt idx="1529">
                  <c:v>25.58775</c:v>
                </c:pt>
                <c:pt idx="1530">
                  <c:v>25.604420000000001</c:v>
                </c:pt>
                <c:pt idx="1531">
                  <c:v>25.621079999999999</c:v>
                </c:pt>
                <c:pt idx="1532">
                  <c:v>25.63775</c:v>
                </c:pt>
                <c:pt idx="1533">
                  <c:v>25.654419999999998</c:v>
                </c:pt>
                <c:pt idx="1534">
                  <c:v>25.67108</c:v>
                </c:pt>
                <c:pt idx="1535">
                  <c:v>25.687750000000001</c:v>
                </c:pt>
                <c:pt idx="1536">
                  <c:v>25.704419999999999</c:v>
                </c:pt>
                <c:pt idx="1537">
                  <c:v>25.721080000000001</c:v>
                </c:pt>
                <c:pt idx="1538">
                  <c:v>25.737749999999998</c:v>
                </c:pt>
                <c:pt idx="1539">
                  <c:v>25.75442</c:v>
                </c:pt>
                <c:pt idx="1540">
                  <c:v>25.771080000000001</c:v>
                </c:pt>
                <c:pt idx="1541">
                  <c:v>25.787749999999999</c:v>
                </c:pt>
                <c:pt idx="1542">
                  <c:v>25.80442</c:v>
                </c:pt>
                <c:pt idx="1543">
                  <c:v>25.821079999999998</c:v>
                </c:pt>
                <c:pt idx="1544">
                  <c:v>25.83775</c:v>
                </c:pt>
                <c:pt idx="1545">
                  <c:v>25.854420000000001</c:v>
                </c:pt>
                <c:pt idx="1546">
                  <c:v>25.871079999999999</c:v>
                </c:pt>
                <c:pt idx="1547">
                  <c:v>25.88775</c:v>
                </c:pt>
                <c:pt idx="1548">
                  <c:v>25.904419999999998</c:v>
                </c:pt>
                <c:pt idx="1549">
                  <c:v>25.92108</c:v>
                </c:pt>
                <c:pt idx="1550">
                  <c:v>25.937750000000001</c:v>
                </c:pt>
                <c:pt idx="1551">
                  <c:v>25.954419999999999</c:v>
                </c:pt>
                <c:pt idx="1552">
                  <c:v>25.971</c:v>
                </c:pt>
                <c:pt idx="1553">
                  <c:v>25.987670000000001</c:v>
                </c:pt>
                <c:pt idx="1554">
                  <c:v>26.00433</c:v>
                </c:pt>
                <c:pt idx="1555">
                  <c:v>26.021000000000001</c:v>
                </c:pt>
                <c:pt idx="1556">
                  <c:v>26.037669999999999</c:v>
                </c:pt>
                <c:pt idx="1557">
                  <c:v>26.05433</c:v>
                </c:pt>
                <c:pt idx="1558">
                  <c:v>26.071000000000002</c:v>
                </c:pt>
                <c:pt idx="1559">
                  <c:v>26.087669999999999</c:v>
                </c:pt>
                <c:pt idx="1560">
                  <c:v>26.104330000000001</c:v>
                </c:pt>
                <c:pt idx="1561">
                  <c:v>26.120999999999999</c:v>
                </c:pt>
                <c:pt idx="1562">
                  <c:v>26.13767</c:v>
                </c:pt>
                <c:pt idx="1563">
                  <c:v>26.154330000000002</c:v>
                </c:pt>
                <c:pt idx="1564">
                  <c:v>26.170999999999999</c:v>
                </c:pt>
                <c:pt idx="1565">
                  <c:v>26.187670000000001</c:v>
                </c:pt>
                <c:pt idx="1566">
                  <c:v>26.204329999999999</c:v>
                </c:pt>
                <c:pt idx="1567">
                  <c:v>26.221</c:v>
                </c:pt>
                <c:pt idx="1568">
                  <c:v>26.237670000000001</c:v>
                </c:pt>
                <c:pt idx="1569">
                  <c:v>26.25433</c:v>
                </c:pt>
                <c:pt idx="1570">
                  <c:v>26.271000000000001</c:v>
                </c:pt>
                <c:pt idx="1571">
                  <c:v>26.287669999999999</c:v>
                </c:pt>
                <c:pt idx="1572">
                  <c:v>26.30433</c:v>
                </c:pt>
                <c:pt idx="1573">
                  <c:v>26.321000000000002</c:v>
                </c:pt>
                <c:pt idx="1574">
                  <c:v>26.337669999999999</c:v>
                </c:pt>
                <c:pt idx="1575">
                  <c:v>26.354330000000001</c:v>
                </c:pt>
                <c:pt idx="1576">
                  <c:v>26.370999999999999</c:v>
                </c:pt>
                <c:pt idx="1577">
                  <c:v>26.38767</c:v>
                </c:pt>
                <c:pt idx="1578">
                  <c:v>26.404330000000002</c:v>
                </c:pt>
                <c:pt idx="1579">
                  <c:v>26.420999999999999</c:v>
                </c:pt>
                <c:pt idx="1580">
                  <c:v>26.437670000000001</c:v>
                </c:pt>
                <c:pt idx="1581">
                  <c:v>26.454249999999998</c:v>
                </c:pt>
                <c:pt idx="1582">
                  <c:v>26.47092</c:v>
                </c:pt>
                <c:pt idx="1583">
                  <c:v>26.487580000000001</c:v>
                </c:pt>
                <c:pt idx="1584">
                  <c:v>26.504249999999999</c:v>
                </c:pt>
                <c:pt idx="1585">
                  <c:v>26.52092</c:v>
                </c:pt>
                <c:pt idx="1586">
                  <c:v>26.537579999999998</c:v>
                </c:pt>
                <c:pt idx="1587">
                  <c:v>26.55425</c:v>
                </c:pt>
                <c:pt idx="1588">
                  <c:v>26.570920000000001</c:v>
                </c:pt>
                <c:pt idx="1589">
                  <c:v>26.587579999999999</c:v>
                </c:pt>
                <c:pt idx="1590">
                  <c:v>26.60425</c:v>
                </c:pt>
                <c:pt idx="1591">
                  <c:v>26.620920000000002</c:v>
                </c:pt>
                <c:pt idx="1592">
                  <c:v>26.63758</c:v>
                </c:pt>
                <c:pt idx="1593">
                  <c:v>26.654250000000001</c:v>
                </c:pt>
                <c:pt idx="1594">
                  <c:v>26.670919999999999</c:v>
                </c:pt>
                <c:pt idx="1595">
                  <c:v>26.687580000000001</c:v>
                </c:pt>
                <c:pt idx="1596">
                  <c:v>26.704249999999998</c:v>
                </c:pt>
                <c:pt idx="1597">
                  <c:v>26.72092</c:v>
                </c:pt>
                <c:pt idx="1598">
                  <c:v>26.737580000000001</c:v>
                </c:pt>
                <c:pt idx="1599">
                  <c:v>26.754249999999999</c:v>
                </c:pt>
                <c:pt idx="1600">
                  <c:v>26.77092</c:v>
                </c:pt>
                <c:pt idx="1601">
                  <c:v>26.787579999999998</c:v>
                </c:pt>
                <c:pt idx="1602">
                  <c:v>26.80425</c:v>
                </c:pt>
                <c:pt idx="1603">
                  <c:v>26.820920000000001</c:v>
                </c:pt>
                <c:pt idx="1604">
                  <c:v>26.837579999999999</c:v>
                </c:pt>
                <c:pt idx="1605">
                  <c:v>26.85425</c:v>
                </c:pt>
                <c:pt idx="1606">
                  <c:v>26.870920000000002</c:v>
                </c:pt>
                <c:pt idx="1607">
                  <c:v>26.88758</c:v>
                </c:pt>
                <c:pt idx="1608">
                  <c:v>26.904250000000001</c:v>
                </c:pt>
                <c:pt idx="1609">
                  <c:v>26.920919999999999</c:v>
                </c:pt>
                <c:pt idx="1610">
                  <c:v>26.9375</c:v>
                </c:pt>
                <c:pt idx="1611">
                  <c:v>26.954170000000001</c:v>
                </c:pt>
                <c:pt idx="1612">
                  <c:v>26.970829999999999</c:v>
                </c:pt>
                <c:pt idx="1613">
                  <c:v>26.987500000000001</c:v>
                </c:pt>
                <c:pt idx="1614">
                  <c:v>27.004169999999998</c:v>
                </c:pt>
                <c:pt idx="1615">
                  <c:v>27.02083</c:v>
                </c:pt>
                <c:pt idx="1616">
                  <c:v>27.037500000000001</c:v>
                </c:pt>
                <c:pt idx="1617">
                  <c:v>27.054169999999999</c:v>
                </c:pt>
                <c:pt idx="1618">
                  <c:v>27.070830000000001</c:v>
                </c:pt>
                <c:pt idx="1619">
                  <c:v>27.087499999999999</c:v>
                </c:pt>
                <c:pt idx="1620">
                  <c:v>27.10417</c:v>
                </c:pt>
                <c:pt idx="1621">
                  <c:v>27.120830000000002</c:v>
                </c:pt>
                <c:pt idx="1622">
                  <c:v>27.137499999999999</c:v>
                </c:pt>
                <c:pt idx="1623">
                  <c:v>27.154170000000001</c:v>
                </c:pt>
                <c:pt idx="1624">
                  <c:v>27.170829999999999</c:v>
                </c:pt>
                <c:pt idx="1625">
                  <c:v>27.1875</c:v>
                </c:pt>
                <c:pt idx="1626">
                  <c:v>27.204170000000001</c:v>
                </c:pt>
                <c:pt idx="1627">
                  <c:v>27.220829999999999</c:v>
                </c:pt>
                <c:pt idx="1628">
                  <c:v>27.237500000000001</c:v>
                </c:pt>
                <c:pt idx="1629">
                  <c:v>27.254169999999998</c:v>
                </c:pt>
                <c:pt idx="1630">
                  <c:v>27.27083</c:v>
                </c:pt>
                <c:pt idx="1631">
                  <c:v>27.287500000000001</c:v>
                </c:pt>
                <c:pt idx="1632">
                  <c:v>27.304169999999999</c:v>
                </c:pt>
                <c:pt idx="1633">
                  <c:v>27.320830000000001</c:v>
                </c:pt>
                <c:pt idx="1634">
                  <c:v>27.337499999999999</c:v>
                </c:pt>
                <c:pt idx="1635">
                  <c:v>27.35417</c:v>
                </c:pt>
                <c:pt idx="1636">
                  <c:v>27.370830000000002</c:v>
                </c:pt>
                <c:pt idx="1637">
                  <c:v>27.387499999999999</c:v>
                </c:pt>
                <c:pt idx="1638">
                  <c:v>27.404170000000001</c:v>
                </c:pt>
                <c:pt idx="1639">
                  <c:v>27.420829999999999</c:v>
                </c:pt>
                <c:pt idx="1640">
                  <c:v>27.437419999999999</c:v>
                </c:pt>
                <c:pt idx="1641">
                  <c:v>27.454080000000001</c:v>
                </c:pt>
                <c:pt idx="1642">
                  <c:v>27.470749999999999</c:v>
                </c:pt>
                <c:pt idx="1643">
                  <c:v>27.48742</c:v>
                </c:pt>
                <c:pt idx="1644">
                  <c:v>27.504079999999998</c:v>
                </c:pt>
                <c:pt idx="1645">
                  <c:v>27.52075</c:v>
                </c:pt>
                <c:pt idx="1646">
                  <c:v>27.537420000000001</c:v>
                </c:pt>
                <c:pt idx="1647">
                  <c:v>27.554079999999999</c:v>
                </c:pt>
                <c:pt idx="1648">
                  <c:v>27.57075</c:v>
                </c:pt>
                <c:pt idx="1649">
                  <c:v>27.587420000000002</c:v>
                </c:pt>
                <c:pt idx="1650">
                  <c:v>27.60408</c:v>
                </c:pt>
                <c:pt idx="1651">
                  <c:v>27.620750000000001</c:v>
                </c:pt>
                <c:pt idx="1652">
                  <c:v>27.637419999999999</c:v>
                </c:pt>
                <c:pt idx="1653">
                  <c:v>27.65408</c:v>
                </c:pt>
                <c:pt idx="1654">
                  <c:v>27.670750000000002</c:v>
                </c:pt>
                <c:pt idx="1655">
                  <c:v>27.687419999999999</c:v>
                </c:pt>
                <c:pt idx="1656">
                  <c:v>27.704080000000001</c:v>
                </c:pt>
                <c:pt idx="1657">
                  <c:v>27.720749999999999</c:v>
                </c:pt>
                <c:pt idx="1658">
                  <c:v>27.73742</c:v>
                </c:pt>
                <c:pt idx="1659">
                  <c:v>27.754079999999998</c:v>
                </c:pt>
                <c:pt idx="1660">
                  <c:v>27.77075</c:v>
                </c:pt>
                <c:pt idx="1661">
                  <c:v>27.787420000000001</c:v>
                </c:pt>
                <c:pt idx="1662">
                  <c:v>27.804079999999999</c:v>
                </c:pt>
                <c:pt idx="1663">
                  <c:v>27.82075</c:v>
                </c:pt>
                <c:pt idx="1664">
                  <c:v>27.837420000000002</c:v>
                </c:pt>
                <c:pt idx="1665">
                  <c:v>27.85408</c:v>
                </c:pt>
                <c:pt idx="1666">
                  <c:v>27.870750000000001</c:v>
                </c:pt>
                <c:pt idx="1667">
                  <c:v>27.887419999999999</c:v>
                </c:pt>
                <c:pt idx="1668">
                  <c:v>27.90408</c:v>
                </c:pt>
                <c:pt idx="1669">
                  <c:v>27.920750000000002</c:v>
                </c:pt>
                <c:pt idx="1670">
                  <c:v>27.937329999999999</c:v>
                </c:pt>
                <c:pt idx="1671">
                  <c:v>27.954000000000001</c:v>
                </c:pt>
                <c:pt idx="1672">
                  <c:v>27.970669999999998</c:v>
                </c:pt>
                <c:pt idx="1673">
                  <c:v>27.98733</c:v>
                </c:pt>
                <c:pt idx="1674">
                  <c:v>28.004000000000001</c:v>
                </c:pt>
                <c:pt idx="1675">
                  <c:v>28.020669999999999</c:v>
                </c:pt>
                <c:pt idx="1676">
                  <c:v>28.037330000000001</c:v>
                </c:pt>
                <c:pt idx="1677">
                  <c:v>28.053999999999998</c:v>
                </c:pt>
                <c:pt idx="1678">
                  <c:v>28.07067</c:v>
                </c:pt>
                <c:pt idx="1679">
                  <c:v>28.087330000000001</c:v>
                </c:pt>
                <c:pt idx="1680">
                  <c:v>28.103999999999999</c:v>
                </c:pt>
                <c:pt idx="1681">
                  <c:v>28.12067</c:v>
                </c:pt>
                <c:pt idx="1682">
                  <c:v>28.137329999999999</c:v>
                </c:pt>
                <c:pt idx="1683">
                  <c:v>28.154</c:v>
                </c:pt>
                <c:pt idx="1684">
                  <c:v>28.170670000000001</c:v>
                </c:pt>
                <c:pt idx="1685">
                  <c:v>28.187329999999999</c:v>
                </c:pt>
                <c:pt idx="1686">
                  <c:v>28.204000000000001</c:v>
                </c:pt>
                <c:pt idx="1687">
                  <c:v>28.220669999999998</c:v>
                </c:pt>
                <c:pt idx="1688">
                  <c:v>28.23733</c:v>
                </c:pt>
                <c:pt idx="1689">
                  <c:v>28.254000000000001</c:v>
                </c:pt>
                <c:pt idx="1690">
                  <c:v>28.270669999999999</c:v>
                </c:pt>
                <c:pt idx="1691">
                  <c:v>28.287330000000001</c:v>
                </c:pt>
                <c:pt idx="1692">
                  <c:v>28.303999999999998</c:v>
                </c:pt>
                <c:pt idx="1693">
                  <c:v>28.32067</c:v>
                </c:pt>
                <c:pt idx="1694">
                  <c:v>28.337330000000001</c:v>
                </c:pt>
                <c:pt idx="1695">
                  <c:v>28.353999999999999</c:v>
                </c:pt>
                <c:pt idx="1696">
                  <c:v>28.37067</c:v>
                </c:pt>
                <c:pt idx="1697">
                  <c:v>28.387329999999999</c:v>
                </c:pt>
                <c:pt idx="1698">
                  <c:v>28.404</c:v>
                </c:pt>
                <c:pt idx="1699">
                  <c:v>28.420580000000001</c:v>
                </c:pt>
                <c:pt idx="1700">
                  <c:v>28.437249999999999</c:v>
                </c:pt>
                <c:pt idx="1701">
                  <c:v>28.45392</c:v>
                </c:pt>
                <c:pt idx="1702">
                  <c:v>28.470580000000002</c:v>
                </c:pt>
                <c:pt idx="1703">
                  <c:v>28.48725</c:v>
                </c:pt>
                <c:pt idx="1704">
                  <c:v>28.503920000000001</c:v>
                </c:pt>
                <c:pt idx="1705">
                  <c:v>28.520579999999999</c:v>
                </c:pt>
                <c:pt idx="1706">
                  <c:v>28.53725</c:v>
                </c:pt>
                <c:pt idx="1707">
                  <c:v>28.553920000000002</c:v>
                </c:pt>
                <c:pt idx="1708">
                  <c:v>28.57058</c:v>
                </c:pt>
                <c:pt idx="1709">
                  <c:v>28.587250000000001</c:v>
                </c:pt>
                <c:pt idx="1710">
                  <c:v>28.603919999999999</c:v>
                </c:pt>
                <c:pt idx="1711">
                  <c:v>28.62058</c:v>
                </c:pt>
                <c:pt idx="1712">
                  <c:v>28.637250000000002</c:v>
                </c:pt>
                <c:pt idx="1713">
                  <c:v>28.653919999999999</c:v>
                </c:pt>
                <c:pt idx="1714">
                  <c:v>28.670580000000001</c:v>
                </c:pt>
                <c:pt idx="1715">
                  <c:v>28.687249999999999</c:v>
                </c:pt>
                <c:pt idx="1716">
                  <c:v>28.70392</c:v>
                </c:pt>
                <c:pt idx="1717">
                  <c:v>28.720580000000002</c:v>
                </c:pt>
                <c:pt idx="1718">
                  <c:v>28.73725</c:v>
                </c:pt>
                <c:pt idx="1719">
                  <c:v>28.753920000000001</c:v>
                </c:pt>
                <c:pt idx="1720">
                  <c:v>28.770579999999999</c:v>
                </c:pt>
                <c:pt idx="1721">
                  <c:v>28.78725</c:v>
                </c:pt>
                <c:pt idx="1722">
                  <c:v>28.803920000000002</c:v>
                </c:pt>
                <c:pt idx="1723">
                  <c:v>28.82058</c:v>
                </c:pt>
                <c:pt idx="1724">
                  <c:v>28.837250000000001</c:v>
                </c:pt>
                <c:pt idx="1725">
                  <c:v>28.853919999999999</c:v>
                </c:pt>
                <c:pt idx="1726">
                  <c:v>28.87058</c:v>
                </c:pt>
                <c:pt idx="1727">
                  <c:v>28.887250000000002</c:v>
                </c:pt>
                <c:pt idx="1728">
                  <c:v>28.903829999999999</c:v>
                </c:pt>
                <c:pt idx="1729">
                  <c:v>28.920500000000001</c:v>
                </c:pt>
                <c:pt idx="1730">
                  <c:v>28.937169999999998</c:v>
                </c:pt>
                <c:pt idx="1731">
                  <c:v>28.95383</c:v>
                </c:pt>
                <c:pt idx="1732">
                  <c:v>28.970500000000001</c:v>
                </c:pt>
                <c:pt idx="1733">
                  <c:v>28.987169999999999</c:v>
                </c:pt>
                <c:pt idx="1734">
                  <c:v>29.003830000000001</c:v>
                </c:pt>
                <c:pt idx="1735">
                  <c:v>29.020499999999998</c:v>
                </c:pt>
                <c:pt idx="1736">
                  <c:v>29.03717</c:v>
                </c:pt>
                <c:pt idx="1737">
                  <c:v>29.053830000000001</c:v>
                </c:pt>
                <c:pt idx="1738">
                  <c:v>29.070499999999999</c:v>
                </c:pt>
                <c:pt idx="1739">
                  <c:v>29.08717</c:v>
                </c:pt>
                <c:pt idx="1740">
                  <c:v>29.103829999999999</c:v>
                </c:pt>
                <c:pt idx="1741">
                  <c:v>29.1205</c:v>
                </c:pt>
                <c:pt idx="1742">
                  <c:v>29.137170000000001</c:v>
                </c:pt>
                <c:pt idx="1743">
                  <c:v>29.153829999999999</c:v>
                </c:pt>
                <c:pt idx="1744">
                  <c:v>29.170500000000001</c:v>
                </c:pt>
                <c:pt idx="1745">
                  <c:v>29.187169999999998</c:v>
                </c:pt>
                <c:pt idx="1746">
                  <c:v>29.20383</c:v>
                </c:pt>
                <c:pt idx="1747">
                  <c:v>29.220500000000001</c:v>
                </c:pt>
                <c:pt idx="1748">
                  <c:v>29.237169999999999</c:v>
                </c:pt>
                <c:pt idx="1749">
                  <c:v>29.253830000000001</c:v>
                </c:pt>
                <c:pt idx="1750">
                  <c:v>29.270499999999998</c:v>
                </c:pt>
                <c:pt idx="1751">
                  <c:v>29.28717</c:v>
                </c:pt>
                <c:pt idx="1752">
                  <c:v>29.303830000000001</c:v>
                </c:pt>
                <c:pt idx="1753">
                  <c:v>29.320499999999999</c:v>
                </c:pt>
                <c:pt idx="1754">
                  <c:v>29.33717</c:v>
                </c:pt>
                <c:pt idx="1755">
                  <c:v>29.353829999999999</c:v>
                </c:pt>
                <c:pt idx="1756">
                  <c:v>29.3705</c:v>
                </c:pt>
                <c:pt idx="1757">
                  <c:v>29.387080000000001</c:v>
                </c:pt>
                <c:pt idx="1758">
                  <c:v>29.403749999999999</c:v>
                </c:pt>
                <c:pt idx="1759">
                  <c:v>29.42042</c:v>
                </c:pt>
                <c:pt idx="1760">
                  <c:v>29.437080000000002</c:v>
                </c:pt>
                <c:pt idx="1761">
                  <c:v>29.453749999999999</c:v>
                </c:pt>
                <c:pt idx="1762">
                  <c:v>29.470420000000001</c:v>
                </c:pt>
                <c:pt idx="1763">
                  <c:v>29.487079999999999</c:v>
                </c:pt>
                <c:pt idx="1764">
                  <c:v>29.50375</c:v>
                </c:pt>
                <c:pt idx="1765">
                  <c:v>29.520420000000001</c:v>
                </c:pt>
                <c:pt idx="1766">
                  <c:v>29.53708</c:v>
                </c:pt>
                <c:pt idx="1767">
                  <c:v>29.553750000000001</c:v>
                </c:pt>
                <c:pt idx="1768">
                  <c:v>29.570419999999999</c:v>
                </c:pt>
                <c:pt idx="1769">
                  <c:v>29.58708</c:v>
                </c:pt>
                <c:pt idx="1770">
                  <c:v>29.603750000000002</c:v>
                </c:pt>
                <c:pt idx="1771">
                  <c:v>29.620419999999999</c:v>
                </c:pt>
                <c:pt idx="1772">
                  <c:v>29.637080000000001</c:v>
                </c:pt>
                <c:pt idx="1773">
                  <c:v>29.653749999999999</c:v>
                </c:pt>
                <c:pt idx="1774">
                  <c:v>29.67042</c:v>
                </c:pt>
                <c:pt idx="1775">
                  <c:v>29.687080000000002</c:v>
                </c:pt>
                <c:pt idx="1776">
                  <c:v>29.703749999999999</c:v>
                </c:pt>
                <c:pt idx="1777">
                  <c:v>29.720420000000001</c:v>
                </c:pt>
                <c:pt idx="1778">
                  <c:v>29.737079999999999</c:v>
                </c:pt>
                <c:pt idx="1779">
                  <c:v>29.75375</c:v>
                </c:pt>
                <c:pt idx="1780">
                  <c:v>29.770420000000001</c:v>
                </c:pt>
                <c:pt idx="1781">
                  <c:v>29.78708</c:v>
                </c:pt>
                <c:pt idx="1782">
                  <c:v>29.803750000000001</c:v>
                </c:pt>
                <c:pt idx="1783">
                  <c:v>29.820419999999999</c:v>
                </c:pt>
                <c:pt idx="1784">
                  <c:v>29.83708</c:v>
                </c:pt>
                <c:pt idx="1785">
                  <c:v>29.853750000000002</c:v>
                </c:pt>
                <c:pt idx="1786">
                  <c:v>29.870419999999999</c:v>
                </c:pt>
                <c:pt idx="1787">
                  <c:v>29.887</c:v>
                </c:pt>
                <c:pt idx="1788">
                  <c:v>29.903670000000002</c:v>
                </c:pt>
                <c:pt idx="1789">
                  <c:v>29.92033</c:v>
                </c:pt>
                <c:pt idx="1790">
                  <c:v>29.937000000000001</c:v>
                </c:pt>
                <c:pt idx="1791">
                  <c:v>29.953669999999999</c:v>
                </c:pt>
                <c:pt idx="1792">
                  <c:v>29.970330000000001</c:v>
                </c:pt>
                <c:pt idx="1793">
                  <c:v>29.986999999999998</c:v>
                </c:pt>
                <c:pt idx="1794">
                  <c:v>30.00367</c:v>
                </c:pt>
                <c:pt idx="1795">
                  <c:v>30.020330000000001</c:v>
                </c:pt>
                <c:pt idx="1796">
                  <c:v>30.036999999999999</c:v>
                </c:pt>
                <c:pt idx="1797">
                  <c:v>30.05367</c:v>
                </c:pt>
                <c:pt idx="1798">
                  <c:v>30.070329999999998</c:v>
                </c:pt>
                <c:pt idx="1799">
                  <c:v>30.087</c:v>
                </c:pt>
                <c:pt idx="1800">
                  <c:v>30.103670000000001</c:v>
                </c:pt>
                <c:pt idx="1801">
                  <c:v>30.120329999999999</c:v>
                </c:pt>
                <c:pt idx="1802">
                  <c:v>30.137</c:v>
                </c:pt>
                <c:pt idx="1803">
                  <c:v>30.153670000000002</c:v>
                </c:pt>
                <c:pt idx="1804">
                  <c:v>30.17033</c:v>
                </c:pt>
                <c:pt idx="1805">
                  <c:v>30.187000000000001</c:v>
                </c:pt>
                <c:pt idx="1806">
                  <c:v>30.203669999999999</c:v>
                </c:pt>
                <c:pt idx="1807">
                  <c:v>30.220330000000001</c:v>
                </c:pt>
                <c:pt idx="1808">
                  <c:v>30.236999999999998</c:v>
                </c:pt>
                <c:pt idx="1809">
                  <c:v>30.25367</c:v>
                </c:pt>
                <c:pt idx="1810">
                  <c:v>30.270330000000001</c:v>
                </c:pt>
                <c:pt idx="1811">
                  <c:v>30.286999999999999</c:v>
                </c:pt>
                <c:pt idx="1812">
                  <c:v>30.30367</c:v>
                </c:pt>
                <c:pt idx="1813">
                  <c:v>30.320329999999998</c:v>
                </c:pt>
                <c:pt idx="1814">
                  <c:v>30.337</c:v>
                </c:pt>
                <c:pt idx="1815">
                  <c:v>30.353670000000001</c:v>
                </c:pt>
                <c:pt idx="1816">
                  <c:v>30.370249999999999</c:v>
                </c:pt>
                <c:pt idx="1817">
                  <c:v>30.38692</c:v>
                </c:pt>
                <c:pt idx="1818">
                  <c:v>30.403580000000002</c:v>
                </c:pt>
                <c:pt idx="1819">
                  <c:v>30.420249999999999</c:v>
                </c:pt>
                <c:pt idx="1820">
                  <c:v>30.436920000000001</c:v>
                </c:pt>
                <c:pt idx="1821">
                  <c:v>30.453579999999999</c:v>
                </c:pt>
                <c:pt idx="1822">
                  <c:v>30.47025</c:v>
                </c:pt>
                <c:pt idx="1823">
                  <c:v>30.486920000000001</c:v>
                </c:pt>
                <c:pt idx="1824">
                  <c:v>30.503579999999999</c:v>
                </c:pt>
                <c:pt idx="1825">
                  <c:v>30.520250000000001</c:v>
                </c:pt>
                <c:pt idx="1826">
                  <c:v>30.536919999999999</c:v>
                </c:pt>
                <c:pt idx="1827">
                  <c:v>30.55358</c:v>
                </c:pt>
                <c:pt idx="1828">
                  <c:v>30.570250000000001</c:v>
                </c:pt>
                <c:pt idx="1829">
                  <c:v>30.586919999999999</c:v>
                </c:pt>
                <c:pt idx="1830">
                  <c:v>30.603580000000001</c:v>
                </c:pt>
                <c:pt idx="1831">
                  <c:v>30.620249999999999</c:v>
                </c:pt>
                <c:pt idx="1832">
                  <c:v>30.63692</c:v>
                </c:pt>
                <c:pt idx="1833">
                  <c:v>30.653580000000002</c:v>
                </c:pt>
                <c:pt idx="1834">
                  <c:v>30.670249999999999</c:v>
                </c:pt>
                <c:pt idx="1835">
                  <c:v>30.686920000000001</c:v>
                </c:pt>
                <c:pt idx="1836">
                  <c:v>30.703579999999999</c:v>
                </c:pt>
                <c:pt idx="1837">
                  <c:v>30.72025</c:v>
                </c:pt>
                <c:pt idx="1838">
                  <c:v>30.736920000000001</c:v>
                </c:pt>
                <c:pt idx="1839">
                  <c:v>30.753579999999999</c:v>
                </c:pt>
                <c:pt idx="1840">
                  <c:v>30.770250000000001</c:v>
                </c:pt>
                <c:pt idx="1841">
                  <c:v>30.786919999999999</c:v>
                </c:pt>
                <c:pt idx="1842">
                  <c:v>30.80358</c:v>
                </c:pt>
                <c:pt idx="1843">
                  <c:v>30.820250000000001</c:v>
                </c:pt>
                <c:pt idx="1844">
                  <c:v>30.836919999999999</c:v>
                </c:pt>
                <c:pt idx="1845">
                  <c:v>30.8535</c:v>
                </c:pt>
                <c:pt idx="1846">
                  <c:v>30.870170000000002</c:v>
                </c:pt>
                <c:pt idx="1847">
                  <c:v>30.88683</c:v>
                </c:pt>
                <c:pt idx="1848">
                  <c:v>30.903500000000001</c:v>
                </c:pt>
                <c:pt idx="1849">
                  <c:v>30.920169999999999</c:v>
                </c:pt>
                <c:pt idx="1850">
                  <c:v>30.93683</c:v>
                </c:pt>
                <c:pt idx="1851">
                  <c:v>30.953499999999998</c:v>
                </c:pt>
                <c:pt idx="1852">
                  <c:v>30.97017</c:v>
                </c:pt>
                <c:pt idx="1853">
                  <c:v>30.986830000000001</c:v>
                </c:pt>
                <c:pt idx="1854">
                  <c:v>31.003499999999999</c:v>
                </c:pt>
                <c:pt idx="1855">
                  <c:v>31.02017</c:v>
                </c:pt>
                <c:pt idx="1856">
                  <c:v>31.036829999999998</c:v>
                </c:pt>
                <c:pt idx="1857">
                  <c:v>31.0535</c:v>
                </c:pt>
                <c:pt idx="1858">
                  <c:v>31.070170000000001</c:v>
                </c:pt>
                <c:pt idx="1859">
                  <c:v>31.086829999999999</c:v>
                </c:pt>
                <c:pt idx="1860">
                  <c:v>31.1035</c:v>
                </c:pt>
                <c:pt idx="1861">
                  <c:v>31.120170000000002</c:v>
                </c:pt>
                <c:pt idx="1862">
                  <c:v>31.13683</c:v>
                </c:pt>
                <c:pt idx="1863">
                  <c:v>31.153500000000001</c:v>
                </c:pt>
                <c:pt idx="1864">
                  <c:v>31.170169999999999</c:v>
                </c:pt>
                <c:pt idx="1865">
                  <c:v>31.18683</c:v>
                </c:pt>
                <c:pt idx="1866">
                  <c:v>31.203499999999998</c:v>
                </c:pt>
                <c:pt idx="1867">
                  <c:v>31.22017</c:v>
                </c:pt>
                <c:pt idx="1868">
                  <c:v>31.236830000000001</c:v>
                </c:pt>
                <c:pt idx="1869">
                  <c:v>31.253499999999999</c:v>
                </c:pt>
                <c:pt idx="1870">
                  <c:v>31.27017</c:v>
                </c:pt>
                <c:pt idx="1871">
                  <c:v>31.286829999999998</c:v>
                </c:pt>
                <c:pt idx="1872">
                  <c:v>31.3035</c:v>
                </c:pt>
                <c:pt idx="1873">
                  <c:v>31.320170000000001</c:v>
                </c:pt>
                <c:pt idx="1874">
                  <c:v>31.336829999999999</c:v>
                </c:pt>
                <c:pt idx="1875">
                  <c:v>31.35342</c:v>
                </c:pt>
                <c:pt idx="1876">
                  <c:v>31.370080000000002</c:v>
                </c:pt>
                <c:pt idx="1877">
                  <c:v>31.386749999999999</c:v>
                </c:pt>
                <c:pt idx="1878">
                  <c:v>31.403420000000001</c:v>
                </c:pt>
                <c:pt idx="1879">
                  <c:v>31.420079999999999</c:v>
                </c:pt>
                <c:pt idx="1880">
                  <c:v>31.43675</c:v>
                </c:pt>
                <c:pt idx="1881">
                  <c:v>31.453420000000001</c:v>
                </c:pt>
                <c:pt idx="1882">
                  <c:v>31.470079999999999</c:v>
                </c:pt>
                <c:pt idx="1883">
                  <c:v>31.486750000000001</c:v>
                </c:pt>
                <c:pt idx="1884">
                  <c:v>31.503419999999998</c:v>
                </c:pt>
                <c:pt idx="1885">
                  <c:v>31.52008</c:v>
                </c:pt>
                <c:pt idx="1886">
                  <c:v>31.536750000000001</c:v>
                </c:pt>
                <c:pt idx="1887">
                  <c:v>31.553419999999999</c:v>
                </c:pt>
                <c:pt idx="1888">
                  <c:v>31.570080000000001</c:v>
                </c:pt>
                <c:pt idx="1889">
                  <c:v>31.586749999999999</c:v>
                </c:pt>
                <c:pt idx="1890">
                  <c:v>31.60342</c:v>
                </c:pt>
                <c:pt idx="1891">
                  <c:v>31.620080000000002</c:v>
                </c:pt>
                <c:pt idx="1892">
                  <c:v>31.636749999999999</c:v>
                </c:pt>
                <c:pt idx="1893">
                  <c:v>31.653420000000001</c:v>
                </c:pt>
                <c:pt idx="1894">
                  <c:v>31.670079999999999</c:v>
                </c:pt>
                <c:pt idx="1895">
                  <c:v>31.68675</c:v>
                </c:pt>
                <c:pt idx="1896">
                  <c:v>31.703420000000001</c:v>
                </c:pt>
                <c:pt idx="1897">
                  <c:v>31.720079999999999</c:v>
                </c:pt>
                <c:pt idx="1898">
                  <c:v>31.736750000000001</c:v>
                </c:pt>
                <c:pt idx="1899">
                  <c:v>31.753419999999998</c:v>
                </c:pt>
                <c:pt idx="1900">
                  <c:v>31.77008</c:v>
                </c:pt>
                <c:pt idx="1901">
                  <c:v>31.786750000000001</c:v>
                </c:pt>
                <c:pt idx="1902">
                  <c:v>31.803419999999999</c:v>
                </c:pt>
                <c:pt idx="1903">
                  <c:v>31.820080000000001</c:v>
                </c:pt>
                <c:pt idx="1904">
                  <c:v>31.836670000000002</c:v>
                </c:pt>
                <c:pt idx="1905">
                  <c:v>31.85333</c:v>
                </c:pt>
                <c:pt idx="1906">
                  <c:v>31.87</c:v>
                </c:pt>
                <c:pt idx="1907">
                  <c:v>31.886669999999999</c:v>
                </c:pt>
                <c:pt idx="1908">
                  <c:v>31.90333</c:v>
                </c:pt>
                <c:pt idx="1909">
                  <c:v>31.92</c:v>
                </c:pt>
                <c:pt idx="1910">
                  <c:v>31.936669999999999</c:v>
                </c:pt>
                <c:pt idx="1911">
                  <c:v>31.953330000000001</c:v>
                </c:pt>
                <c:pt idx="1912">
                  <c:v>31.97</c:v>
                </c:pt>
                <c:pt idx="1913">
                  <c:v>31.98667</c:v>
                </c:pt>
                <c:pt idx="1914">
                  <c:v>32.003329999999998</c:v>
                </c:pt>
                <c:pt idx="1915">
                  <c:v>32.020000000000003</c:v>
                </c:pt>
                <c:pt idx="1916">
                  <c:v>32.036670000000001</c:v>
                </c:pt>
                <c:pt idx="1917">
                  <c:v>32.053330000000003</c:v>
                </c:pt>
                <c:pt idx="1918">
                  <c:v>32.07</c:v>
                </c:pt>
                <c:pt idx="1919">
                  <c:v>32.086669999999998</c:v>
                </c:pt>
                <c:pt idx="1920">
                  <c:v>32.10333</c:v>
                </c:pt>
                <c:pt idx="1921">
                  <c:v>32.119999999999997</c:v>
                </c:pt>
                <c:pt idx="1922">
                  <c:v>32.136670000000002</c:v>
                </c:pt>
                <c:pt idx="1923">
                  <c:v>32.153329999999997</c:v>
                </c:pt>
                <c:pt idx="1924">
                  <c:v>32.17</c:v>
                </c:pt>
                <c:pt idx="1925">
                  <c:v>32.186669999999999</c:v>
                </c:pt>
                <c:pt idx="1926">
                  <c:v>32.203330000000001</c:v>
                </c:pt>
                <c:pt idx="1927">
                  <c:v>32.22</c:v>
                </c:pt>
                <c:pt idx="1928">
                  <c:v>32.236669999999997</c:v>
                </c:pt>
                <c:pt idx="1929">
                  <c:v>32.253329999999998</c:v>
                </c:pt>
                <c:pt idx="1930">
                  <c:v>32.270000000000003</c:v>
                </c:pt>
                <c:pt idx="1931">
                  <c:v>32.286670000000001</c:v>
                </c:pt>
                <c:pt idx="1932">
                  <c:v>32.303330000000003</c:v>
                </c:pt>
                <c:pt idx="1933">
                  <c:v>32.319920000000003</c:v>
                </c:pt>
                <c:pt idx="1934">
                  <c:v>32.336579999999998</c:v>
                </c:pt>
                <c:pt idx="1935">
                  <c:v>32.353250000000003</c:v>
                </c:pt>
                <c:pt idx="1936">
                  <c:v>32.36992</c:v>
                </c:pt>
                <c:pt idx="1937">
                  <c:v>32.386589999999998</c:v>
                </c:pt>
                <c:pt idx="1938">
                  <c:v>32.40325</c:v>
                </c:pt>
                <c:pt idx="1939">
                  <c:v>32.419919999999998</c:v>
                </c:pt>
                <c:pt idx="1940">
                  <c:v>32.436579999999999</c:v>
                </c:pt>
                <c:pt idx="1941">
                  <c:v>32.453249999999997</c:v>
                </c:pt>
                <c:pt idx="1942">
                  <c:v>32.469920000000002</c:v>
                </c:pt>
                <c:pt idx="1943">
                  <c:v>32.486579999999996</c:v>
                </c:pt>
                <c:pt idx="1944">
                  <c:v>32.503250000000001</c:v>
                </c:pt>
                <c:pt idx="1945">
                  <c:v>32.519919999999999</c:v>
                </c:pt>
                <c:pt idx="1946">
                  <c:v>32.536580000000001</c:v>
                </c:pt>
                <c:pt idx="1947">
                  <c:v>32.553249999999998</c:v>
                </c:pt>
                <c:pt idx="1948">
                  <c:v>32.569920000000003</c:v>
                </c:pt>
                <c:pt idx="1949">
                  <c:v>32.586579999999998</c:v>
                </c:pt>
                <c:pt idx="1950">
                  <c:v>32.603250000000003</c:v>
                </c:pt>
                <c:pt idx="1951">
                  <c:v>32.61992</c:v>
                </c:pt>
                <c:pt idx="1952">
                  <c:v>32.636589999999998</c:v>
                </c:pt>
                <c:pt idx="1953">
                  <c:v>32.65325</c:v>
                </c:pt>
                <c:pt idx="1954">
                  <c:v>32.669919999999998</c:v>
                </c:pt>
                <c:pt idx="1955">
                  <c:v>32.686579999999999</c:v>
                </c:pt>
                <c:pt idx="1956">
                  <c:v>32.703249999999997</c:v>
                </c:pt>
                <c:pt idx="1957">
                  <c:v>32.719920000000002</c:v>
                </c:pt>
                <c:pt idx="1958">
                  <c:v>32.736579999999996</c:v>
                </c:pt>
                <c:pt idx="1959">
                  <c:v>32.753250000000001</c:v>
                </c:pt>
                <c:pt idx="1960">
                  <c:v>32.769919999999999</c:v>
                </c:pt>
                <c:pt idx="1961">
                  <c:v>32.786580000000001</c:v>
                </c:pt>
                <c:pt idx="1962">
                  <c:v>32.803170000000001</c:v>
                </c:pt>
                <c:pt idx="1963">
                  <c:v>32.819830000000003</c:v>
                </c:pt>
                <c:pt idx="1964">
                  <c:v>32.836500000000001</c:v>
                </c:pt>
                <c:pt idx="1965">
                  <c:v>32.853169999999999</c:v>
                </c:pt>
                <c:pt idx="1966">
                  <c:v>32.86983</c:v>
                </c:pt>
                <c:pt idx="1967">
                  <c:v>32.886499999999998</c:v>
                </c:pt>
                <c:pt idx="1968">
                  <c:v>32.903170000000003</c:v>
                </c:pt>
                <c:pt idx="1969">
                  <c:v>32.919829999999997</c:v>
                </c:pt>
                <c:pt idx="1970">
                  <c:v>32.936500000000002</c:v>
                </c:pt>
                <c:pt idx="1971">
                  <c:v>32.95317</c:v>
                </c:pt>
                <c:pt idx="1972">
                  <c:v>32.969830000000002</c:v>
                </c:pt>
                <c:pt idx="1973">
                  <c:v>32.986499999999999</c:v>
                </c:pt>
                <c:pt idx="1974">
                  <c:v>33.003169999999997</c:v>
                </c:pt>
                <c:pt idx="1975">
                  <c:v>33.019829999999999</c:v>
                </c:pt>
                <c:pt idx="1976">
                  <c:v>33.036499999999997</c:v>
                </c:pt>
                <c:pt idx="1977">
                  <c:v>33.053170000000001</c:v>
                </c:pt>
                <c:pt idx="1978">
                  <c:v>33.069830000000003</c:v>
                </c:pt>
                <c:pt idx="1979">
                  <c:v>33.086500000000001</c:v>
                </c:pt>
                <c:pt idx="1980">
                  <c:v>33.103169999999999</c:v>
                </c:pt>
                <c:pt idx="1981">
                  <c:v>33.11983</c:v>
                </c:pt>
                <c:pt idx="1982">
                  <c:v>33.136499999999998</c:v>
                </c:pt>
                <c:pt idx="1983">
                  <c:v>33.153170000000003</c:v>
                </c:pt>
                <c:pt idx="1984">
                  <c:v>33.169829999999997</c:v>
                </c:pt>
                <c:pt idx="1985">
                  <c:v>33.186500000000002</c:v>
                </c:pt>
                <c:pt idx="1986">
                  <c:v>33.20317</c:v>
                </c:pt>
                <c:pt idx="1987">
                  <c:v>33.219830000000002</c:v>
                </c:pt>
                <c:pt idx="1988">
                  <c:v>33.236499999999999</c:v>
                </c:pt>
                <c:pt idx="1989">
                  <c:v>33.253169999999997</c:v>
                </c:pt>
                <c:pt idx="1990">
                  <c:v>33.269829999999999</c:v>
                </c:pt>
                <c:pt idx="1991">
                  <c:v>33.286499999999997</c:v>
                </c:pt>
                <c:pt idx="1992">
                  <c:v>33.303080000000001</c:v>
                </c:pt>
                <c:pt idx="1993">
                  <c:v>33.319749999999999</c:v>
                </c:pt>
                <c:pt idx="1994">
                  <c:v>33.336419999999997</c:v>
                </c:pt>
                <c:pt idx="1995">
                  <c:v>33.353079999999999</c:v>
                </c:pt>
                <c:pt idx="1996">
                  <c:v>33.369750000000003</c:v>
                </c:pt>
                <c:pt idx="1997">
                  <c:v>33.386420000000001</c:v>
                </c:pt>
                <c:pt idx="1998">
                  <c:v>33.403080000000003</c:v>
                </c:pt>
                <c:pt idx="1999">
                  <c:v>33.419750000000001</c:v>
                </c:pt>
                <c:pt idx="2000">
                  <c:v>33.436419999999998</c:v>
                </c:pt>
                <c:pt idx="2001">
                  <c:v>33.45308</c:v>
                </c:pt>
                <c:pt idx="2002">
                  <c:v>33.469749999999998</c:v>
                </c:pt>
                <c:pt idx="2003">
                  <c:v>33.486420000000003</c:v>
                </c:pt>
                <c:pt idx="2004">
                  <c:v>33.503079999999997</c:v>
                </c:pt>
                <c:pt idx="2005">
                  <c:v>33.519750000000002</c:v>
                </c:pt>
                <c:pt idx="2006">
                  <c:v>33.53642</c:v>
                </c:pt>
                <c:pt idx="2007">
                  <c:v>33.553080000000001</c:v>
                </c:pt>
                <c:pt idx="2008">
                  <c:v>33.569749999999999</c:v>
                </c:pt>
                <c:pt idx="2009">
                  <c:v>33.586419999999997</c:v>
                </c:pt>
                <c:pt idx="2010">
                  <c:v>33.603079999999999</c:v>
                </c:pt>
                <c:pt idx="2011">
                  <c:v>33.619750000000003</c:v>
                </c:pt>
                <c:pt idx="2012">
                  <c:v>33.636420000000001</c:v>
                </c:pt>
                <c:pt idx="2013">
                  <c:v>33.653080000000003</c:v>
                </c:pt>
                <c:pt idx="2014">
                  <c:v>33.669750000000001</c:v>
                </c:pt>
                <c:pt idx="2015">
                  <c:v>33.686419999999998</c:v>
                </c:pt>
                <c:pt idx="2016">
                  <c:v>33.70308</c:v>
                </c:pt>
                <c:pt idx="2017">
                  <c:v>33.719749999999998</c:v>
                </c:pt>
                <c:pt idx="2018">
                  <c:v>33.736420000000003</c:v>
                </c:pt>
                <c:pt idx="2019">
                  <c:v>33.753079999999997</c:v>
                </c:pt>
                <c:pt idx="2020">
                  <c:v>33.769750000000002</c:v>
                </c:pt>
                <c:pt idx="2021">
                  <c:v>33.78633</c:v>
                </c:pt>
                <c:pt idx="2022">
                  <c:v>33.802999999999997</c:v>
                </c:pt>
                <c:pt idx="2023">
                  <c:v>33.819670000000002</c:v>
                </c:pt>
                <c:pt idx="2024">
                  <c:v>33.836329999999997</c:v>
                </c:pt>
                <c:pt idx="2025">
                  <c:v>33.853000000000002</c:v>
                </c:pt>
                <c:pt idx="2026">
                  <c:v>33.869669999999999</c:v>
                </c:pt>
                <c:pt idx="2027">
                  <c:v>33.886330000000001</c:v>
                </c:pt>
                <c:pt idx="2028">
                  <c:v>33.902999999999999</c:v>
                </c:pt>
                <c:pt idx="2029">
                  <c:v>33.919670000000004</c:v>
                </c:pt>
                <c:pt idx="2030">
                  <c:v>33.936329999999998</c:v>
                </c:pt>
                <c:pt idx="2031">
                  <c:v>33.953000000000003</c:v>
                </c:pt>
                <c:pt idx="2032">
                  <c:v>33.969670000000001</c:v>
                </c:pt>
                <c:pt idx="2033">
                  <c:v>33.986330000000002</c:v>
                </c:pt>
                <c:pt idx="2034">
                  <c:v>34.003</c:v>
                </c:pt>
                <c:pt idx="2035">
                  <c:v>34.019660000000002</c:v>
                </c:pt>
                <c:pt idx="2036">
                  <c:v>34.03633</c:v>
                </c:pt>
                <c:pt idx="2037">
                  <c:v>34.052999999999997</c:v>
                </c:pt>
                <c:pt idx="2038">
                  <c:v>34.069670000000002</c:v>
                </c:pt>
                <c:pt idx="2039">
                  <c:v>34.086329999999997</c:v>
                </c:pt>
                <c:pt idx="2040">
                  <c:v>34.103000000000002</c:v>
                </c:pt>
                <c:pt idx="2041">
                  <c:v>34.119669999999999</c:v>
                </c:pt>
                <c:pt idx="2042">
                  <c:v>34.136330000000001</c:v>
                </c:pt>
                <c:pt idx="2043">
                  <c:v>34.152999999999999</c:v>
                </c:pt>
                <c:pt idx="2044">
                  <c:v>34.169670000000004</c:v>
                </c:pt>
                <c:pt idx="2045">
                  <c:v>34.186329999999998</c:v>
                </c:pt>
                <c:pt idx="2046">
                  <c:v>34.203000000000003</c:v>
                </c:pt>
                <c:pt idx="2047">
                  <c:v>34.219670000000001</c:v>
                </c:pt>
                <c:pt idx="2048">
                  <c:v>34.236330000000002</c:v>
                </c:pt>
                <c:pt idx="2049">
                  <c:v>34.253</c:v>
                </c:pt>
                <c:pt idx="2050">
                  <c:v>34.269579999999998</c:v>
                </c:pt>
                <c:pt idx="2051">
                  <c:v>34.286250000000003</c:v>
                </c:pt>
                <c:pt idx="2052">
                  <c:v>34.30292</c:v>
                </c:pt>
                <c:pt idx="2053">
                  <c:v>34.319580000000002</c:v>
                </c:pt>
                <c:pt idx="2054">
                  <c:v>34.33625</c:v>
                </c:pt>
                <c:pt idx="2055">
                  <c:v>34.352919999999997</c:v>
                </c:pt>
                <c:pt idx="2056">
                  <c:v>34.369579999999999</c:v>
                </c:pt>
                <c:pt idx="2057">
                  <c:v>34.386249999999997</c:v>
                </c:pt>
                <c:pt idx="2058">
                  <c:v>34.402920000000002</c:v>
                </c:pt>
                <c:pt idx="2059">
                  <c:v>34.419580000000003</c:v>
                </c:pt>
                <c:pt idx="2060">
                  <c:v>34.436250000000001</c:v>
                </c:pt>
                <c:pt idx="2061">
                  <c:v>34.452919999999999</c:v>
                </c:pt>
                <c:pt idx="2062">
                  <c:v>34.469580000000001</c:v>
                </c:pt>
                <c:pt idx="2063">
                  <c:v>34.486249999999998</c:v>
                </c:pt>
                <c:pt idx="2064">
                  <c:v>34.502920000000003</c:v>
                </c:pt>
                <c:pt idx="2065">
                  <c:v>34.519579999999998</c:v>
                </c:pt>
                <c:pt idx="2066">
                  <c:v>34.536250000000003</c:v>
                </c:pt>
                <c:pt idx="2067">
                  <c:v>34.55292</c:v>
                </c:pt>
                <c:pt idx="2068">
                  <c:v>34.569580000000002</c:v>
                </c:pt>
                <c:pt idx="2069">
                  <c:v>34.58625</c:v>
                </c:pt>
                <c:pt idx="2070">
                  <c:v>34.602919999999997</c:v>
                </c:pt>
                <c:pt idx="2071">
                  <c:v>34.619579999999999</c:v>
                </c:pt>
                <c:pt idx="2072">
                  <c:v>34.636249999999997</c:v>
                </c:pt>
                <c:pt idx="2073">
                  <c:v>34.652920000000002</c:v>
                </c:pt>
                <c:pt idx="2074">
                  <c:v>34.669580000000003</c:v>
                </c:pt>
                <c:pt idx="2075">
                  <c:v>34.686250000000001</c:v>
                </c:pt>
                <c:pt idx="2076">
                  <c:v>34.702919999999999</c:v>
                </c:pt>
                <c:pt idx="2077">
                  <c:v>34.719580000000001</c:v>
                </c:pt>
                <c:pt idx="2078">
                  <c:v>34.736249999999998</c:v>
                </c:pt>
                <c:pt idx="2079">
                  <c:v>34.752920000000003</c:v>
                </c:pt>
                <c:pt idx="2080">
                  <c:v>34.769500000000001</c:v>
                </c:pt>
                <c:pt idx="2081">
                  <c:v>34.786169999999998</c:v>
                </c:pt>
                <c:pt idx="2082">
                  <c:v>34.80283</c:v>
                </c:pt>
                <c:pt idx="2083">
                  <c:v>34.819499999999998</c:v>
                </c:pt>
                <c:pt idx="2084">
                  <c:v>34.836170000000003</c:v>
                </c:pt>
                <c:pt idx="2085">
                  <c:v>34.852829999999997</c:v>
                </c:pt>
                <c:pt idx="2086">
                  <c:v>34.869500000000002</c:v>
                </c:pt>
                <c:pt idx="2087">
                  <c:v>34.88617</c:v>
                </c:pt>
                <c:pt idx="2088">
                  <c:v>34.902830000000002</c:v>
                </c:pt>
                <c:pt idx="2089">
                  <c:v>34.919499999999999</c:v>
                </c:pt>
                <c:pt idx="2090">
                  <c:v>34.936160000000001</c:v>
                </c:pt>
                <c:pt idx="2091">
                  <c:v>34.952840000000002</c:v>
                </c:pt>
                <c:pt idx="2092">
                  <c:v>34.969499999999996</c:v>
                </c:pt>
                <c:pt idx="2093">
                  <c:v>34.986170000000001</c:v>
                </c:pt>
                <c:pt idx="2094">
                  <c:v>35.002830000000003</c:v>
                </c:pt>
                <c:pt idx="2095">
                  <c:v>35.019500000000001</c:v>
                </c:pt>
                <c:pt idx="2096">
                  <c:v>35.036169999999998</c:v>
                </c:pt>
                <c:pt idx="2097">
                  <c:v>35.05283</c:v>
                </c:pt>
                <c:pt idx="2098">
                  <c:v>35.069499999999998</c:v>
                </c:pt>
                <c:pt idx="2099">
                  <c:v>35.086170000000003</c:v>
                </c:pt>
                <c:pt idx="2100">
                  <c:v>35.102829999999997</c:v>
                </c:pt>
                <c:pt idx="2101">
                  <c:v>35.119500000000002</c:v>
                </c:pt>
                <c:pt idx="2102">
                  <c:v>35.13617</c:v>
                </c:pt>
                <c:pt idx="2103">
                  <c:v>35.152830000000002</c:v>
                </c:pt>
                <c:pt idx="2104">
                  <c:v>35.169499999999999</c:v>
                </c:pt>
                <c:pt idx="2105">
                  <c:v>35.186160000000001</c:v>
                </c:pt>
                <c:pt idx="2106">
                  <c:v>35.202840000000002</c:v>
                </c:pt>
                <c:pt idx="2107">
                  <c:v>35.219499999999996</c:v>
                </c:pt>
                <c:pt idx="2108">
                  <c:v>35.236170000000001</c:v>
                </c:pt>
                <c:pt idx="2109">
                  <c:v>35.252749999999999</c:v>
                </c:pt>
                <c:pt idx="2110">
                  <c:v>35.269419999999997</c:v>
                </c:pt>
                <c:pt idx="2111">
                  <c:v>35.286079999999998</c:v>
                </c:pt>
                <c:pt idx="2112">
                  <c:v>35.302750000000003</c:v>
                </c:pt>
                <c:pt idx="2113">
                  <c:v>35.319420000000001</c:v>
                </c:pt>
                <c:pt idx="2114">
                  <c:v>35.336080000000003</c:v>
                </c:pt>
                <c:pt idx="2115">
                  <c:v>35.35275</c:v>
                </c:pt>
                <c:pt idx="2116">
                  <c:v>35.369419999999998</c:v>
                </c:pt>
                <c:pt idx="2117">
                  <c:v>35.38608</c:v>
                </c:pt>
                <c:pt idx="2118">
                  <c:v>35.402749999999997</c:v>
                </c:pt>
                <c:pt idx="2119">
                  <c:v>35.419420000000002</c:v>
                </c:pt>
                <c:pt idx="2120">
                  <c:v>35.436079999999997</c:v>
                </c:pt>
                <c:pt idx="2121">
                  <c:v>35.452750000000002</c:v>
                </c:pt>
                <c:pt idx="2122">
                  <c:v>35.46942</c:v>
                </c:pt>
                <c:pt idx="2123">
                  <c:v>35.486080000000001</c:v>
                </c:pt>
                <c:pt idx="2124">
                  <c:v>35.502749999999999</c:v>
                </c:pt>
                <c:pt idx="2125">
                  <c:v>35.519419999999997</c:v>
                </c:pt>
                <c:pt idx="2126">
                  <c:v>35.536079999999998</c:v>
                </c:pt>
                <c:pt idx="2127">
                  <c:v>35.552750000000003</c:v>
                </c:pt>
                <c:pt idx="2128">
                  <c:v>35.569420000000001</c:v>
                </c:pt>
                <c:pt idx="2129">
                  <c:v>35.586080000000003</c:v>
                </c:pt>
                <c:pt idx="2130">
                  <c:v>35.60275</c:v>
                </c:pt>
                <c:pt idx="2131">
                  <c:v>35.619419999999998</c:v>
                </c:pt>
                <c:pt idx="2132">
                  <c:v>35.63608</c:v>
                </c:pt>
                <c:pt idx="2133">
                  <c:v>35.652749999999997</c:v>
                </c:pt>
                <c:pt idx="2134">
                  <c:v>35.669420000000002</c:v>
                </c:pt>
                <c:pt idx="2135">
                  <c:v>35.686079999999997</c:v>
                </c:pt>
                <c:pt idx="2136">
                  <c:v>35.702750000000002</c:v>
                </c:pt>
                <c:pt idx="2137">
                  <c:v>35.71942</c:v>
                </c:pt>
                <c:pt idx="2138">
                  <c:v>35.735999999999997</c:v>
                </c:pt>
                <c:pt idx="2139">
                  <c:v>35.752670000000002</c:v>
                </c:pt>
                <c:pt idx="2140">
                  <c:v>35.769329999999997</c:v>
                </c:pt>
                <c:pt idx="2141">
                  <c:v>35.786000000000001</c:v>
                </c:pt>
                <c:pt idx="2142">
                  <c:v>35.802669999999999</c:v>
                </c:pt>
                <c:pt idx="2143">
                  <c:v>35.819330000000001</c:v>
                </c:pt>
                <c:pt idx="2144">
                  <c:v>35.835999999999999</c:v>
                </c:pt>
                <c:pt idx="2145">
                  <c:v>35.85266</c:v>
                </c:pt>
                <c:pt idx="2146">
                  <c:v>35.869340000000001</c:v>
                </c:pt>
                <c:pt idx="2147">
                  <c:v>35.886000000000003</c:v>
                </c:pt>
                <c:pt idx="2148">
                  <c:v>35.902670000000001</c:v>
                </c:pt>
                <c:pt idx="2149">
                  <c:v>35.919330000000002</c:v>
                </c:pt>
                <c:pt idx="2150">
                  <c:v>35.936</c:v>
                </c:pt>
                <c:pt idx="2151">
                  <c:v>35.952669999999998</c:v>
                </c:pt>
                <c:pt idx="2152">
                  <c:v>35.969329999999999</c:v>
                </c:pt>
                <c:pt idx="2153">
                  <c:v>35.985999999999997</c:v>
                </c:pt>
                <c:pt idx="2154">
                  <c:v>36.002670000000002</c:v>
                </c:pt>
                <c:pt idx="2155">
                  <c:v>36.019329999999997</c:v>
                </c:pt>
                <c:pt idx="2156">
                  <c:v>36.036000000000001</c:v>
                </c:pt>
                <c:pt idx="2157">
                  <c:v>36.052669999999999</c:v>
                </c:pt>
                <c:pt idx="2158">
                  <c:v>36.069330000000001</c:v>
                </c:pt>
                <c:pt idx="2159">
                  <c:v>36.085999999999999</c:v>
                </c:pt>
                <c:pt idx="2160">
                  <c:v>36.10266</c:v>
                </c:pt>
                <c:pt idx="2161">
                  <c:v>36.119340000000001</c:v>
                </c:pt>
                <c:pt idx="2162">
                  <c:v>36.136000000000003</c:v>
                </c:pt>
                <c:pt idx="2163">
                  <c:v>36.152670000000001</c:v>
                </c:pt>
                <c:pt idx="2164">
                  <c:v>36.169330000000002</c:v>
                </c:pt>
                <c:pt idx="2165">
                  <c:v>36.186</c:v>
                </c:pt>
                <c:pt idx="2166">
                  <c:v>36.202669999999998</c:v>
                </c:pt>
                <c:pt idx="2167">
                  <c:v>36.219329999999999</c:v>
                </c:pt>
                <c:pt idx="2168">
                  <c:v>36.23592</c:v>
                </c:pt>
                <c:pt idx="2169">
                  <c:v>36.252580000000002</c:v>
                </c:pt>
                <c:pt idx="2170">
                  <c:v>36.26925</c:v>
                </c:pt>
                <c:pt idx="2171">
                  <c:v>36.285919999999997</c:v>
                </c:pt>
                <c:pt idx="2172">
                  <c:v>36.302579999999999</c:v>
                </c:pt>
                <c:pt idx="2173">
                  <c:v>36.319249999999997</c:v>
                </c:pt>
                <c:pt idx="2174">
                  <c:v>36.335920000000002</c:v>
                </c:pt>
                <c:pt idx="2175">
                  <c:v>36.352580000000003</c:v>
                </c:pt>
                <c:pt idx="2176">
                  <c:v>36.369250000000001</c:v>
                </c:pt>
                <c:pt idx="2177">
                  <c:v>36.385919999999999</c:v>
                </c:pt>
                <c:pt idx="2178">
                  <c:v>36.40258</c:v>
                </c:pt>
                <c:pt idx="2179">
                  <c:v>36.419249999999998</c:v>
                </c:pt>
                <c:pt idx="2180">
                  <c:v>36.435920000000003</c:v>
                </c:pt>
                <c:pt idx="2181">
                  <c:v>36.452579999999998</c:v>
                </c:pt>
                <c:pt idx="2182">
                  <c:v>36.469250000000002</c:v>
                </c:pt>
                <c:pt idx="2183">
                  <c:v>36.48592</c:v>
                </c:pt>
                <c:pt idx="2184">
                  <c:v>36.502580000000002</c:v>
                </c:pt>
                <c:pt idx="2185">
                  <c:v>36.51925</c:v>
                </c:pt>
                <c:pt idx="2186">
                  <c:v>36.535919999999997</c:v>
                </c:pt>
                <c:pt idx="2187">
                  <c:v>36.552579999999999</c:v>
                </c:pt>
                <c:pt idx="2188">
                  <c:v>36.569249999999997</c:v>
                </c:pt>
                <c:pt idx="2189">
                  <c:v>36.585920000000002</c:v>
                </c:pt>
                <c:pt idx="2190">
                  <c:v>36.602580000000003</c:v>
                </c:pt>
                <c:pt idx="2191">
                  <c:v>36.619250000000001</c:v>
                </c:pt>
                <c:pt idx="2192">
                  <c:v>36.635919999999999</c:v>
                </c:pt>
                <c:pt idx="2193">
                  <c:v>36.65258</c:v>
                </c:pt>
                <c:pt idx="2194">
                  <c:v>36.669249999999998</c:v>
                </c:pt>
                <c:pt idx="2195">
                  <c:v>36.685920000000003</c:v>
                </c:pt>
                <c:pt idx="2196">
                  <c:v>36.702579999999998</c:v>
                </c:pt>
                <c:pt idx="2197">
                  <c:v>36.719169999999998</c:v>
                </c:pt>
                <c:pt idx="2198">
                  <c:v>36.73583</c:v>
                </c:pt>
                <c:pt idx="2199">
                  <c:v>36.752499999999998</c:v>
                </c:pt>
                <c:pt idx="2200">
                  <c:v>36.769170000000003</c:v>
                </c:pt>
                <c:pt idx="2201">
                  <c:v>36.785829999999997</c:v>
                </c:pt>
                <c:pt idx="2202">
                  <c:v>36.802500000000002</c:v>
                </c:pt>
                <c:pt idx="2203">
                  <c:v>36.81917</c:v>
                </c:pt>
                <c:pt idx="2204">
                  <c:v>36.835830000000001</c:v>
                </c:pt>
                <c:pt idx="2205">
                  <c:v>36.852499999999999</c:v>
                </c:pt>
                <c:pt idx="2206">
                  <c:v>36.869169999999997</c:v>
                </c:pt>
                <c:pt idx="2207">
                  <c:v>36.885829999999999</c:v>
                </c:pt>
                <c:pt idx="2208">
                  <c:v>36.902500000000003</c:v>
                </c:pt>
                <c:pt idx="2209">
                  <c:v>36.919170000000001</c:v>
                </c:pt>
                <c:pt idx="2210">
                  <c:v>36.935830000000003</c:v>
                </c:pt>
                <c:pt idx="2211">
                  <c:v>36.952500000000001</c:v>
                </c:pt>
                <c:pt idx="2212">
                  <c:v>36.969169999999998</c:v>
                </c:pt>
                <c:pt idx="2213">
                  <c:v>36.98583</c:v>
                </c:pt>
                <c:pt idx="2214">
                  <c:v>37.002499999999998</c:v>
                </c:pt>
                <c:pt idx="2215">
                  <c:v>37.019170000000003</c:v>
                </c:pt>
                <c:pt idx="2216">
                  <c:v>37.035829999999997</c:v>
                </c:pt>
                <c:pt idx="2217">
                  <c:v>37.052500000000002</c:v>
                </c:pt>
                <c:pt idx="2218">
                  <c:v>37.06917</c:v>
                </c:pt>
                <c:pt idx="2219">
                  <c:v>37.085830000000001</c:v>
                </c:pt>
                <c:pt idx="2220">
                  <c:v>37.102499999999999</c:v>
                </c:pt>
                <c:pt idx="2221">
                  <c:v>37.119169999999997</c:v>
                </c:pt>
                <c:pt idx="2222">
                  <c:v>37.135829999999999</c:v>
                </c:pt>
                <c:pt idx="2223">
                  <c:v>37.152500000000003</c:v>
                </c:pt>
                <c:pt idx="2224">
                  <c:v>37.169170000000001</c:v>
                </c:pt>
                <c:pt idx="2225">
                  <c:v>37.185830000000003</c:v>
                </c:pt>
                <c:pt idx="2226">
                  <c:v>37.202419999999996</c:v>
                </c:pt>
                <c:pt idx="2227">
                  <c:v>37.219079999999998</c:v>
                </c:pt>
                <c:pt idx="2228">
                  <c:v>37.235750000000003</c:v>
                </c:pt>
                <c:pt idx="2229">
                  <c:v>37.252420000000001</c:v>
                </c:pt>
                <c:pt idx="2230">
                  <c:v>37.269080000000002</c:v>
                </c:pt>
                <c:pt idx="2231">
                  <c:v>37.28575</c:v>
                </c:pt>
                <c:pt idx="2232">
                  <c:v>37.302419999999998</c:v>
                </c:pt>
                <c:pt idx="2233">
                  <c:v>37.31908</c:v>
                </c:pt>
                <c:pt idx="2234">
                  <c:v>37.335749999999997</c:v>
                </c:pt>
                <c:pt idx="2235">
                  <c:v>37.352420000000002</c:v>
                </c:pt>
                <c:pt idx="2236">
                  <c:v>37.369079999999997</c:v>
                </c:pt>
                <c:pt idx="2237">
                  <c:v>37.385750000000002</c:v>
                </c:pt>
                <c:pt idx="2238">
                  <c:v>37.402419999999999</c:v>
                </c:pt>
                <c:pt idx="2239">
                  <c:v>37.419080000000001</c:v>
                </c:pt>
                <c:pt idx="2240">
                  <c:v>37.435749999999999</c:v>
                </c:pt>
                <c:pt idx="2241">
                  <c:v>37.452419999999996</c:v>
                </c:pt>
                <c:pt idx="2242">
                  <c:v>37.469079999999998</c:v>
                </c:pt>
                <c:pt idx="2243">
                  <c:v>37.485750000000003</c:v>
                </c:pt>
                <c:pt idx="2244">
                  <c:v>37.502420000000001</c:v>
                </c:pt>
                <c:pt idx="2245">
                  <c:v>37.519080000000002</c:v>
                </c:pt>
                <c:pt idx="2246">
                  <c:v>37.53575</c:v>
                </c:pt>
                <c:pt idx="2247">
                  <c:v>37.552419999999998</c:v>
                </c:pt>
                <c:pt idx="2248">
                  <c:v>37.56908</c:v>
                </c:pt>
                <c:pt idx="2249">
                  <c:v>37.585749999999997</c:v>
                </c:pt>
                <c:pt idx="2250">
                  <c:v>37.602420000000002</c:v>
                </c:pt>
                <c:pt idx="2251">
                  <c:v>37.619079999999997</c:v>
                </c:pt>
                <c:pt idx="2252">
                  <c:v>37.635750000000002</c:v>
                </c:pt>
                <c:pt idx="2253">
                  <c:v>37.652419999999999</c:v>
                </c:pt>
                <c:pt idx="2254">
                  <c:v>37.669080000000001</c:v>
                </c:pt>
                <c:pt idx="2255">
                  <c:v>37.685670000000002</c:v>
                </c:pt>
                <c:pt idx="2256">
                  <c:v>37.702330000000003</c:v>
                </c:pt>
                <c:pt idx="2257">
                  <c:v>37.719000000000001</c:v>
                </c:pt>
                <c:pt idx="2258">
                  <c:v>37.735669999999999</c:v>
                </c:pt>
                <c:pt idx="2259">
                  <c:v>37.752330000000001</c:v>
                </c:pt>
                <c:pt idx="2260">
                  <c:v>37.768999999999998</c:v>
                </c:pt>
                <c:pt idx="2261">
                  <c:v>37.785670000000003</c:v>
                </c:pt>
                <c:pt idx="2262">
                  <c:v>37.802329999999998</c:v>
                </c:pt>
                <c:pt idx="2263">
                  <c:v>37.819000000000003</c:v>
                </c:pt>
                <c:pt idx="2264">
                  <c:v>37.83567</c:v>
                </c:pt>
                <c:pt idx="2265">
                  <c:v>37.852330000000002</c:v>
                </c:pt>
                <c:pt idx="2266">
                  <c:v>37.869</c:v>
                </c:pt>
                <c:pt idx="2267">
                  <c:v>37.885669999999998</c:v>
                </c:pt>
                <c:pt idx="2268">
                  <c:v>37.902329999999999</c:v>
                </c:pt>
                <c:pt idx="2269">
                  <c:v>37.918999999999997</c:v>
                </c:pt>
                <c:pt idx="2270">
                  <c:v>37.935670000000002</c:v>
                </c:pt>
                <c:pt idx="2271">
                  <c:v>37.952330000000003</c:v>
                </c:pt>
                <c:pt idx="2272">
                  <c:v>37.969000000000001</c:v>
                </c:pt>
                <c:pt idx="2273">
                  <c:v>37.985669999999999</c:v>
                </c:pt>
                <c:pt idx="2274">
                  <c:v>38.002330000000001</c:v>
                </c:pt>
                <c:pt idx="2275">
                  <c:v>38.018999999999998</c:v>
                </c:pt>
                <c:pt idx="2276">
                  <c:v>38.035670000000003</c:v>
                </c:pt>
                <c:pt idx="2277">
                  <c:v>38.052329999999998</c:v>
                </c:pt>
                <c:pt idx="2278">
                  <c:v>38.069000000000003</c:v>
                </c:pt>
                <c:pt idx="2279">
                  <c:v>38.08567</c:v>
                </c:pt>
                <c:pt idx="2280">
                  <c:v>38.102330000000002</c:v>
                </c:pt>
                <c:pt idx="2281">
                  <c:v>38.119</c:v>
                </c:pt>
                <c:pt idx="2282">
                  <c:v>38.135669999999998</c:v>
                </c:pt>
                <c:pt idx="2283">
                  <c:v>38.152329999999999</c:v>
                </c:pt>
                <c:pt idx="2284">
                  <c:v>38.168909999999997</c:v>
                </c:pt>
                <c:pt idx="2285">
                  <c:v>38.185589999999998</c:v>
                </c:pt>
                <c:pt idx="2286">
                  <c:v>38.202249999999999</c:v>
                </c:pt>
                <c:pt idx="2287">
                  <c:v>38.218919999999997</c:v>
                </c:pt>
                <c:pt idx="2288">
                  <c:v>38.235579999999999</c:v>
                </c:pt>
                <c:pt idx="2289">
                  <c:v>38.252249999999997</c:v>
                </c:pt>
                <c:pt idx="2290">
                  <c:v>38.268920000000001</c:v>
                </c:pt>
                <c:pt idx="2291">
                  <c:v>38.285580000000003</c:v>
                </c:pt>
                <c:pt idx="2292">
                  <c:v>38.302250000000001</c:v>
                </c:pt>
                <c:pt idx="2293">
                  <c:v>38.318919999999999</c:v>
                </c:pt>
                <c:pt idx="2294">
                  <c:v>38.33558</c:v>
                </c:pt>
                <c:pt idx="2295">
                  <c:v>38.352249999999998</c:v>
                </c:pt>
                <c:pt idx="2296">
                  <c:v>38.368920000000003</c:v>
                </c:pt>
                <c:pt idx="2297">
                  <c:v>38.385579999999997</c:v>
                </c:pt>
                <c:pt idx="2298">
                  <c:v>38.402250000000002</c:v>
                </c:pt>
                <c:pt idx="2299">
                  <c:v>38.418909999999997</c:v>
                </c:pt>
                <c:pt idx="2300">
                  <c:v>38.435589999999998</c:v>
                </c:pt>
                <c:pt idx="2301">
                  <c:v>38.452249999999999</c:v>
                </c:pt>
                <c:pt idx="2302">
                  <c:v>38.468919999999997</c:v>
                </c:pt>
                <c:pt idx="2303">
                  <c:v>38.485579999999999</c:v>
                </c:pt>
                <c:pt idx="2304">
                  <c:v>38.502249999999997</c:v>
                </c:pt>
                <c:pt idx="2305">
                  <c:v>38.518920000000001</c:v>
                </c:pt>
                <c:pt idx="2306">
                  <c:v>38.535580000000003</c:v>
                </c:pt>
                <c:pt idx="2307">
                  <c:v>38.552250000000001</c:v>
                </c:pt>
                <c:pt idx="2308">
                  <c:v>38.568919999999999</c:v>
                </c:pt>
                <c:pt idx="2309">
                  <c:v>38.58558</c:v>
                </c:pt>
                <c:pt idx="2310">
                  <c:v>38.602249999999998</c:v>
                </c:pt>
                <c:pt idx="2311">
                  <c:v>38.618920000000003</c:v>
                </c:pt>
                <c:pt idx="2312">
                  <c:v>38.635579999999997</c:v>
                </c:pt>
                <c:pt idx="2313">
                  <c:v>38.652250000000002</c:v>
                </c:pt>
                <c:pt idx="2314">
                  <c:v>38.66883</c:v>
                </c:pt>
                <c:pt idx="2315">
                  <c:v>38.685499999999998</c:v>
                </c:pt>
                <c:pt idx="2316">
                  <c:v>38.702170000000002</c:v>
                </c:pt>
                <c:pt idx="2317">
                  <c:v>38.718829999999997</c:v>
                </c:pt>
                <c:pt idx="2318">
                  <c:v>38.735500000000002</c:v>
                </c:pt>
                <c:pt idx="2319">
                  <c:v>38.75217</c:v>
                </c:pt>
                <c:pt idx="2320">
                  <c:v>38.768830000000001</c:v>
                </c:pt>
                <c:pt idx="2321">
                  <c:v>38.785499999999999</c:v>
                </c:pt>
                <c:pt idx="2322">
                  <c:v>38.802169999999997</c:v>
                </c:pt>
                <c:pt idx="2323">
                  <c:v>38.818829999999998</c:v>
                </c:pt>
                <c:pt idx="2324">
                  <c:v>38.835500000000003</c:v>
                </c:pt>
                <c:pt idx="2325">
                  <c:v>38.852170000000001</c:v>
                </c:pt>
                <c:pt idx="2326">
                  <c:v>38.868830000000003</c:v>
                </c:pt>
                <c:pt idx="2327">
                  <c:v>38.8855</c:v>
                </c:pt>
                <c:pt idx="2328">
                  <c:v>38.902169999999998</c:v>
                </c:pt>
                <c:pt idx="2329">
                  <c:v>38.91883</c:v>
                </c:pt>
                <c:pt idx="2330">
                  <c:v>38.935499999999998</c:v>
                </c:pt>
                <c:pt idx="2331">
                  <c:v>38.952170000000002</c:v>
                </c:pt>
                <c:pt idx="2332">
                  <c:v>38.968829999999997</c:v>
                </c:pt>
                <c:pt idx="2333">
                  <c:v>38.985500000000002</c:v>
                </c:pt>
                <c:pt idx="2334">
                  <c:v>39.00217</c:v>
                </c:pt>
                <c:pt idx="2335">
                  <c:v>39.018830000000001</c:v>
                </c:pt>
                <c:pt idx="2336">
                  <c:v>39.035499999999999</c:v>
                </c:pt>
                <c:pt idx="2337">
                  <c:v>39.052169999999997</c:v>
                </c:pt>
                <c:pt idx="2338">
                  <c:v>39.068829999999998</c:v>
                </c:pt>
                <c:pt idx="2339">
                  <c:v>39.085500000000003</c:v>
                </c:pt>
                <c:pt idx="2340">
                  <c:v>39.102170000000001</c:v>
                </c:pt>
                <c:pt idx="2341">
                  <c:v>39.118830000000003</c:v>
                </c:pt>
                <c:pt idx="2342">
                  <c:v>39.1355</c:v>
                </c:pt>
                <c:pt idx="2343">
                  <c:v>39.152079999999998</c:v>
                </c:pt>
                <c:pt idx="2344">
                  <c:v>39.168750000000003</c:v>
                </c:pt>
                <c:pt idx="2345">
                  <c:v>39.185420000000001</c:v>
                </c:pt>
                <c:pt idx="2346">
                  <c:v>39.202080000000002</c:v>
                </c:pt>
                <c:pt idx="2347">
                  <c:v>39.21875</c:v>
                </c:pt>
                <c:pt idx="2348">
                  <c:v>39.235419999999998</c:v>
                </c:pt>
                <c:pt idx="2349">
                  <c:v>39.252079999999999</c:v>
                </c:pt>
                <c:pt idx="2350">
                  <c:v>39.268749999999997</c:v>
                </c:pt>
                <c:pt idx="2351">
                  <c:v>39.285420000000002</c:v>
                </c:pt>
                <c:pt idx="2352">
                  <c:v>39.302079999999997</c:v>
                </c:pt>
                <c:pt idx="2353">
                  <c:v>39.318750000000001</c:v>
                </c:pt>
                <c:pt idx="2354">
                  <c:v>39.335410000000003</c:v>
                </c:pt>
                <c:pt idx="2355">
                  <c:v>39.352089999999997</c:v>
                </c:pt>
                <c:pt idx="2356">
                  <c:v>39.368749999999999</c:v>
                </c:pt>
                <c:pt idx="2357">
                  <c:v>39.385420000000003</c:v>
                </c:pt>
                <c:pt idx="2358">
                  <c:v>39.402079999999998</c:v>
                </c:pt>
                <c:pt idx="2359">
                  <c:v>39.418750000000003</c:v>
                </c:pt>
                <c:pt idx="2360">
                  <c:v>39.435420000000001</c:v>
                </c:pt>
                <c:pt idx="2361">
                  <c:v>39.452080000000002</c:v>
                </c:pt>
                <c:pt idx="2362">
                  <c:v>39.46875</c:v>
                </c:pt>
                <c:pt idx="2363">
                  <c:v>39.485419999999998</c:v>
                </c:pt>
                <c:pt idx="2364">
                  <c:v>39.502079999999999</c:v>
                </c:pt>
                <c:pt idx="2365">
                  <c:v>39.518749999999997</c:v>
                </c:pt>
                <c:pt idx="2366">
                  <c:v>39.535420000000002</c:v>
                </c:pt>
                <c:pt idx="2367">
                  <c:v>39.552079999999997</c:v>
                </c:pt>
                <c:pt idx="2368">
                  <c:v>39.568750000000001</c:v>
                </c:pt>
                <c:pt idx="2369">
                  <c:v>39.585410000000003</c:v>
                </c:pt>
                <c:pt idx="2370">
                  <c:v>39.602089999999997</c:v>
                </c:pt>
                <c:pt idx="2371">
                  <c:v>39.618749999999999</c:v>
                </c:pt>
                <c:pt idx="2372">
                  <c:v>39.635330000000003</c:v>
                </c:pt>
                <c:pt idx="2373">
                  <c:v>39.652000000000001</c:v>
                </c:pt>
                <c:pt idx="2374">
                  <c:v>39.668669999999999</c:v>
                </c:pt>
                <c:pt idx="2375">
                  <c:v>39.68533</c:v>
                </c:pt>
                <c:pt idx="2376">
                  <c:v>39.701999999999998</c:v>
                </c:pt>
                <c:pt idx="2377">
                  <c:v>39.718670000000003</c:v>
                </c:pt>
                <c:pt idx="2378">
                  <c:v>39.735329999999998</c:v>
                </c:pt>
                <c:pt idx="2379">
                  <c:v>39.752000000000002</c:v>
                </c:pt>
                <c:pt idx="2380">
                  <c:v>39.76867</c:v>
                </c:pt>
                <c:pt idx="2381">
                  <c:v>39.785330000000002</c:v>
                </c:pt>
                <c:pt idx="2382">
                  <c:v>39.802</c:v>
                </c:pt>
                <c:pt idx="2383">
                  <c:v>39.818669999999997</c:v>
                </c:pt>
                <c:pt idx="2384">
                  <c:v>39.835329999999999</c:v>
                </c:pt>
                <c:pt idx="2385">
                  <c:v>39.851999999999997</c:v>
                </c:pt>
                <c:pt idx="2386">
                  <c:v>39.868670000000002</c:v>
                </c:pt>
                <c:pt idx="2387">
                  <c:v>39.885330000000003</c:v>
                </c:pt>
                <c:pt idx="2388">
                  <c:v>39.902000000000001</c:v>
                </c:pt>
                <c:pt idx="2389">
                  <c:v>39.918669999999999</c:v>
                </c:pt>
                <c:pt idx="2390">
                  <c:v>39.93533</c:v>
                </c:pt>
                <c:pt idx="2391">
                  <c:v>39.951999999999998</c:v>
                </c:pt>
                <c:pt idx="2392">
                  <c:v>39.968670000000003</c:v>
                </c:pt>
                <c:pt idx="2393">
                  <c:v>39.985329999999998</c:v>
                </c:pt>
                <c:pt idx="2394">
                  <c:v>40.002000000000002</c:v>
                </c:pt>
                <c:pt idx="2395">
                  <c:v>40.01867</c:v>
                </c:pt>
                <c:pt idx="2396">
                  <c:v>40.035330000000002</c:v>
                </c:pt>
                <c:pt idx="2397">
                  <c:v>40.052</c:v>
                </c:pt>
                <c:pt idx="2398">
                  <c:v>40.068669999999997</c:v>
                </c:pt>
                <c:pt idx="2399">
                  <c:v>40.085329999999999</c:v>
                </c:pt>
                <c:pt idx="2400">
                  <c:v>40.101999999999997</c:v>
                </c:pt>
                <c:pt idx="2401">
                  <c:v>40.118580000000001</c:v>
                </c:pt>
                <c:pt idx="2402">
                  <c:v>40.135249999999999</c:v>
                </c:pt>
                <c:pt idx="2403">
                  <c:v>40.151919999999997</c:v>
                </c:pt>
                <c:pt idx="2404">
                  <c:v>40.168579999999999</c:v>
                </c:pt>
                <c:pt idx="2405">
                  <c:v>40.185250000000003</c:v>
                </c:pt>
                <c:pt idx="2406">
                  <c:v>40.201920000000001</c:v>
                </c:pt>
                <c:pt idx="2407">
                  <c:v>40.218580000000003</c:v>
                </c:pt>
                <c:pt idx="2408">
                  <c:v>40.235250000000001</c:v>
                </c:pt>
                <c:pt idx="2409">
                  <c:v>40.251910000000002</c:v>
                </c:pt>
                <c:pt idx="2410">
                  <c:v>40.268590000000003</c:v>
                </c:pt>
                <c:pt idx="2411">
                  <c:v>40.285249999999998</c:v>
                </c:pt>
                <c:pt idx="2412">
                  <c:v>40.301920000000003</c:v>
                </c:pt>
                <c:pt idx="2413">
                  <c:v>40.318579999999997</c:v>
                </c:pt>
                <c:pt idx="2414">
                  <c:v>40.335250000000002</c:v>
                </c:pt>
                <c:pt idx="2415">
                  <c:v>40.35192</c:v>
                </c:pt>
                <c:pt idx="2416">
                  <c:v>40.368580000000001</c:v>
                </c:pt>
                <c:pt idx="2417">
                  <c:v>40.385249999999999</c:v>
                </c:pt>
                <c:pt idx="2418">
                  <c:v>40.401919999999997</c:v>
                </c:pt>
                <c:pt idx="2419">
                  <c:v>40.418579999999999</c:v>
                </c:pt>
                <c:pt idx="2420">
                  <c:v>40.435250000000003</c:v>
                </c:pt>
                <c:pt idx="2421">
                  <c:v>40.451920000000001</c:v>
                </c:pt>
                <c:pt idx="2422">
                  <c:v>40.468580000000003</c:v>
                </c:pt>
                <c:pt idx="2423">
                  <c:v>40.485250000000001</c:v>
                </c:pt>
                <c:pt idx="2424">
                  <c:v>40.501910000000002</c:v>
                </c:pt>
                <c:pt idx="2425">
                  <c:v>40.518590000000003</c:v>
                </c:pt>
                <c:pt idx="2426">
                  <c:v>40.535249999999998</c:v>
                </c:pt>
                <c:pt idx="2427">
                  <c:v>40.551920000000003</c:v>
                </c:pt>
                <c:pt idx="2428">
                  <c:v>40.568579999999997</c:v>
                </c:pt>
                <c:pt idx="2429">
                  <c:v>40.585250000000002</c:v>
                </c:pt>
                <c:pt idx="2430">
                  <c:v>40.60192</c:v>
                </c:pt>
                <c:pt idx="2431">
                  <c:v>40.618499999999997</c:v>
                </c:pt>
                <c:pt idx="2432">
                  <c:v>40.635170000000002</c:v>
                </c:pt>
                <c:pt idx="2433">
                  <c:v>40.651829999999997</c:v>
                </c:pt>
                <c:pt idx="2434">
                  <c:v>40.668500000000002</c:v>
                </c:pt>
                <c:pt idx="2435">
                  <c:v>40.685169999999999</c:v>
                </c:pt>
                <c:pt idx="2436">
                  <c:v>40.701830000000001</c:v>
                </c:pt>
                <c:pt idx="2437">
                  <c:v>40.718499999999999</c:v>
                </c:pt>
                <c:pt idx="2438">
                  <c:v>40.735169999999997</c:v>
                </c:pt>
                <c:pt idx="2439">
                  <c:v>40.751829999999998</c:v>
                </c:pt>
                <c:pt idx="2440">
                  <c:v>40.768500000000003</c:v>
                </c:pt>
                <c:pt idx="2441">
                  <c:v>40.785170000000001</c:v>
                </c:pt>
                <c:pt idx="2442">
                  <c:v>40.801830000000002</c:v>
                </c:pt>
                <c:pt idx="2443">
                  <c:v>40.8185</c:v>
                </c:pt>
                <c:pt idx="2444">
                  <c:v>40.835169999999998</c:v>
                </c:pt>
                <c:pt idx="2445">
                  <c:v>40.85183</c:v>
                </c:pt>
                <c:pt idx="2446">
                  <c:v>40.868499999999997</c:v>
                </c:pt>
                <c:pt idx="2447">
                  <c:v>40.885170000000002</c:v>
                </c:pt>
                <c:pt idx="2448">
                  <c:v>40.901829999999997</c:v>
                </c:pt>
                <c:pt idx="2449">
                  <c:v>40.918500000000002</c:v>
                </c:pt>
                <c:pt idx="2450">
                  <c:v>40.935169999999999</c:v>
                </c:pt>
                <c:pt idx="2451">
                  <c:v>40.951830000000001</c:v>
                </c:pt>
                <c:pt idx="2452">
                  <c:v>40.968499999999999</c:v>
                </c:pt>
                <c:pt idx="2453">
                  <c:v>40.985169999999997</c:v>
                </c:pt>
                <c:pt idx="2454">
                  <c:v>41.001829999999998</c:v>
                </c:pt>
                <c:pt idx="2455">
                  <c:v>41.018500000000003</c:v>
                </c:pt>
                <c:pt idx="2456">
                  <c:v>41.035170000000001</c:v>
                </c:pt>
                <c:pt idx="2457">
                  <c:v>41.051830000000002</c:v>
                </c:pt>
                <c:pt idx="2458">
                  <c:v>41.0685</c:v>
                </c:pt>
                <c:pt idx="2459">
                  <c:v>41.085169999999998</c:v>
                </c:pt>
                <c:pt idx="2460">
                  <c:v>41.101750000000003</c:v>
                </c:pt>
                <c:pt idx="2461">
                  <c:v>41.11842</c:v>
                </c:pt>
                <c:pt idx="2462">
                  <c:v>41.135080000000002</c:v>
                </c:pt>
                <c:pt idx="2463">
                  <c:v>41.15175</c:v>
                </c:pt>
                <c:pt idx="2464">
                  <c:v>41.168419999999998</c:v>
                </c:pt>
                <c:pt idx="2465">
                  <c:v>41.185079999999999</c:v>
                </c:pt>
                <c:pt idx="2466">
                  <c:v>41.201749999999997</c:v>
                </c:pt>
                <c:pt idx="2467">
                  <c:v>41.218420000000002</c:v>
                </c:pt>
                <c:pt idx="2468">
                  <c:v>41.235080000000004</c:v>
                </c:pt>
                <c:pt idx="2469">
                  <c:v>41.251750000000001</c:v>
                </c:pt>
                <c:pt idx="2470">
                  <c:v>41.268419999999999</c:v>
                </c:pt>
                <c:pt idx="2471">
                  <c:v>41.285080000000001</c:v>
                </c:pt>
                <c:pt idx="2472">
                  <c:v>41.301749999999998</c:v>
                </c:pt>
                <c:pt idx="2473">
                  <c:v>41.318420000000003</c:v>
                </c:pt>
                <c:pt idx="2474">
                  <c:v>41.335079999999998</c:v>
                </c:pt>
                <c:pt idx="2475">
                  <c:v>41.351750000000003</c:v>
                </c:pt>
                <c:pt idx="2476">
                  <c:v>41.36842</c:v>
                </c:pt>
                <c:pt idx="2477">
                  <c:v>41.385080000000002</c:v>
                </c:pt>
                <c:pt idx="2478">
                  <c:v>41.40175</c:v>
                </c:pt>
                <c:pt idx="2479">
                  <c:v>41.418419999999998</c:v>
                </c:pt>
                <c:pt idx="2480">
                  <c:v>41.435079999999999</c:v>
                </c:pt>
                <c:pt idx="2481">
                  <c:v>41.451749999999997</c:v>
                </c:pt>
                <c:pt idx="2482">
                  <c:v>41.468420000000002</c:v>
                </c:pt>
                <c:pt idx="2483">
                  <c:v>41.485080000000004</c:v>
                </c:pt>
                <c:pt idx="2484">
                  <c:v>41.501750000000001</c:v>
                </c:pt>
                <c:pt idx="2485">
                  <c:v>41.518419999999999</c:v>
                </c:pt>
                <c:pt idx="2486">
                  <c:v>41.535080000000001</c:v>
                </c:pt>
                <c:pt idx="2487">
                  <c:v>41.551749999999998</c:v>
                </c:pt>
                <c:pt idx="2488">
                  <c:v>41.568420000000003</c:v>
                </c:pt>
                <c:pt idx="2489">
                  <c:v>41.585079999999998</c:v>
                </c:pt>
                <c:pt idx="2490">
                  <c:v>41.601669999999999</c:v>
                </c:pt>
                <c:pt idx="2491">
                  <c:v>41.61833</c:v>
                </c:pt>
                <c:pt idx="2492">
                  <c:v>41.634999999999998</c:v>
                </c:pt>
                <c:pt idx="2493">
                  <c:v>41.651670000000003</c:v>
                </c:pt>
                <c:pt idx="2494">
                  <c:v>41.668329999999997</c:v>
                </c:pt>
                <c:pt idx="2495">
                  <c:v>41.685000000000002</c:v>
                </c:pt>
                <c:pt idx="2496">
                  <c:v>41.70167</c:v>
                </c:pt>
                <c:pt idx="2497">
                  <c:v>41.718330000000002</c:v>
                </c:pt>
                <c:pt idx="2498">
                  <c:v>41.734999999999999</c:v>
                </c:pt>
                <c:pt idx="2499">
                  <c:v>41.751669999999997</c:v>
                </c:pt>
                <c:pt idx="2500">
                  <c:v>41.768329999999999</c:v>
                </c:pt>
                <c:pt idx="2501">
                  <c:v>41.784999999999997</c:v>
                </c:pt>
                <c:pt idx="2502">
                  <c:v>41.801670000000001</c:v>
                </c:pt>
                <c:pt idx="2503">
                  <c:v>41.818330000000003</c:v>
                </c:pt>
                <c:pt idx="2504">
                  <c:v>41.835000000000001</c:v>
                </c:pt>
                <c:pt idx="2505">
                  <c:v>41.851669999999999</c:v>
                </c:pt>
                <c:pt idx="2506">
                  <c:v>41.86833</c:v>
                </c:pt>
                <c:pt idx="2507">
                  <c:v>41.884999999999998</c:v>
                </c:pt>
                <c:pt idx="2508">
                  <c:v>41.901670000000003</c:v>
                </c:pt>
                <c:pt idx="2509">
                  <c:v>41.918329999999997</c:v>
                </c:pt>
                <c:pt idx="2510">
                  <c:v>41.935000000000002</c:v>
                </c:pt>
                <c:pt idx="2511">
                  <c:v>41.95167</c:v>
                </c:pt>
                <c:pt idx="2512">
                  <c:v>41.968330000000002</c:v>
                </c:pt>
                <c:pt idx="2513">
                  <c:v>41.984999999999999</c:v>
                </c:pt>
                <c:pt idx="2514">
                  <c:v>42.001669999999997</c:v>
                </c:pt>
                <c:pt idx="2515">
                  <c:v>42.018329999999999</c:v>
                </c:pt>
                <c:pt idx="2516">
                  <c:v>42.034999999999997</c:v>
                </c:pt>
                <c:pt idx="2517">
                  <c:v>42.051670000000001</c:v>
                </c:pt>
                <c:pt idx="2518">
                  <c:v>42.068330000000003</c:v>
                </c:pt>
                <c:pt idx="2519">
                  <c:v>42.084919999999997</c:v>
                </c:pt>
                <c:pt idx="2520">
                  <c:v>42.101579999999998</c:v>
                </c:pt>
                <c:pt idx="2521">
                  <c:v>42.118250000000003</c:v>
                </c:pt>
                <c:pt idx="2522">
                  <c:v>42.134920000000001</c:v>
                </c:pt>
                <c:pt idx="2523">
                  <c:v>42.151580000000003</c:v>
                </c:pt>
                <c:pt idx="2524">
                  <c:v>42.16825</c:v>
                </c:pt>
                <c:pt idx="2525">
                  <c:v>42.184919999999998</c:v>
                </c:pt>
                <c:pt idx="2526">
                  <c:v>42.20158</c:v>
                </c:pt>
                <c:pt idx="2527">
                  <c:v>42.218249999999998</c:v>
                </c:pt>
                <c:pt idx="2528">
                  <c:v>42.234920000000002</c:v>
                </c:pt>
                <c:pt idx="2529">
                  <c:v>42.251579999999997</c:v>
                </c:pt>
                <c:pt idx="2530">
                  <c:v>42.268250000000002</c:v>
                </c:pt>
                <c:pt idx="2531">
                  <c:v>42.28492</c:v>
                </c:pt>
                <c:pt idx="2532">
                  <c:v>42.301580000000001</c:v>
                </c:pt>
                <c:pt idx="2533">
                  <c:v>42.318249999999999</c:v>
                </c:pt>
                <c:pt idx="2534">
                  <c:v>42.334919999999997</c:v>
                </c:pt>
                <c:pt idx="2535">
                  <c:v>42.351579999999998</c:v>
                </c:pt>
                <c:pt idx="2536">
                  <c:v>42.368250000000003</c:v>
                </c:pt>
                <c:pt idx="2537">
                  <c:v>42.384920000000001</c:v>
                </c:pt>
                <c:pt idx="2538">
                  <c:v>42.401580000000003</c:v>
                </c:pt>
                <c:pt idx="2539">
                  <c:v>42.41825</c:v>
                </c:pt>
                <c:pt idx="2540">
                  <c:v>42.434919999999998</c:v>
                </c:pt>
                <c:pt idx="2541">
                  <c:v>42.45158</c:v>
                </c:pt>
                <c:pt idx="2542">
                  <c:v>42.468249999999998</c:v>
                </c:pt>
                <c:pt idx="2543">
                  <c:v>42.484920000000002</c:v>
                </c:pt>
                <c:pt idx="2544">
                  <c:v>42.501579999999997</c:v>
                </c:pt>
                <c:pt idx="2545">
                  <c:v>42.518250000000002</c:v>
                </c:pt>
                <c:pt idx="2546">
                  <c:v>42.53492</c:v>
                </c:pt>
                <c:pt idx="2547">
                  <c:v>42.551580000000001</c:v>
                </c:pt>
                <c:pt idx="2548">
                  <c:v>42.568159999999999</c:v>
                </c:pt>
                <c:pt idx="2549">
                  <c:v>42.58484</c:v>
                </c:pt>
                <c:pt idx="2550">
                  <c:v>42.601500000000001</c:v>
                </c:pt>
                <c:pt idx="2551">
                  <c:v>42.618169999999999</c:v>
                </c:pt>
                <c:pt idx="2552">
                  <c:v>42.634830000000001</c:v>
                </c:pt>
                <c:pt idx="2553">
                  <c:v>42.651499999999999</c:v>
                </c:pt>
                <c:pt idx="2554">
                  <c:v>42.668170000000003</c:v>
                </c:pt>
                <c:pt idx="2555">
                  <c:v>42.684829999999998</c:v>
                </c:pt>
                <c:pt idx="2556">
                  <c:v>42.701500000000003</c:v>
                </c:pt>
                <c:pt idx="2557">
                  <c:v>42.718170000000001</c:v>
                </c:pt>
                <c:pt idx="2558">
                  <c:v>42.734830000000002</c:v>
                </c:pt>
                <c:pt idx="2559">
                  <c:v>42.7515</c:v>
                </c:pt>
                <c:pt idx="2560">
                  <c:v>42.768169999999998</c:v>
                </c:pt>
                <c:pt idx="2561">
                  <c:v>42.784829999999999</c:v>
                </c:pt>
                <c:pt idx="2562">
                  <c:v>42.801499999999997</c:v>
                </c:pt>
                <c:pt idx="2563">
                  <c:v>42.818159999999999</c:v>
                </c:pt>
                <c:pt idx="2564">
                  <c:v>42.83484</c:v>
                </c:pt>
                <c:pt idx="2565">
                  <c:v>42.851500000000001</c:v>
                </c:pt>
                <c:pt idx="2566">
                  <c:v>42.868169999999999</c:v>
                </c:pt>
                <c:pt idx="2567">
                  <c:v>42.884830000000001</c:v>
                </c:pt>
                <c:pt idx="2568">
                  <c:v>42.901499999999999</c:v>
                </c:pt>
                <c:pt idx="2569">
                  <c:v>42.918170000000003</c:v>
                </c:pt>
                <c:pt idx="2570">
                  <c:v>42.934829999999998</c:v>
                </c:pt>
                <c:pt idx="2571">
                  <c:v>42.951500000000003</c:v>
                </c:pt>
                <c:pt idx="2572">
                  <c:v>42.968170000000001</c:v>
                </c:pt>
                <c:pt idx="2573">
                  <c:v>42.984830000000002</c:v>
                </c:pt>
                <c:pt idx="2574">
                  <c:v>43.0015</c:v>
                </c:pt>
                <c:pt idx="2575">
                  <c:v>43.018169999999998</c:v>
                </c:pt>
                <c:pt idx="2576">
                  <c:v>43.034829999999999</c:v>
                </c:pt>
                <c:pt idx="2577">
                  <c:v>43.05142</c:v>
                </c:pt>
                <c:pt idx="2578">
                  <c:v>43.068080000000002</c:v>
                </c:pt>
                <c:pt idx="2579">
                  <c:v>43.08475</c:v>
                </c:pt>
                <c:pt idx="2580">
                  <c:v>43.101419999999997</c:v>
                </c:pt>
                <c:pt idx="2581">
                  <c:v>43.118079999999999</c:v>
                </c:pt>
                <c:pt idx="2582">
                  <c:v>43.134749999999997</c:v>
                </c:pt>
                <c:pt idx="2583">
                  <c:v>43.151420000000002</c:v>
                </c:pt>
                <c:pt idx="2584">
                  <c:v>43.168080000000003</c:v>
                </c:pt>
                <c:pt idx="2585">
                  <c:v>43.184750000000001</c:v>
                </c:pt>
                <c:pt idx="2586">
                  <c:v>43.201419999999999</c:v>
                </c:pt>
                <c:pt idx="2587">
                  <c:v>43.21808</c:v>
                </c:pt>
                <c:pt idx="2588">
                  <c:v>43.234749999999998</c:v>
                </c:pt>
                <c:pt idx="2589">
                  <c:v>43.251420000000003</c:v>
                </c:pt>
                <c:pt idx="2590">
                  <c:v>43.268079999999998</c:v>
                </c:pt>
                <c:pt idx="2591">
                  <c:v>43.284750000000003</c:v>
                </c:pt>
                <c:pt idx="2592">
                  <c:v>43.30142</c:v>
                </c:pt>
                <c:pt idx="2593">
                  <c:v>43.318080000000002</c:v>
                </c:pt>
                <c:pt idx="2594">
                  <c:v>43.33475</c:v>
                </c:pt>
                <c:pt idx="2595">
                  <c:v>43.351419999999997</c:v>
                </c:pt>
                <c:pt idx="2596">
                  <c:v>43.368079999999999</c:v>
                </c:pt>
                <c:pt idx="2597">
                  <c:v>43.384749999999997</c:v>
                </c:pt>
                <c:pt idx="2598">
                  <c:v>43.401420000000002</c:v>
                </c:pt>
                <c:pt idx="2599">
                  <c:v>43.418080000000003</c:v>
                </c:pt>
                <c:pt idx="2600">
                  <c:v>43.434750000000001</c:v>
                </c:pt>
                <c:pt idx="2601">
                  <c:v>43.451419999999999</c:v>
                </c:pt>
                <c:pt idx="2602">
                  <c:v>43.46808</c:v>
                </c:pt>
                <c:pt idx="2603">
                  <c:v>43.484749999999998</c:v>
                </c:pt>
                <c:pt idx="2604">
                  <c:v>43.501420000000003</c:v>
                </c:pt>
                <c:pt idx="2605">
                  <c:v>43.518079999999998</c:v>
                </c:pt>
                <c:pt idx="2606">
                  <c:v>43.534750000000003</c:v>
                </c:pt>
                <c:pt idx="2607">
                  <c:v>43.55133</c:v>
                </c:pt>
                <c:pt idx="2608">
                  <c:v>43.567999999999998</c:v>
                </c:pt>
                <c:pt idx="2609">
                  <c:v>43.584670000000003</c:v>
                </c:pt>
                <c:pt idx="2610">
                  <c:v>43.601329999999997</c:v>
                </c:pt>
                <c:pt idx="2611">
                  <c:v>43.618000000000002</c:v>
                </c:pt>
                <c:pt idx="2612">
                  <c:v>43.63467</c:v>
                </c:pt>
                <c:pt idx="2613">
                  <c:v>43.651330000000002</c:v>
                </c:pt>
                <c:pt idx="2614">
                  <c:v>43.667999999999999</c:v>
                </c:pt>
                <c:pt idx="2615">
                  <c:v>43.684669999999997</c:v>
                </c:pt>
                <c:pt idx="2616">
                  <c:v>43.701329999999999</c:v>
                </c:pt>
                <c:pt idx="2617">
                  <c:v>43.718000000000004</c:v>
                </c:pt>
                <c:pt idx="2618">
                  <c:v>43.734659999999998</c:v>
                </c:pt>
                <c:pt idx="2619">
                  <c:v>43.751339999999999</c:v>
                </c:pt>
                <c:pt idx="2620">
                  <c:v>43.768000000000001</c:v>
                </c:pt>
                <c:pt idx="2621">
                  <c:v>43.784669999999998</c:v>
                </c:pt>
                <c:pt idx="2622">
                  <c:v>43.80133</c:v>
                </c:pt>
                <c:pt idx="2623">
                  <c:v>43.817999999999998</c:v>
                </c:pt>
                <c:pt idx="2624">
                  <c:v>43.834670000000003</c:v>
                </c:pt>
                <c:pt idx="2625">
                  <c:v>43.851329999999997</c:v>
                </c:pt>
                <c:pt idx="2626">
                  <c:v>43.868000000000002</c:v>
                </c:pt>
                <c:pt idx="2627">
                  <c:v>43.88467</c:v>
                </c:pt>
                <c:pt idx="2628">
                  <c:v>43.901330000000002</c:v>
                </c:pt>
                <c:pt idx="2629">
                  <c:v>43.917999999999999</c:v>
                </c:pt>
                <c:pt idx="2630">
                  <c:v>43.934669999999997</c:v>
                </c:pt>
                <c:pt idx="2631">
                  <c:v>43.951329999999999</c:v>
                </c:pt>
                <c:pt idx="2632">
                  <c:v>43.968000000000004</c:v>
                </c:pt>
                <c:pt idx="2633">
                  <c:v>43.984659999999998</c:v>
                </c:pt>
                <c:pt idx="2634">
                  <c:v>44.001339999999999</c:v>
                </c:pt>
                <c:pt idx="2635">
                  <c:v>44.018000000000001</c:v>
                </c:pt>
                <c:pt idx="2636">
                  <c:v>44.034579999999998</c:v>
                </c:pt>
                <c:pt idx="2637">
                  <c:v>44.051250000000003</c:v>
                </c:pt>
                <c:pt idx="2638">
                  <c:v>44.067920000000001</c:v>
                </c:pt>
                <c:pt idx="2639">
                  <c:v>44.084580000000003</c:v>
                </c:pt>
                <c:pt idx="2640">
                  <c:v>44.10125</c:v>
                </c:pt>
                <c:pt idx="2641">
                  <c:v>44.117919999999998</c:v>
                </c:pt>
                <c:pt idx="2642">
                  <c:v>44.13458</c:v>
                </c:pt>
                <c:pt idx="2643">
                  <c:v>44.151249999999997</c:v>
                </c:pt>
                <c:pt idx="2644">
                  <c:v>44.167920000000002</c:v>
                </c:pt>
                <c:pt idx="2645">
                  <c:v>44.184579999999997</c:v>
                </c:pt>
                <c:pt idx="2646">
                  <c:v>44.201250000000002</c:v>
                </c:pt>
                <c:pt idx="2647">
                  <c:v>44.217919999999999</c:v>
                </c:pt>
                <c:pt idx="2648">
                  <c:v>44.234580000000001</c:v>
                </c:pt>
                <c:pt idx="2649">
                  <c:v>44.251249999999999</c:v>
                </c:pt>
                <c:pt idx="2650">
                  <c:v>44.267919999999997</c:v>
                </c:pt>
                <c:pt idx="2651">
                  <c:v>44.284579999999998</c:v>
                </c:pt>
                <c:pt idx="2652">
                  <c:v>44.301250000000003</c:v>
                </c:pt>
                <c:pt idx="2653">
                  <c:v>44.317920000000001</c:v>
                </c:pt>
                <c:pt idx="2654">
                  <c:v>44.334580000000003</c:v>
                </c:pt>
                <c:pt idx="2655">
                  <c:v>44.35125</c:v>
                </c:pt>
                <c:pt idx="2656">
                  <c:v>44.367919999999998</c:v>
                </c:pt>
                <c:pt idx="2657">
                  <c:v>44.38458</c:v>
                </c:pt>
                <c:pt idx="2658">
                  <c:v>44.401249999999997</c:v>
                </c:pt>
                <c:pt idx="2659">
                  <c:v>44.417920000000002</c:v>
                </c:pt>
                <c:pt idx="2660">
                  <c:v>44.434579999999997</c:v>
                </c:pt>
                <c:pt idx="2661">
                  <c:v>44.451250000000002</c:v>
                </c:pt>
                <c:pt idx="2662">
                  <c:v>44.467919999999999</c:v>
                </c:pt>
                <c:pt idx="2663">
                  <c:v>44.484580000000001</c:v>
                </c:pt>
                <c:pt idx="2664">
                  <c:v>44.501249999999999</c:v>
                </c:pt>
                <c:pt idx="2665">
                  <c:v>44.517919999999997</c:v>
                </c:pt>
                <c:pt idx="2666">
                  <c:v>44.534500000000001</c:v>
                </c:pt>
                <c:pt idx="2667">
                  <c:v>44.551169999999999</c:v>
                </c:pt>
                <c:pt idx="2668">
                  <c:v>44.567830000000001</c:v>
                </c:pt>
                <c:pt idx="2669">
                  <c:v>44.584499999999998</c:v>
                </c:pt>
                <c:pt idx="2670">
                  <c:v>44.601170000000003</c:v>
                </c:pt>
                <c:pt idx="2671">
                  <c:v>44.617829999999998</c:v>
                </c:pt>
                <c:pt idx="2672">
                  <c:v>44.634500000000003</c:v>
                </c:pt>
                <c:pt idx="2673">
                  <c:v>44.65117</c:v>
                </c:pt>
                <c:pt idx="2674">
                  <c:v>44.667839999999998</c:v>
                </c:pt>
                <c:pt idx="2675">
                  <c:v>44.6845</c:v>
                </c:pt>
                <c:pt idx="2676">
                  <c:v>44.701169999999998</c:v>
                </c:pt>
                <c:pt idx="2677">
                  <c:v>44.717829999999999</c:v>
                </c:pt>
                <c:pt idx="2678">
                  <c:v>44.734499999999997</c:v>
                </c:pt>
                <c:pt idx="2679">
                  <c:v>44.751170000000002</c:v>
                </c:pt>
                <c:pt idx="2680">
                  <c:v>44.767829999999996</c:v>
                </c:pt>
                <c:pt idx="2681">
                  <c:v>44.784500000000001</c:v>
                </c:pt>
                <c:pt idx="2682">
                  <c:v>44.801169999999999</c:v>
                </c:pt>
                <c:pt idx="2683">
                  <c:v>44.817830000000001</c:v>
                </c:pt>
                <c:pt idx="2684">
                  <c:v>44.834499999999998</c:v>
                </c:pt>
                <c:pt idx="2685">
                  <c:v>44.851170000000003</c:v>
                </c:pt>
                <c:pt idx="2686">
                  <c:v>44.867829999999998</c:v>
                </c:pt>
                <c:pt idx="2687">
                  <c:v>44.884500000000003</c:v>
                </c:pt>
                <c:pt idx="2688">
                  <c:v>44.90117</c:v>
                </c:pt>
                <c:pt idx="2689">
                  <c:v>44.917839999999998</c:v>
                </c:pt>
                <c:pt idx="2690">
                  <c:v>44.9345</c:v>
                </c:pt>
                <c:pt idx="2691">
                  <c:v>44.951169999999998</c:v>
                </c:pt>
                <c:pt idx="2692">
                  <c:v>44.967829999999999</c:v>
                </c:pt>
                <c:pt idx="2693">
                  <c:v>44.984499999999997</c:v>
                </c:pt>
                <c:pt idx="2694">
                  <c:v>45.001080000000002</c:v>
                </c:pt>
                <c:pt idx="2695">
                  <c:v>45.017749999999999</c:v>
                </c:pt>
                <c:pt idx="2696">
                  <c:v>45.034419999999997</c:v>
                </c:pt>
                <c:pt idx="2697">
                  <c:v>45.051079999999999</c:v>
                </c:pt>
                <c:pt idx="2698">
                  <c:v>45.067749999999997</c:v>
                </c:pt>
                <c:pt idx="2699">
                  <c:v>45.084420000000001</c:v>
                </c:pt>
                <c:pt idx="2700">
                  <c:v>45.101080000000003</c:v>
                </c:pt>
                <c:pt idx="2701">
                  <c:v>45.117750000000001</c:v>
                </c:pt>
                <c:pt idx="2702">
                  <c:v>45.134419999999999</c:v>
                </c:pt>
                <c:pt idx="2703">
                  <c:v>45.15108</c:v>
                </c:pt>
                <c:pt idx="2704">
                  <c:v>45.167749999999998</c:v>
                </c:pt>
                <c:pt idx="2705">
                  <c:v>45.184420000000003</c:v>
                </c:pt>
                <c:pt idx="2706">
                  <c:v>45.201079999999997</c:v>
                </c:pt>
                <c:pt idx="2707">
                  <c:v>45.217750000000002</c:v>
                </c:pt>
                <c:pt idx="2708">
                  <c:v>45.23442</c:v>
                </c:pt>
                <c:pt idx="2709">
                  <c:v>45.251080000000002</c:v>
                </c:pt>
                <c:pt idx="2710">
                  <c:v>45.267749999999999</c:v>
                </c:pt>
                <c:pt idx="2711">
                  <c:v>45.284419999999997</c:v>
                </c:pt>
                <c:pt idx="2712">
                  <c:v>45.301079999999999</c:v>
                </c:pt>
                <c:pt idx="2713">
                  <c:v>45.317749999999997</c:v>
                </c:pt>
                <c:pt idx="2714">
                  <c:v>45.334420000000001</c:v>
                </c:pt>
                <c:pt idx="2715">
                  <c:v>45.351080000000003</c:v>
                </c:pt>
                <c:pt idx="2716">
                  <c:v>45.367750000000001</c:v>
                </c:pt>
                <c:pt idx="2717">
                  <c:v>45.384419999999999</c:v>
                </c:pt>
                <c:pt idx="2718">
                  <c:v>45.40108</c:v>
                </c:pt>
                <c:pt idx="2719">
                  <c:v>45.417749999999998</c:v>
                </c:pt>
                <c:pt idx="2720">
                  <c:v>45.434420000000003</c:v>
                </c:pt>
                <c:pt idx="2721">
                  <c:v>45.451079999999997</c:v>
                </c:pt>
                <c:pt idx="2722">
                  <c:v>45.467750000000002</c:v>
                </c:pt>
                <c:pt idx="2723">
                  <c:v>45.48442</c:v>
                </c:pt>
                <c:pt idx="2724">
                  <c:v>45.500999999999998</c:v>
                </c:pt>
                <c:pt idx="2725">
                  <c:v>45.517670000000003</c:v>
                </c:pt>
                <c:pt idx="2726">
                  <c:v>45.534329999999997</c:v>
                </c:pt>
                <c:pt idx="2727">
                  <c:v>45.551000000000002</c:v>
                </c:pt>
                <c:pt idx="2728">
                  <c:v>45.56767</c:v>
                </c:pt>
                <c:pt idx="2729">
                  <c:v>45.584330000000001</c:v>
                </c:pt>
                <c:pt idx="2730">
                  <c:v>45.600999999999999</c:v>
                </c:pt>
                <c:pt idx="2731">
                  <c:v>45.617669999999997</c:v>
                </c:pt>
                <c:pt idx="2732">
                  <c:v>45.634329999999999</c:v>
                </c:pt>
                <c:pt idx="2733">
                  <c:v>45.651000000000003</c:v>
                </c:pt>
                <c:pt idx="2734">
                  <c:v>45.667670000000001</c:v>
                </c:pt>
                <c:pt idx="2735">
                  <c:v>45.684330000000003</c:v>
                </c:pt>
                <c:pt idx="2736">
                  <c:v>45.701000000000001</c:v>
                </c:pt>
                <c:pt idx="2737">
                  <c:v>45.717669999999998</c:v>
                </c:pt>
                <c:pt idx="2738">
                  <c:v>45.73433</c:v>
                </c:pt>
                <c:pt idx="2739">
                  <c:v>45.750999999999998</c:v>
                </c:pt>
                <c:pt idx="2740">
                  <c:v>45.767670000000003</c:v>
                </c:pt>
                <c:pt idx="2741">
                  <c:v>45.784329999999997</c:v>
                </c:pt>
                <c:pt idx="2742">
                  <c:v>45.801000000000002</c:v>
                </c:pt>
                <c:pt idx="2743">
                  <c:v>45.81767</c:v>
                </c:pt>
                <c:pt idx="2744">
                  <c:v>45.834330000000001</c:v>
                </c:pt>
                <c:pt idx="2745">
                  <c:v>45.850999999999999</c:v>
                </c:pt>
                <c:pt idx="2746">
                  <c:v>45.867669999999997</c:v>
                </c:pt>
                <c:pt idx="2747">
                  <c:v>45.884329999999999</c:v>
                </c:pt>
                <c:pt idx="2748">
                  <c:v>45.901000000000003</c:v>
                </c:pt>
                <c:pt idx="2749">
                  <c:v>45.917670000000001</c:v>
                </c:pt>
                <c:pt idx="2750">
                  <c:v>45.934330000000003</c:v>
                </c:pt>
                <c:pt idx="2751">
                  <c:v>45.951000000000001</c:v>
                </c:pt>
                <c:pt idx="2752">
                  <c:v>45.967669999999998</c:v>
                </c:pt>
                <c:pt idx="2753">
                  <c:v>45.984250000000003</c:v>
                </c:pt>
                <c:pt idx="2754">
                  <c:v>46.000920000000001</c:v>
                </c:pt>
                <c:pt idx="2755">
                  <c:v>46.017580000000002</c:v>
                </c:pt>
                <c:pt idx="2756">
                  <c:v>46.03425</c:v>
                </c:pt>
                <c:pt idx="2757">
                  <c:v>46.050910000000002</c:v>
                </c:pt>
                <c:pt idx="2758">
                  <c:v>46.06758</c:v>
                </c:pt>
                <c:pt idx="2759">
                  <c:v>46.084249999999997</c:v>
                </c:pt>
                <c:pt idx="2760">
                  <c:v>46.100920000000002</c:v>
                </c:pt>
                <c:pt idx="2761">
                  <c:v>46.117579999999997</c:v>
                </c:pt>
                <c:pt idx="2762">
                  <c:v>46.134250000000002</c:v>
                </c:pt>
                <c:pt idx="2763">
                  <c:v>46.150919999999999</c:v>
                </c:pt>
                <c:pt idx="2764">
                  <c:v>46.167580000000001</c:v>
                </c:pt>
                <c:pt idx="2765">
                  <c:v>46.184249999999999</c:v>
                </c:pt>
                <c:pt idx="2766">
                  <c:v>46.200920000000004</c:v>
                </c:pt>
                <c:pt idx="2767">
                  <c:v>46.217579999999998</c:v>
                </c:pt>
                <c:pt idx="2768">
                  <c:v>46.234250000000003</c:v>
                </c:pt>
                <c:pt idx="2769">
                  <c:v>46.250920000000001</c:v>
                </c:pt>
                <c:pt idx="2770">
                  <c:v>46.267580000000002</c:v>
                </c:pt>
                <c:pt idx="2771">
                  <c:v>46.28425</c:v>
                </c:pt>
                <c:pt idx="2772">
                  <c:v>46.300910000000002</c:v>
                </c:pt>
                <c:pt idx="2773">
                  <c:v>46.31758</c:v>
                </c:pt>
                <c:pt idx="2774">
                  <c:v>46.334249999999997</c:v>
                </c:pt>
                <c:pt idx="2775">
                  <c:v>46.350920000000002</c:v>
                </c:pt>
                <c:pt idx="2776">
                  <c:v>46.367579999999997</c:v>
                </c:pt>
                <c:pt idx="2777">
                  <c:v>46.384250000000002</c:v>
                </c:pt>
                <c:pt idx="2778">
                  <c:v>46.400919999999999</c:v>
                </c:pt>
                <c:pt idx="2779">
                  <c:v>46.417580000000001</c:v>
                </c:pt>
                <c:pt idx="2780">
                  <c:v>46.434249999999999</c:v>
                </c:pt>
                <c:pt idx="2781">
                  <c:v>46.450920000000004</c:v>
                </c:pt>
                <c:pt idx="2782">
                  <c:v>46.467500000000001</c:v>
                </c:pt>
                <c:pt idx="2783">
                  <c:v>46.484169999999999</c:v>
                </c:pt>
                <c:pt idx="2784">
                  <c:v>46.500830000000001</c:v>
                </c:pt>
                <c:pt idx="2785">
                  <c:v>46.517499999999998</c:v>
                </c:pt>
                <c:pt idx="2786">
                  <c:v>46.534170000000003</c:v>
                </c:pt>
                <c:pt idx="2787">
                  <c:v>46.550829999999998</c:v>
                </c:pt>
                <c:pt idx="2788">
                  <c:v>46.567500000000003</c:v>
                </c:pt>
                <c:pt idx="2789">
                  <c:v>46.58417</c:v>
                </c:pt>
                <c:pt idx="2790">
                  <c:v>46.600830000000002</c:v>
                </c:pt>
                <c:pt idx="2791">
                  <c:v>46.6175</c:v>
                </c:pt>
                <c:pt idx="2792">
                  <c:v>46.634169999999997</c:v>
                </c:pt>
                <c:pt idx="2793">
                  <c:v>46.650829999999999</c:v>
                </c:pt>
                <c:pt idx="2794">
                  <c:v>46.667499999999997</c:v>
                </c:pt>
                <c:pt idx="2795">
                  <c:v>46.684170000000002</c:v>
                </c:pt>
                <c:pt idx="2796">
                  <c:v>46.700830000000003</c:v>
                </c:pt>
                <c:pt idx="2797">
                  <c:v>46.717500000000001</c:v>
                </c:pt>
                <c:pt idx="2798">
                  <c:v>46.734169999999999</c:v>
                </c:pt>
                <c:pt idx="2799">
                  <c:v>46.750830000000001</c:v>
                </c:pt>
                <c:pt idx="2800">
                  <c:v>46.767499999999998</c:v>
                </c:pt>
                <c:pt idx="2801">
                  <c:v>46.784170000000003</c:v>
                </c:pt>
                <c:pt idx="2802">
                  <c:v>46.800829999999998</c:v>
                </c:pt>
                <c:pt idx="2803">
                  <c:v>46.817500000000003</c:v>
                </c:pt>
                <c:pt idx="2804">
                  <c:v>46.83417</c:v>
                </c:pt>
                <c:pt idx="2805">
                  <c:v>46.850830000000002</c:v>
                </c:pt>
                <c:pt idx="2806">
                  <c:v>46.8675</c:v>
                </c:pt>
                <c:pt idx="2807">
                  <c:v>46.884169999999997</c:v>
                </c:pt>
                <c:pt idx="2808">
                  <c:v>46.900829999999999</c:v>
                </c:pt>
                <c:pt idx="2809">
                  <c:v>46.917499999999997</c:v>
                </c:pt>
                <c:pt idx="2810">
                  <c:v>46.934170000000002</c:v>
                </c:pt>
                <c:pt idx="2811">
                  <c:v>46.950830000000003</c:v>
                </c:pt>
                <c:pt idx="2812">
                  <c:v>46.967410000000001</c:v>
                </c:pt>
                <c:pt idx="2813">
                  <c:v>46.984090000000002</c:v>
                </c:pt>
                <c:pt idx="2814">
                  <c:v>47.000749999999996</c:v>
                </c:pt>
                <c:pt idx="2815">
                  <c:v>47.017420000000001</c:v>
                </c:pt>
                <c:pt idx="2816">
                  <c:v>47.034080000000003</c:v>
                </c:pt>
                <c:pt idx="2817">
                  <c:v>47.050750000000001</c:v>
                </c:pt>
                <c:pt idx="2818">
                  <c:v>47.067419999999998</c:v>
                </c:pt>
                <c:pt idx="2819">
                  <c:v>47.08408</c:v>
                </c:pt>
                <c:pt idx="2820">
                  <c:v>47.100749999999998</c:v>
                </c:pt>
                <c:pt idx="2821">
                  <c:v>47.117420000000003</c:v>
                </c:pt>
                <c:pt idx="2822">
                  <c:v>47.134079999999997</c:v>
                </c:pt>
                <c:pt idx="2823">
                  <c:v>47.150750000000002</c:v>
                </c:pt>
                <c:pt idx="2824">
                  <c:v>47.16742</c:v>
                </c:pt>
                <c:pt idx="2825">
                  <c:v>47.184080000000002</c:v>
                </c:pt>
                <c:pt idx="2826">
                  <c:v>47.200749999999999</c:v>
                </c:pt>
                <c:pt idx="2827">
                  <c:v>47.217410000000001</c:v>
                </c:pt>
                <c:pt idx="2828">
                  <c:v>47.234090000000002</c:v>
                </c:pt>
                <c:pt idx="2829">
                  <c:v>47.250749999999996</c:v>
                </c:pt>
                <c:pt idx="2830">
                  <c:v>47.267420000000001</c:v>
                </c:pt>
                <c:pt idx="2831">
                  <c:v>47.284080000000003</c:v>
                </c:pt>
                <c:pt idx="2832">
                  <c:v>47.300750000000001</c:v>
                </c:pt>
                <c:pt idx="2833">
                  <c:v>47.317419999999998</c:v>
                </c:pt>
                <c:pt idx="2834">
                  <c:v>47.33408</c:v>
                </c:pt>
                <c:pt idx="2835">
                  <c:v>47.350749999999998</c:v>
                </c:pt>
                <c:pt idx="2836">
                  <c:v>47.367420000000003</c:v>
                </c:pt>
                <c:pt idx="2837">
                  <c:v>47.384079999999997</c:v>
                </c:pt>
                <c:pt idx="2838">
                  <c:v>47.400750000000002</c:v>
                </c:pt>
                <c:pt idx="2839">
                  <c:v>47.41742</c:v>
                </c:pt>
                <c:pt idx="2840">
                  <c:v>47.433999999999997</c:v>
                </c:pt>
                <c:pt idx="2841">
                  <c:v>47.450670000000002</c:v>
                </c:pt>
                <c:pt idx="2842">
                  <c:v>47.467329999999997</c:v>
                </c:pt>
                <c:pt idx="2843">
                  <c:v>47.484000000000002</c:v>
                </c:pt>
                <c:pt idx="2844">
                  <c:v>47.50067</c:v>
                </c:pt>
                <c:pt idx="2845">
                  <c:v>47.517330000000001</c:v>
                </c:pt>
                <c:pt idx="2846">
                  <c:v>47.533999999999999</c:v>
                </c:pt>
                <c:pt idx="2847">
                  <c:v>47.550669999999997</c:v>
                </c:pt>
                <c:pt idx="2848">
                  <c:v>47.567329999999998</c:v>
                </c:pt>
                <c:pt idx="2849">
                  <c:v>47.584000000000003</c:v>
                </c:pt>
                <c:pt idx="2850">
                  <c:v>47.600670000000001</c:v>
                </c:pt>
                <c:pt idx="2851">
                  <c:v>47.617330000000003</c:v>
                </c:pt>
                <c:pt idx="2852">
                  <c:v>47.634</c:v>
                </c:pt>
                <c:pt idx="2853">
                  <c:v>47.650669999999998</c:v>
                </c:pt>
                <c:pt idx="2854">
                  <c:v>47.66733</c:v>
                </c:pt>
                <c:pt idx="2855">
                  <c:v>47.683999999999997</c:v>
                </c:pt>
                <c:pt idx="2856">
                  <c:v>47.700670000000002</c:v>
                </c:pt>
                <c:pt idx="2857">
                  <c:v>47.717329999999997</c:v>
                </c:pt>
                <c:pt idx="2858">
                  <c:v>47.734000000000002</c:v>
                </c:pt>
                <c:pt idx="2859">
                  <c:v>47.75067</c:v>
                </c:pt>
                <c:pt idx="2860">
                  <c:v>47.767330000000001</c:v>
                </c:pt>
                <c:pt idx="2861">
                  <c:v>47.783999999999999</c:v>
                </c:pt>
                <c:pt idx="2862">
                  <c:v>47.800669999999997</c:v>
                </c:pt>
                <c:pt idx="2863">
                  <c:v>47.817329999999998</c:v>
                </c:pt>
                <c:pt idx="2864">
                  <c:v>47.834000000000003</c:v>
                </c:pt>
                <c:pt idx="2865">
                  <c:v>47.850670000000001</c:v>
                </c:pt>
                <c:pt idx="2866">
                  <c:v>47.867330000000003</c:v>
                </c:pt>
                <c:pt idx="2867">
                  <c:v>47.884</c:v>
                </c:pt>
                <c:pt idx="2868">
                  <c:v>47.900669999999998</c:v>
                </c:pt>
                <c:pt idx="2869">
                  <c:v>47.91733</c:v>
                </c:pt>
                <c:pt idx="2870">
                  <c:v>47.933920000000001</c:v>
                </c:pt>
                <c:pt idx="2871">
                  <c:v>47.950580000000002</c:v>
                </c:pt>
                <c:pt idx="2872">
                  <c:v>47.96725</c:v>
                </c:pt>
                <c:pt idx="2873">
                  <c:v>47.983919999999998</c:v>
                </c:pt>
                <c:pt idx="2874">
                  <c:v>48.000579999999999</c:v>
                </c:pt>
                <c:pt idx="2875">
                  <c:v>48.017249999999997</c:v>
                </c:pt>
                <c:pt idx="2876">
                  <c:v>48.033920000000002</c:v>
                </c:pt>
                <c:pt idx="2877">
                  <c:v>48.050579999999997</c:v>
                </c:pt>
                <c:pt idx="2878">
                  <c:v>48.067250000000001</c:v>
                </c:pt>
                <c:pt idx="2879">
                  <c:v>48.083919999999999</c:v>
                </c:pt>
                <c:pt idx="2880">
                  <c:v>48.100580000000001</c:v>
                </c:pt>
                <c:pt idx="2881">
                  <c:v>48.117249999999999</c:v>
                </c:pt>
                <c:pt idx="2882">
                  <c:v>48.13391</c:v>
                </c:pt>
                <c:pt idx="2883">
                  <c:v>48.150590000000001</c:v>
                </c:pt>
                <c:pt idx="2884">
                  <c:v>48.167250000000003</c:v>
                </c:pt>
                <c:pt idx="2885">
                  <c:v>48.183920000000001</c:v>
                </c:pt>
                <c:pt idx="2886">
                  <c:v>48.200580000000002</c:v>
                </c:pt>
                <c:pt idx="2887">
                  <c:v>48.21725</c:v>
                </c:pt>
                <c:pt idx="2888">
                  <c:v>48.233919999999998</c:v>
                </c:pt>
                <c:pt idx="2889">
                  <c:v>48.250579999999999</c:v>
                </c:pt>
                <c:pt idx="2890">
                  <c:v>48.267249999999997</c:v>
                </c:pt>
                <c:pt idx="2891">
                  <c:v>48.283920000000002</c:v>
                </c:pt>
                <c:pt idx="2892">
                  <c:v>48.300579999999997</c:v>
                </c:pt>
                <c:pt idx="2893">
                  <c:v>48.317250000000001</c:v>
                </c:pt>
                <c:pt idx="2894">
                  <c:v>48.333919999999999</c:v>
                </c:pt>
                <c:pt idx="2895">
                  <c:v>48.350580000000001</c:v>
                </c:pt>
                <c:pt idx="2896">
                  <c:v>48.367249999999999</c:v>
                </c:pt>
                <c:pt idx="2897">
                  <c:v>48.38391</c:v>
                </c:pt>
                <c:pt idx="2898">
                  <c:v>48.400590000000001</c:v>
                </c:pt>
                <c:pt idx="2899">
                  <c:v>48.417250000000003</c:v>
                </c:pt>
                <c:pt idx="2900">
                  <c:v>48.43383</c:v>
                </c:pt>
                <c:pt idx="2901">
                  <c:v>48.450499999999998</c:v>
                </c:pt>
                <c:pt idx="2902">
                  <c:v>48.467170000000003</c:v>
                </c:pt>
                <c:pt idx="2903">
                  <c:v>48.483829999999998</c:v>
                </c:pt>
                <c:pt idx="2904">
                  <c:v>48.500500000000002</c:v>
                </c:pt>
                <c:pt idx="2905">
                  <c:v>48.51717</c:v>
                </c:pt>
                <c:pt idx="2906">
                  <c:v>48.533830000000002</c:v>
                </c:pt>
                <c:pt idx="2907">
                  <c:v>48.5505</c:v>
                </c:pt>
                <c:pt idx="2908">
                  <c:v>48.567169999999997</c:v>
                </c:pt>
                <c:pt idx="2909">
                  <c:v>48.583829999999999</c:v>
                </c:pt>
                <c:pt idx="2910">
                  <c:v>48.600499999999997</c:v>
                </c:pt>
                <c:pt idx="2911">
                  <c:v>48.617170000000002</c:v>
                </c:pt>
                <c:pt idx="2912">
                  <c:v>48.633830000000003</c:v>
                </c:pt>
                <c:pt idx="2913">
                  <c:v>48.650500000000001</c:v>
                </c:pt>
                <c:pt idx="2914">
                  <c:v>48.667169999999999</c:v>
                </c:pt>
                <c:pt idx="2915">
                  <c:v>48.68383</c:v>
                </c:pt>
                <c:pt idx="2916">
                  <c:v>48.700499999999998</c:v>
                </c:pt>
                <c:pt idx="2917">
                  <c:v>48.717170000000003</c:v>
                </c:pt>
                <c:pt idx="2918">
                  <c:v>48.733829999999998</c:v>
                </c:pt>
                <c:pt idx="2919">
                  <c:v>48.750500000000002</c:v>
                </c:pt>
                <c:pt idx="2920">
                  <c:v>48.76717</c:v>
                </c:pt>
                <c:pt idx="2921">
                  <c:v>48.783830000000002</c:v>
                </c:pt>
                <c:pt idx="2922">
                  <c:v>48.8005</c:v>
                </c:pt>
                <c:pt idx="2923">
                  <c:v>48.817169999999997</c:v>
                </c:pt>
                <c:pt idx="2924">
                  <c:v>48.833829999999999</c:v>
                </c:pt>
                <c:pt idx="2925">
                  <c:v>48.850499999999997</c:v>
                </c:pt>
                <c:pt idx="2926">
                  <c:v>48.867170000000002</c:v>
                </c:pt>
                <c:pt idx="2927">
                  <c:v>48.883830000000003</c:v>
                </c:pt>
                <c:pt idx="2928">
                  <c:v>48.900419999999997</c:v>
                </c:pt>
                <c:pt idx="2929">
                  <c:v>48.917079999999999</c:v>
                </c:pt>
                <c:pt idx="2930">
                  <c:v>48.933750000000003</c:v>
                </c:pt>
                <c:pt idx="2931">
                  <c:v>48.950420000000001</c:v>
                </c:pt>
                <c:pt idx="2932">
                  <c:v>48.967080000000003</c:v>
                </c:pt>
                <c:pt idx="2933">
                  <c:v>48.983750000000001</c:v>
                </c:pt>
                <c:pt idx="2934">
                  <c:v>49.000419999999998</c:v>
                </c:pt>
                <c:pt idx="2935">
                  <c:v>49.01708</c:v>
                </c:pt>
                <c:pt idx="2936">
                  <c:v>49.033749999999998</c:v>
                </c:pt>
                <c:pt idx="2937">
                  <c:v>49.050420000000003</c:v>
                </c:pt>
                <c:pt idx="2938">
                  <c:v>49.067079999999997</c:v>
                </c:pt>
                <c:pt idx="2939">
                  <c:v>49.083750000000002</c:v>
                </c:pt>
                <c:pt idx="2940">
                  <c:v>49.10042</c:v>
                </c:pt>
                <c:pt idx="2941">
                  <c:v>49.117080000000001</c:v>
                </c:pt>
                <c:pt idx="2942">
                  <c:v>49.133749999999999</c:v>
                </c:pt>
                <c:pt idx="2943">
                  <c:v>49.150419999999997</c:v>
                </c:pt>
                <c:pt idx="2944">
                  <c:v>49.167079999999999</c:v>
                </c:pt>
                <c:pt idx="2945">
                  <c:v>49.183750000000003</c:v>
                </c:pt>
                <c:pt idx="2946">
                  <c:v>49.200420000000001</c:v>
                </c:pt>
                <c:pt idx="2947">
                  <c:v>49.217080000000003</c:v>
                </c:pt>
                <c:pt idx="2948">
                  <c:v>49.233750000000001</c:v>
                </c:pt>
                <c:pt idx="2949">
                  <c:v>49.250419999999998</c:v>
                </c:pt>
                <c:pt idx="2950">
                  <c:v>49.26708</c:v>
                </c:pt>
                <c:pt idx="2951">
                  <c:v>49.283749999999998</c:v>
                </c:pt>
                <c:pt idx="2952">
                  <c:v>49.300420000000003</c:v>
                </c:pt>
                <c:pt idx="2953">
                  <c:v>49.317079999999997</c:v>
                </c:pt>
                <c:pt idx="2954">
                  <c:v>49.333750000000002</c:v>
                </c:pt>
                <c:pt idx="2955">
                  <c:v>49.35042</c:v>
                </c:pt>
                <c:pt idx="2956">
                  <c:v>49.367080000000001</c:v>
                </c:pt>
                <c:pt idx="2957">
                  <c:v>49.383749999999999</c:v>
                </c:pt>
                <c:pt idx="2958">
                  <c:v>49.400329999999997</c:v>
                </c:pt>
                <c:pt idx="2959">
                  <c:v>49.417000000000002</c:v>
                </c:pt>
                <c:pt idx="2960">
                  <c:v>49.433669999999999</c:v>
                </c:pt>
                <c:pt idx="2961">
                  <c:v>49.450330000000001</c:v>
                </c:pt>
                <c:pt idx="2962">
                  <c:v>49.466999999999999</c:v>
                </c:pt>
                <c:pt idx="2963">
                  <c:v>49.483669999999996</c:v>
                </c:pt>
                <c:pt idx="2964">
                  <c:v>49.500329999999998</c:v>
                </c:pt>
                <c:pt idx="2965">
                  <c:v>49.517000000000003</c:v>
                </c:pt>
                <c:pt idx="2966">
                  <c:v>49.533670000000001</c:v>
                </c:pt>
                <c:pt idx="2967">
                  <c:v>49.550330000000002</c:v>
                </c:pt>
                <c:pt idx="2968">
                  <c:v>49.567</c:v>
                </c:pt>
                <c:pt idx="2969">
                  <c:v>49.583669999999998</c:v>
                </c:pt>
                <c:pt idx="2970">
                  <c:v>49.60033</c:v>
                </c:pt>
                <c:pt idx="2971">
                  <c:v>49.616999999999997</c:v>
                </c:pt>
                <c:pt idx="2972">
                  <c:v>49.633670000000002</c:v>
                </c:pt>
                <c:pt idx="2973">
                  <c:v>49.650329999999997</c:v>
                </c:pt>
                <c:pt idx="2974">
                  <c:v>49.667000000000002</c:v>
                </c:pt>
                <c:pt idx="2975">
                  <c:v>49.683669999999999</c:v>
                </c:pt>
                <c:pt idx="2976">
                  <c:v>49.700330000000001</c:v>
                </c:pt>
                <c:pt idx="2977">
                  <c:v>49.716999999999999</c:v>
                </c:pt>
                <c:pt idx="2978">
                  <c:v>49.733669999999996</c:v>
                </c:pt>
                <c:pt idx="2979">
                  <c:v>49.750329999999998</c:v>
                </c:pt>
                <c:pt idx="2980">
                  <c:v>49.767000000000003</c:v>
                </c:pt>
                <c:pt idx="2981">
                  <c:v>49.783670000000001</c:v>
                </c:pt>
                <c:pt idx="2982">
                  <c:v>49.800330000000002</c:v>
                </c:pt>
                <c:pt idx="2983">
                  <c:v>49.817</c:v>
                </c:pt>
                <c:pt idx="2984">
                  <c:v>49.833669999999998</c:v>
                </c:pt>
                <c:pt idx="2985">
                  <c:v>49.85033</c:v>
                </c:pt>
                <c:pt idx="2986">
                  <c:v>49.866999999999997</c:v>
                </c:pt>
                <c:pt idx="2987">
                  <c:v>49.883580000000002</c:v>
                </c:pt>
                <c:pt idx="2988">
                  <c:v>49.90025</c:v>
                </c:pt>
                <c:pt idx="2989">
                  <c:v>49.916919999999998</c:v>
                </c:pt>
                <c:pt idx="2990">
                  <c:v>49.933579999999999</c:v>
                </c:pt>
                <c:pt idx="2991">
                  <c:v>49.950249999999997</c:v>
                </c:pt>
                <c:pt idx="2992">
                  <c:v>49.966920000000002</c:v>
                </c:pt>
                <c:pt idx="2993">
                  <c:v>49.983580000000003</c:v>
                </c:pt>
                <c:pt idx="2994">
                  <c:v>50.000250000000001</c:v>
                </c:pt>
                <c:pt idx="2995">
                  <c:v>50.016919999999999</c:v>
                </c:pt>
                <c:pt idx="2996">
                  <c:v>50.033580000000001</c:v>
                </c:pt>
                <c:pt idx="2997">
                  <c:v>50.050249999999998</c:v>
                </c:pt>
                <c:pt idx="2998">
                  <c:v>50.066920000000003</c:v>
                </c:pt>
                <c:pt idx="2999">
                  <c:v>50.083579999999998</c:v>
                </c:pt>
                <c:pt idx="3000">
                  <c:v>50.100250000000003</c:v>
                </c:pt>
                <c:pt idx="3001">
                  <c:v>50.11692</c:v>
                </c:pt>
                <c:pt idx="3002">
                  <c:v>50.133580000000002</c:v>
                </c:pt>
                <c:pt idx="3003">
                  <c:v>50.15025</c:v>
                </c:pt>
                <c:pt idx="3004">
                  <c:v>50.166919999999998</c:v>
                </c:pt>
                <c:pt idx="3005">
                  <c:v>50.183579999999999</c:v>
                </c:pt>
                <c:pt idx="3006">
                  <c:v>50.200249999999997</c:v>
                </c:pt>
                <c:pt idx="3007">
                  <c:v>50.216920000000002</c:v>
                </c:pt>
                <c:pt idx="3008">
                  <c:v>50.233580000000003</c:v>
                </c:pt>
                <c:pt idx="3009">
                  <c:v>50.250250000000001</c:v>
                </c:pt>
                <c:pt idx="3010">
                  <c:v>50.266919999999999</c:v>
                </c:pt>
                <c:pt idx="3011">
                  <c:v>50.283580000000001</c:v>
                </c:pt>
                <c:pt idx="3012">
                  <c:v>50.300249999999998</c:v>
                </c:pt>
                <c:pt idx="3013">
                  <c:v>50.316920000000003</c:v>
                </c:pt>
                <c:pt idx="3014">
                  <c:v>50.333579999999998</c:v>
                </c:pt>
                <c:pt idx="3015">
                  <c:v>50.350250000000003</c:v>
                </c:pt>
                <c:pt idx="3016">
                  <c:v>50.36683</c:v>
                </c:pt>
                <c:pt idx="3017">
                  <c:v>50.383499999999998</c:v>
                </c:pt>
                <c:pt idx="3018">
                  <c:v>50.400170000000003</c:v>
                </c:pt>
                <c:pt idx="3019">
                  <c:v>50.416829999999997</c:v>
                </c:pt>
                <c:pt idx="3020">
                  <c:v>50.433500000000002</c:v>
                </c:pt>
                <c:pt idx="3021">
                  <c:v>50.450159999999997</c:v>
                </c:pt>
                <c:pt idx="3022">
                  <c:v>50.466839999999998</c:v>
                </c:pt>
                <c:pt idx="3023">
                  <c:v>50.483499999999999</c:v>
                </c:pt>
                <c:pt idx="3024">
                  <c:v>50.500169999999997</c:v>
                </c:pt>
                <c:pt idx="3025">
                  <c:v>50.516829999999999</c:v>
                </c:pt>
                <c:pt idx="3026">
                  <c:v>50.533499999999997</c:v>
                </c:pt>
                <c:pt idx="3027">
                  <c:v>50.550170000000001</c:v>
                </c:pt>
                <c:pt idx="3028">
                  <c:v>50.566830000000003</c:v>
                </c:pt>
                <c:pt idx="3029">
                  <c:v>50.583500000000001</c:v>
                </c:pt>
                <c:pt idx="3030">
                  <c:v>50.600169999999999</c:v>
                </c:pt>
                <c:pt idx="3031">
                  <c:v>50.61683</c:v>
                </c:pt>
                <c:pt idx="3032">
                  <c:v>50.633499999999998</c:v>
                </c:pt>
                <c:pt idx="3033">
                  <c:v>50.650170000000003</c:v>
                </c:pt>
                <c:pt idx="3034">
                  <c:v>50.666829999999997</c:v>
                </c:pt>
                <c:pt idx="3035">
                  <c:v>50.683500000000002</c:v>
                </c:pt>
                <c:pt idx="3036">
                  <c:v>50.700159999999997</c:v>
                </c:pt>
                <c:pt idx="3037">
                  <c:v>50.716839999999998</c:v>
                </c:pt>
                <c:pt idx="3038">
                  <c:v>50.733499999999999</c:v>
                </c:pt>
                <c:pt idx="3039">
                  <c:v>50.750169999999997</c:v>
                </c:pt>
                <c:pt idx="3040">
                  <c:v>50.766829999999999</c:v>
                </c:pt>
                <c:pt idx="3041">
                  <c:v>50.783499999999997</c:v>
                </c:pt>
                <c:pt idx="3042">
                  <c:v>50.800170000000001</c:v>
                </c:pt>
                <c:pt idx="3043">
                  <c:v>50.816830000000003</c:v>
                </c:pt>
                <c:pt idx="3044">
                  <c:v>50.833500000000001</c:v>
                </c:pt>
                <c:pt idx="3045">
                  <c:v>50.850169999999999</c:v>
                </c:pt>
                <c:pt idx="3046">
                  <c:v>50.866750000000003</c:v>
                </c:pt>
                <c:pt idx="3047">
                  <c:v>50.883420000000001</c:v>
                </c:pt>
                <c:pt idx="3048">
                  <c:v>50.900080000000003</c:v>
                </c:pt>
                <c:pt idx="3049">
                  <c:v>50.91675</c:v>
                </c:pt>
                <c:pt idx="3050">
                  <c:v>50.933419999999998</c:v>
                </c:pt>
                <c:pt idx="3051">
                  <c:v>50.95008</c:v>
                </c:pt>
                <c:pt idx="3052">
                  <c:v>50.966749999999998</c:v>
                </c:pt>
                <c:pt idx="3053">
                  <c:v>50.983420000000002</c:v>
                </c:pt>
                <c:pt idx="3054">
                  <c:v>51.000079999999997</c:v>
                </c:pt>
                <c:pt idx="3055">
                  <c:v>51.016750000000002</c:v>
                </c:pt>
                <c:pt idx="3056">
                  <c:v>51.03342</c:v>
                </c:pt>
                <c:pt idx="3057">
                  <c:v>51.050080000000001</c:v>
                </c:pt>
                <c:pt idx="3058">
                  <c:v>51.066749999999999</c:v>
                </c:pt>
                <c:pt idx="3059">
                  <c:v>51.083419999999997</c:v>
                </c:pt>
                <c:pt idx="3060">
                  <c:v>51.100079999999998</c:v>
                </c:pt>
                <c:pt idx="3061">
                  <c:v>51.116750000000003</c:v>
                </c:pt>
                <c:pt idx="3062">
                  <c:v>51.133420000000001</c:v>
                </c:pt>
                <c:pt idx="3063">
                  <c:v>51.150080000000003</c:v>
                </c:pt>
                <c:pt idx="3064">
                  <c:v>51.16675</c:v>
                </c:pt>
                <c:pt idx="3065">
                  <c:v>51.183419999999998</c:v>
                </c:pt>
                <c:pt idx="3066">
                  <c:v>51.20008</c:v>
                </c:pt>
                <c:pt idx="3067">
                  <c:v>51.216749999999998</c:v>
                </c:pt>
                <c:pt idx="3068">
                  <c:v>51.233420000000002</c:v>
                </c:pt>
                <c:pt idx="3069">
                  <c:v>51.250079999999997</c:v>
                </c:pt>
                <c:pt idx="3070">
                  <c:v>51.266750000000002</c:v>
                </c:pt>
                <c:pt idx="3071">
                  <c:v>51.28342</c:v>
                </c:pt>
                <c:pt idx="3072">
                  <c:v>51.300080000000001</c:v>
                </c:pt>
                <c:pt idx="3073">
                  <c:v>51.316749999999999</c:v>
                </c:pt>
                <c:pt idx="3074">
                  <c:v>51.333419999999997</c:v>
                </c:pt>
                <c:pt idx="3075">
                  <c:v>51.35</c:v>
                </c:pt>
                <c:pt idx="3076">
                  <c:v>51.366660000000003</c:v>
                </c:pt>
                <c:pt idx="3077">
                  <c:v>51.383339999999997</c:v>
                </c:pt>
                <c:pt idx="3078">
                  <c:v>51.4</c:v>
                </c:pt>
                <c:pt idx="3079">
                  <c:v>51.416670000000003</c:v>
                </c:pt>
                <c:pt idx="3080">
                  <c:v>51.433329999999998</c:v>
                </c:pt>
                <c:pt idx="3081">
                  <c:v>51.45</c:v>
                </c:pt>
                <c:pt idx="3082">
                  <c:v>51.466670000000001</c:v>
                </c:pt>
                <c:pt idx="3083">
                  <c:v>51.483330000000002</c:v>
                </c:pt>
                <c:pt idx="3084">
                  <c:v>51.5</c:v>
                </c:pt>
                <c:pt idx="3085">
                  <c:v>51.516669999999998</c:v>
                </c:pt>
                <c:pt idx="3086">
                  <c:v>51.533329999999999</c:v>
                </c:pt>
                <c:pt idx="3087">
                  <c:v>51.55</c:v>
                </c:pt>
                <c:pt idx="3088">
                  <c:v>51.566670000000002</c:v>
                </c:pt>
                <c:pt idx="3089">
                  <c:v>51.583329999999997</c:v>
                </c:pt>
                <c:pt idx="3090">
                  <c:v>51.6</c:v>
                </c:pt>
                <c:pt idx="3091">
                  <c:v>51.616660000000003</c:v>
                </c:pt>
                <c:pt idx="3092">
                  <c:v>51.633339999999997</c:v>
                </c:pt>
                <c:pt idx="3093">
                  <c:v>51.65</c:v>
                </c:pt>
                <c:pt idx="3094">
                  <c:v>51.666670000000003</c:v>
                </c:pt>
                <c:pt idx="3095">
                  <c:v>51.683329999999998</c:v>
                </c:pt>
                <c:pt idx="3096">
                  <c:v>51.7</c:v>
                </c:pt>
                <c:pt idx="3097">
                  <c:v>51.716670000000001</c:v>
                </c:pt>
                <c:pt idx="3098">
                  <c:v>51.733330000000002</c:v>
                </c:pt>
                <c:pt idx="3099">
                  <c:v>51.75</c:v>
                </c:pt>
                <c:pt idx="3100">
                  <c:v>51.766669999999998</c:v>
                </c:pt>
                <c:pt idx="3101">
                  <c:v>51.783329999999999</c:v>
                </c:pt>
                <c:pt idx="3102">
                  <c:v>51.8</c:v>
                </c:pt>
                <c:pt idx="3103">
                  <c:v>51.816670000000002</c:v>
                </c:pt>
                <c:pt idx="3104">
                  <c:v>51.833329999999997</c:v>
                </c:pt>
                <c:pt idx="3105">
                  <c:v>51.849919999999997</c:v>
                </c:pt>
                <c:pt idx="3106">
                  <c:v>51.866579999999999</c:v>
                </c:pt>
                <c:pt idx="3107">
                  <c:v>51.883249999999997</c:v>
                </c:pt>
                <c:pt idx="3108">
                  <c:v>51.899920000000002</c:v>
                </c:pt>
                <c:pt idx="3109">
                  <c:v>51.916580000000003</c:v>
                </c:pt>
                <c:pt idx="3110">
                  <c:v>51.933250000000001</c:v>
                </c:pt>
                <c:pt idx="3111">
                  <c:v>51.949919999999999</c:v>
                </c:pt>
                <c:pt idx="3112">
                  <c:v>51.96658</c:v>
                </c:pt>
                <c:pt idx="3113">
                  <c:v>51.983249999999998</c:v>
                </c:pt>
                <c:pt idx="3114">
                  <c:v>51.999920000000003</c:v>
                </c:pt>
                <c:pt idx="3115">
                  <c:v>52.016579999999998</c:v>
                </c:pt>
                <c:pt idx="3116">
                  <c:v>52.033250000000002</c:v>
                </c:pt>
                <c:pt idx="3117">
                  <c:v>52.04992</c:v>
                </c:pt>
                <c:pt idx="3118">
                  <c:v>52.066580000000002</c:v>
                </c:pt>
                <c:pt idx="3119">
                  <c:v>52.08325</c:v>
                </c:pt>
                <c:pt idx="3120">
                  <c:v>52.099919999999997</c:v>
                </c:pt>
                <c:pt idx="3121">
                  <c:v>52.116579999999999</c:v>
                </c:pt>
                <c:pt idx="3122">
                  <c:v>52.133249999999997</c:v>
                </c:pt>
                <c:pt idx="3123">
                  <c:v>52.149920000000002</c:v>
                </c:pt>
                <c:pt idx="3124">
                  <c:v>52.166580000000003</c:v>
                </c:pt>
                <c:pt idx="3125">
                  <c:v>52.183250000000001</c:v>
                </c:pt>
                <c:pt idx="3126">
                  <c:v>52.199919999999999</c:v>
                </c:pt>
                <c:pt idx="3127">
                  <c:v>52.21658</c:v>
                </c:pt>
                <c:pt idx="3128">
                  <c:v>52.233249999999998</c:v>
                </c:pt>
                <c:pt idx="3129">
                  <c:v>52.249920000000003</c:v>
                </c:pt>
                <c:pt idx="3130">
                  <c:v>52.266579999999998</c:v>
                </c:pt>
                <c:pt idx="3131">
                  <c:v>52.283250000000002</c:v>
                </c:pt>
                <c:pt idx="3132">
                  <c:v>52.29992</c:v>
                </c:pt>
                <c:pt idx="3133">
                  <c:v>52.316580000000002</c:v>
                </c:pt>
                <c:pt idx="3134">
                  <c:v>52.333170000000003</c:v>
                </c:pt>
                <c:pt idx="3135">
                  <c:v>52.349829999999997</c:v>
                </c:pt>
                <c:pt idx="3136">
                  <c:v>52.366500000000002</c:v>
                </c:pt>
                <c:pt idx="3137">
                  <c:v>52.38317</c:v>
                </c:pt>
                <c:pt idx="3138">
                  <c:v>52.399830000000001</c:v>
                </c:pt>
                <c:pt idx="3139">
                  <c:v>52.416499999999999</c:v>
                </c:pt>
                <c:pt idx="3140">
                  <c:v>52.433169999999997</c:v>
                </c:pt>
                <c:pt idx="3141">
                  <c:v>52.449829999999999</c:v>
                </c:pt>
                <c:pt idx="3142">
                  <c:v>52.466500000000003</c:v>
                </c:pt>
                <c:pt idx="3143">
                  <c:v>52.483170000000001</c:v>
                </c:pt>
                <c:pt idx="3144">
                  <c:v>52.499830000000003</c:v>
                </c:pt>
                <c:pt idx="3145">
                  <c:v>52.516500000000001</c:v>
                </c:pt>
                <c:pt idx="3146">
                  <c:v>52.533160000000002</c:v>
                </c:pt>
                <c:pt idx="3147">
                  <c:v>52.549840000000003</c:v>
                </c:pt>
                <c:pt idx="3148">
                  <c:v>52.566499999999998</c:v>
                </c:pt>
                <c:pt idx="3149">
                  <c:v>52.583170000000003</c:v>
                </c:pt>
                <c:pt idx="3150">
                  <c:v>52.599829999999997</c:v>
                </c:pt>
                <c:pt idx="3151">
                  <c:v>52.616500000000002</c:v>
                </c:pt>
                <c:pt idx="3152">
                  <c:v>52.63317</c:v>
                </c:pt>
                <c:pt idx="3153">
                  <c:v>52.649830000000001</c:v>
                </c:pt>
                <c:pt idx="3154">
                  <c:v>52.666499999999999</c:v>
                </c:pt>
                <c:pt idx="3155">
                  <c:v>52.683169999999997</c:v>
                </c:pt>
                <c:pt idx="3156">
                  <c:v>52.699829999999999</c:v>
                </c:pt>
                <c:pt idx="3157">
                  <c:v>52.716500000000003</c:v>
                </c:pt>
                <c:pt idx="3158">
                  <c:v>52.733170000000001</c:v>
                </c:pt>
                <c:pt idx="3159">
                  <c:v>52.749830000000003</c:v>
                </c:pt>
                <c:pt idx="3160">
                  <c:v>52.766500000000001</c:v>
                </c:pt>
                <c:pt idx="3161">
                  <c:v>52.783160000000002</c:v>
                </c:pt>
                <c:pt idx="3162">
                  <c:v>52.799840000000003</c:v>
                </c:pt>
                <c:pt idx="3163">
                  <c:v>52.816420000000001</c:v>
                </c:pt>
                <c:pt idx="3164">
                  <c:v>52.833080000000002</c:v>
                </c:pt>
                <c:pt idx="3165">
                  <c:v>52.84975</c:v>
                </c:pt>
                <c:pt idx="3166">
                  <c:v>52.866419999999998</c:v>
                </c:pt>
                <c:pt idx="3167">
                  <c:v>52.88308</c:v>
                </c:pt>
                <c:pt idx="3168">
                  <c:v>52.899749999999997</c:v>
                </c:pt>
                <c:pt idx="3169">
                  <c:v>52.916420000000002</c:v>
                </c:pt>
                <c:pt idx="3170">
                  <c:v>52.933079999999997</c:v>
                </c:pt>
                <c:pt idx="3171">
                  <c:v>52.949750000000002</c:v>
                </c:pt>
                <c:pt idx="3172">
                  <c:v>52.966419999999999</c:v>
                </c:pt>
                <c:pt idx="3173">
                  <c:v>52.983080000000001</c:v>
                </c:pt>
                <c:pt idx="3174">
                  <c:v>52.999749999999999</c:v>
                </c:pt>
                <c:pt idx="3175">
                  <c:v>53.016419999999997</c:v>
                </c:pt>
                <c:pt idx="3176">
                  <c:v>53.033079999999998</c:v>
                </c:pt>
                <c:pt idx="3177">
                  <c:v>53.049750000000003</c:v>
                </c:pt>
                <c:pt idx="3178">
                  <c:v>53.066420000000001</c:v>
                </c:pt>
                <c:pt idx="3179">
                  <c:v>53.083080000000002</c:v>
                </c:pt>
                <c:pt idx="3180">
                  <c:v>53.09975</c:v>
                </c:pt>
                <c:pt idx="3181">
                  <c:v>53.116419999999998</c:v>
                </c:pt>
                <c:pt idx="3182">
                  <c:v>53.13308</c:v>
                </c:pt>
                <c:pt idx="3183">
                  <c:v>53.149749999999997</c:v>
                </c:pt>
                <c:pt idx="3184">
                  <c:v>53.166420000000002</c:v>
                </c:pt>
                <c:pt idx="3185">
                  <c:v>53.183079999999997</c:v>
                </c:pt>
                <c:pt idx="3186">
                  <c:v>53.199750000000002</c:v>
                </c:pt>
                <c:pt idx="3187">
                  <c:v>53.216419999999999</c:v>
                </c:pt>
                <c:pt idx="3188">
                  <c:v>53.233080000000001</c:v>
                </c:pt>
                <c:pt idx="3189">
                  <c:v>53.249749999999999</c:v>
                </c:pt>
                <c:pt idx="3190">
                  <c:v>53.266419999999997</c:v>
                </c:pt>
                <c:pt idx="3191">
                  <c:v>53.283079999999998</c:v>
                </c:pt>
                <c:pt idx="3192">
                  <c:v>53.299669999999999</c:v>
                </c:pt>
                <c:pt idx="3193">
                  <c:v>53.316330000000001</c:v>
                </c:pt>
                <c:pt idx="3194">
                  <c:v>53.332999999999998</c:v>
                </c:pt>
                <c:pt idx="3195">
                  <c:v>53.349670000000003</c:v>
                </c:pt>
                <c:pt idx="3196">
                  <c:v>53.366329999999998</c:v>
                </c:pt>
                <c:pt idx="3197">
                  <c:v>53.383000000000003</c:v>
                </c:pt>
                <c:pt idx="3198">
                  <c:v>53.39967</c:v>
                </c:pt>
                <c:pt idx="3199">
                  <c:v>53.416330000000002</c:v>
                </c:pt>
                <c:pt idx="3200">
                  <c:v>53.433</c:v>
                </c:pt>
                <c:pt idx="3201">
                  <c:v>53.449669999999998</c:v>
                </c:pt>
                <c:pt idx="3202">
                  <c:v>53.466329999999999</c:v>
                </c:pt>
                <c:pt idx="3203">
                  <c:v>53.482999999999997</c:v>
                </c:pt>
                <c:pt idx="3204">
                  <c:v>53.499670000000002</c:v>
                </c:pt>
                <c:pt idx="3205">
                  <c:v>53.516330000000004</c:v>
                </c:pt>
                <c:pt idx="3206">
                  <c:v>53.533000000000001</c:v>
                </c:pt>
                <c:pt idx="3207">
                  <c:v>53.549669999999999</c:v>
                </c:pt>
                <c:pt idx="3208">
                  <c:v>53.566330000000001</c:v>
                </c:pt>
                <c:pt idx="3209">
                  <c:v>53.582999999999998</c:v>
                </c:pt>
                <c:pt idx="3210">
                  <c:v>53.599670000000003</c:v>
                </c:pt>
                <c:pt idx="3211">
                  <c:v>53.616329999999998</c:v>
                </c:pt>
                <c:pt idx="3212">
                  <c:v>53.633000000000003</c:v>
                </c:pt>
                <c:pt idx="3213">
                  <c:v>53.64967</c:v>
                </c:pt>
                <c:pt idx="3214">
                  <c:v>53.666330000000002</c:v>
                </c:pt>
                <c:pt idx="3215">
                  <c:v>53.683</c:v>
                </c:pt>
                <c:pt idx="3216">
                  <c:v>53.699669999999998</c:v>
                </c:pt>
                <c:pt idx="3217">
                  <c:v>53.716329999999999</c:v>
                </c:pt>
                <c:pt idx="3218">
                  <c:v>53.732999999999997</c:v>
                </c:pt>
                <c:pt idx="3219">
                  <c:v>53.749670000000002</c:v>
                </c:pt>
                <c:pt idx="3220">
                  <c:v>53.766330000000004</c:v>
                </c:pt>
                <c:pt idx="3221">
                  <c:v>53.783000000000001</c:v>
                </c:pt>
                <c:pt idx="3222">
                  <c:v>53.799579999999999</c:v>
                </c:pt>
                <c:pt idx="3223">
                  <c:v>53.816249999999997</c:v>
                </c:pt>
                <c:pt idx="3224">
                  <c:v>53.832920000000001</c:v>
                </c:pt>
                <c:pt idx="3225">
                  <c:v>53.849580000000003</c:v>
                </c:pt>
                <c:pt idx="3226">
                  <c:v>53.866250000000001</c:v>
                </c:pt>
                <c:pt idx="3227">
                  <c:v>53.882919999999999</c:v>
                </c:pt>
                <c:pt idx="3228">
                  <c:v>53.89958</c:v>
                </c:pt>
                <c:pt idx="3229">
                  <c:v>53.916249999999998</c:v>
                </c:pt>
                <c:pt idx="3230">
                  <c:v>53.932920000000003</c:v>
                </c:pt>
                <c:pt idx="3231">
                  <c:v>53.949579999999997</c:v>
                </c:pt>
                <c:pt idx="3232">
                  <c:v>53.966250000000002</c:v>
                </c:pt>
                <c:pt idx="3233">
                  <c:v>53.98292</c:v>
                </c:pt>
                <c:pt idx="3234">
                  <c:v>53.999580000000002</c:v>
                </c:pt>
                <c:pt idx="3235">
                  <c:v>54.016249999999999</c:v>
                </c:pt>
                <c:pt idx="3236">
                  <c:v>54.032919999999997</c:v>
                </c:pt>
                <c:pt idx="3237">
                  <c:v>54.049579999999999</c:v>
                </c:pt>
                <c:pt idx="3238">
                  <c:v>54.066249999999997</c:v>
                </c:pt>
                <c:pt idx="3239">
                  <c:v>54.082920000000001</c:v>
                </c:pt>
                <c:pt idx="3240">
                  <c:v>54.099580000000003</c:v>
                </c:pt>
                <c:pt idx="3241">
                  <c:v>54.116250000000001</c:v>
                </c:pt>
                <c:pt idx="3242">
                  <c:v>54.132919999999999</c:v>
                </c:pt>
                <c:pt idx="3243">
                  <c:v>54.14958</c:v>
                </c:pt>
                <c:pt idx="3244">
                  <c:v>54.166249999999998</c:v>
                </c:pt>
                <c:pt idx="3245">
                  <c:v>54.182920000000003</c:v>
                </c:pt>
                <c:pt idx="3246">
                  <c:v>54.199579999999997</c:v>
                </c:pt>
                <c:pt idx="3247">
                  <c:v>54.216250000000002</c:v>
                </c:pt>
                <c:pt idx="3248">
                  <c:v>54.23292</c:v>
                </c:pt>
                <c:pt idx="3249">
                  <c:v>54.249580000000002</c:v>
                </c:pt>
                <c:pt idx="3250">
                  <c:v>54.266170000000002</c:v>
                </c:pt>
                <c:pt idx="3251">
                  <c:v>54.282829999999997</c:v>
                </c:pt>
                <c:pt idx="3252">
                  <c:v>54.299500000000002</c:v>
                </c:pt>
                <c:pt idx="3253">
                  <c:v>54.31617</c:v>
                </c:pt>
                <c:pt idx="3254">
                  <c:v>54.332830000000001</c:v>
                </c:pt>
                <c:pt idx="3255">
                  <c:v>54.349499999999999</c:v>
                </c:pt>
                <c:pt idx="3256">
                  <c:v>54.366169999999997</c:v>
                </c:pt>
                <c:pt idx="3257">
                  <c:v>54.382829999999998</c:v>
                </c:pt>
                <c:pt idx="3258">
                  <c:v>54.399500000000003</c:v>
                </c:pt>
                <c:pt idx="3259">
                  <c:v>54.416170000000001</c:v>
                </c:pt>
                <c:pt idx="3260">
                  <c:v>54.432830000000003</c:v>
                </c:pt>
                <c:pt idx="3261">
                  <c:v>54.4495</c:v>
                </c:pt>
                <c:pt idx="3262">
                  <c:v>54.466169999999998</c:v>
                </c:pt>
                <c:pt idx="3263">
                  <c:v>54.48283</c:v>
                </c:pt>
                <c:pt idx="3264">
                  <c:v>54.499499999999998</c:v>
                </c:pt>
                <c:pt idx="3265">
                  <c:v>54.516170000000002</c:v>
                </c:pt>
                <c:pt idx="3266">
                  <c:v>54.532829999999997</c:v>
                </c:pt>
                <c:pt idx="3267">
                  <c:v>54.549500000000002</c:v>
                </c:pt>
                <c:pt idx="3268">
                  <c:v>54.56617</c:v>
                </c:pt>
                <c:pt idx="3269">
                  <c:v>54.582830000000001</c:v>
                </c:pt>
                <c:pt idx="3270">
                  <c:v>54.599499999999999</c:v>
                </c:pt>
                <c:pt idx="3271">
                  <c:v>54.616169999999997</c:v>
                </c:pt>
                <c:pt idx="3272">
                  <c:v>54.632829999999998</c:v>
                </c:pt>
                <c:pt idx="3273">
                  <c:v>54.649500000000003</c:v>
                </c:pt>
                <c:pt idx="3274">
                  <c:v>54.666170000000001</c:v>
                </c:pt>
                <c:pt idx="3275">
                  <c:v>54.682830000000003</c:v>
                </c:pt>
                <c:pt idx="3276">
                  <c:v>54.6995</c:v>
                </c:pt>
                <c:pt idx="3277">
                  <c:v>54.716169999999998</c:v>
                </c:pt>
                <c:pt idx="3278">
                  <c:v>54.73283</c:v>
                </c:pt>
                <c:pt idx="3279">
                  <c:v>54.749499999999998</c:v>
                </c:pt>
                <c:pt idx="3280">
                  <c:v>54.766170000000002</c:v>
                </c:pt>
                <c:pt idx="3281">
                  <c:v>54.78275</c:v>
                </c:pt>
                <c:pt idx="3282">
                  <c:v>54.799419999999998</c:v>
                </c:pt>
                <c:pt idx="3283">
                  <c:v>54.816079999999999</c:v>
                </c:pt>
                <c:pt idx="3284">
                  <c:v>54.832749999999997</c:v>
                </c:pt>
                <c:pt idx="3285">
                  <c:v>54.849409999999999</c:v>
                </c:pt>
                <c:pt idx="3286">
                  <c:v>54.86609</c:v>
                </c:pt>
                <c:pt idx="3287">
                  <c:v>54.882750000000001</c:v>
                </c:pt>
                <c:pt idx="3288">
                  <c:v>54.899419999999999</c:v>
                </c:pt>
                <c:pt idx="3289">
                  <c:v>54.916080000000001</c:v>
                </c:pt>
                <c:pt idx="3290">
                  <c:v>54.932749999999999</c:v>
                </c:pt>
                <c:pt idx="3291">
                  <c:v>54.949420000000003</c:v>
                </c:pt>
                <c:pt idx="3292">
                  <c:v>54.966079999999998</c:v>
                </c:pt>
                <c:pt idx="3293">
                  <c:v>54.982750000000003</c:v>
                </c:pt>
                <c:pt idx="3294">
                  <c:v>54.999420000000001</c:v>
                </c:pt>
                <c:pt idx="3295">
                  <c:v>55.016080000000002</c:v>
                </c:pt>
                <c:pt idx="3296">
                  <c:v>55.03275</c:v>
                </c:pt>
                <c:pt idx="3297">
                  <c:v>55.049419999999998</c:v>
                </c:pt>
                <c:pt idx="3298">
                  <c:v>55.066079999999999</c:v>
                </c:pt>
                <c:pt idx="3299">
                  <c:v>55.082749999999997</c:v>
                </c:pt>
                <c:pt idx="3300">
                  <c:v>55.099409999999999</c:v>
                </c:pt>
                <c:pt idx="3301">
                  <c:v>55.11609</c:v>
                </c:pt>
                <c:pt idx="3302">
                  <c:v>55.132750000000001</c:v>
                </c:pt>
                <c:pt idx="3303">
                  <c:v>55.149419999999999</c:v>
                </c:pt>
                <c:pt idx="3304">
                  <c:v>55.166080000000001</c:v>
                </c:pt>
                <c:pt idx="3305">
                  <c:v>55.182749999999999</c:v>
                </c:pt>
                <c:pt idx="3306">
                  <c:v>55.199420000000003</c:v>
                </c:pt>
                <c:pt idx="3307">
                  <c:v>55.216079999999998</c:v>
                </c:pt>
                <c:pt idx="3308">
                  <c:v>55.232750000000003</c:v>
                </c:pt>
                <c:pt idx="3309">
                  <c:v>55.249420000000001</c:v>
                </c:pt>
                <c:pt idx="3310">
                  <c:v>55.265999999999998</c:v>
                </c:pt>
                <c:pt idx="3311">
                  <c:v>55.282670000000003</c:v>
                </c:pt>
                <c:pt idx="3312">
                  <c:v>55.299329999999998</c:v>
                </c:pt>
                <c:pt idx="3313">
                  <c:v>55.316000000000003</c:v>
                </c:pt>
                <c:pt idx="3314">
                  <c:v>55.33267</c:v>
                </c:pt>
                <c:pt idx="3315">
                  <c:v>55.349330000000002</c:v>
                </c:pt>
                <c:pt idx="3316">
                  <c:v>55.366</c:v>
                </c:pt>
                <c:pt idx="3317">
                  <c:v>55.382669999999997</c:v>
                </c:pt>
                <c:pt idx="3318">
                  <c:v>55.399329999999999</c:v>
                </c:pt>
                <c:pt idx="3319">
                  <c:v>55.415999999999997</c:v>
                </c:pt>
                <c:pt idx="3320">
                  <c:v>55.432670000000002</c:v>
                </c:pt>
                <c:pt idx="3321">
                  <c:v>55.449330000000003</c:v>
                </c:pt>
                <c:pt idx="3322">
                  <c:v>55.466000000000001</c:v>
                </c:pt>
                <c:pt idx="3323">
                  <c:v>55.482669999999999</c:v>
                </c:pt>
                <c:pt idx="3324">
                  <c:v>55.49933</c:v>
                </c:pt>
                <c:pt idx="3325">
                  <c:v>55.515999999999998</c:v>
                </c:pt>
                <c:pt idx="3326">
                  <c:v>55.532670000000003</c:v>
                </c:pt>
                <c:pt idx="3327">
                  <c:v>55.549329999999998</c:v>
                </c:pt>
                <c:pt idx="3328">
                  <c:v>55.566000000000003</c:v>
                </c:pt>
                <c:pt idx="3329">
                  <c:v>55.58267</c:v>
                </c:pt>
                <c:pt idx="3330">
                  <c:v>55.599330000000002</c:v>
                </c:pt>
                <c:pt idx="3331">
                  <c:v>55.616</c:v>
                </c:pt>
                <c:pt idx="3332">
                  <c:v>55.632669999999997</c:v>
                </c:pt>
                <c:pt idx="3333">
                  <c:v>55.649329999999999</c:v>
                </c:pt>
                <c:pt idx="3334">
                  <c:v>55.665999999999997</c:v>
                </c:pt>
                <c:pt idx="3335">
                  <c:v>55.682670000000002</c:v>
                </c:pt>
                <c:pt idx="3336">
                  <c:v>55.699330000000003</c:v>
                </c:pt>
                <c:pt idx="3337">
                  <c:v>55.716000000000001</c:v>
                </c:pt>
                <c:pt idx="3338">
                  <c:v>55.732669999999999</c:v>
                </c:pt>
                <c:pt idx="3339">
                  <c:v>55.749250000000004</c:v>
                </c:pt>
                <c:pt idx="3340">
                  <c:v>55.765909999999998</c:v>
                </c:pt>
                <c:pt idx="3341">
                  <c:v>55.782589999999999</c:v>
                </c:pt>
                <c:pt idx="3342">
                  <c:v>55.799250000000001</c:v>
                </c:pt>
                <c:pt idx="3343">
                  <c:v>55.815919999999998</c:v>
                </c:pt>
                <c:pt idx="3344">
                  <c:v>55.83258</c:v>
                </c:pt>
                <c:pt idx="3345">
                  <c:v>55.849249999999998</c:v>
                </c:pt>
                <c:pt idx="3346">
                  <c:v>55.865920000000003</c:v>
                </c:pt>
                <c:pt idx="3347">
                  <c:v>55.882579999999997</c:v>
                </c:pt>
                <c:pt idx="3348">
                  <c:v>55.899250000000002</c:v>
                </c:pt>
                <c:pt idx="3349">
                  <c:v>55.91592</c:v>
                </c:pt>
                <c:pt idx="3350">
                  <c:v>55.932580000000002</c:v>
                </c:pt>
                <c:pt idx="3351">
                  <c:v>55.949249999999999</c:v>
                </c:pt>
                <c:pt idx="3352">
                  <c:v>55.965919999999997</c:v>
                </c:pt>
                <c:pt idx="3353">
                  <c:v>55.982579999999999</c:v>
                </c:pt>
                <c:pt idx="3354">
                  <c:v>55.999250000000004</c:v>
                </c:pt>
                <c:pt idx="3355">
                  <c:v>56.015909999999998</c:v>
                </c:pt>
                <c:pt idx="3356">
                  <c:v>56.032589999999999</c:v>
                </c:pt>
                <c:pt idx="3357">
                  <c:v>56.049250000000001</c:v>
                </c:pt>
                <c:pt idx="3358">
                  <c:v>56.065919999999998</c:v>
                </c:pt>
                <c:pt idx="3359">
                  <c:v>56.08258</c:v>
                </c:pt>
                <c:pt idx="3360">
                  <c:v>56.099249999999998</c:v>
                </c:pt>
                <c:pt idx="3361">
                  <c:v>56.115920000000003</c:v>
                </c:pt>
                <c:pt idx="3362">
                  <c:v>56.132579999999997</c:v>
                </c:pt>
                <c:pt idx="3363">
                  <c:v>56.149250000000002</c:v>
                </c:pt>
                <c:pt idx="3364">
                  <c:v>56.16592</c:v>
                </c:pt>
                <c:pt idx="3365">
                  <c:v>56.182580000000002</c:v>
                </c:pt>
                <c:pt idx="3366">
                  <c:v>56.199249999999999</c:v>
                </c:pt>
                <c:pt idx="3367">
                  <c:v>56.215919999999997</c:v>
                </c:pt>
                <c:pt idx="3368">
                  <c:v>56.232500000000002</c:v>
                </c:pt>
                <c:pt idx="3369">
                  <c:v>56.249169999999999</c:v>
                </c:pt>
                <c:pt idx="3370">
                  <c:v>56.265830000000001</c:v>
                </c:pt>
                <c:pt idx="3371">
                  <c:v>56.282499999999999</c:v>
                </c:pt>
                <c:pt idx="3372">
                  <c:v>56.299169999999997</c:v>
                </c:pt>
                <c:pt idx="3373">
                  <c:v>56.315829999999998</c:v>
                </c:pt>
                <c:pt idx="3374">
                  <c:v>56.332500000000003</c:v>
                </c:pt>
                <c:pt idx="3375">
                  <c:v>56.349170000000001</c:v>
                </c:pt>
                <c:pt idx="3376">
                  <c:v>56.365830000000003</c:v>
                </c:pt>
                <c:pt idx="3377">
                  <c:v>56.3825</c:v>
                </c:pt>
                <c:pt idx="3378">
                  <c:v>56.399169999999998</c:v>
                </c:pt>
                <c:pt idx="3379">
                  <c:v>56.41583</c:v>
                </c:pt>
                <c:pt idx="3380">
                  <c:v>56.432499999999997</c:v>
                </c:pt>
                <c:pt idx="3381">
                  <c:v>56.449170000000002</c:v>
                </c:pt>
                <c:pt idx="3382">
                  <c:v>56.465829999999997</c:v>
                </c:pt>
                <c:pt idx="3383">
                  <c:v>56.482500000000002</c:v>
                </c:pt>
                <c:pt idx="3384">
                  <c:v>56.499169999999999</c:v>
                </c:pt>
                <c:pt idx="3385">
                  <c:v>56.515830000000001</c:v>
                </c:pt>
                <c:pt idx="3386">
                  <c:v>56.532499999999999</c:v>
                </c:pt>
                <c:pt idx="3387">
                  <c:v>56.549169999999997</c:v>
                </c:pt>
                <c:pt idx="3388">
                  <c:v>56.565829999999998</c:v>
                </c:pt>
                <c:pt idx="3389">
                  <c:v>56.582500000000003</c:v>
                </c:pt>
                <c:pt idx="3390">
                  <c:v>56.599170000000001</c:v>
                </c:pt>
                <c:pt idx="3391">
                  <c:v>56.615830000000003</c:v>
                </c:pt>
                <c:pt idx="3392">
                  <c:v>56.6325</c:v>
                </c:pt>
                <c:pt idx="3393">
                  <c:v>56.649169999999998</c:v>
                </c:pt>
                <c:pt idx="3394">
                  <c:v>56.66583</c:v>
                </c:pt>
                <c:pt idx="3395">
                  <c:v>56.682499999999997</c:v>
                </c:pt>
                <c:pt idx="3396">
                  <c:v>56.699170000000002</c:v>
                </c:pt>
                <c:pt idx="3397">
                  <c:v>56.71575</c:v>
                </c:pt>
                <c:pt idx="3398">
                  <c:v>56.732419999999998</c:v>
                </c:pt>
                <c:pt idx="3399">
                  <c:v>56.749079999999999</c:v>
                </c:pt>
                <c:pt idx="3400">
                  <c:v>56.765749999999997</c:v>
                </c:pt>
                <c:pt idx="3401">
                  <c:v>56.782420000000002</c:v>
                </c:pt>
                <c:pt idx="3402">
                  <c:v>56.799079999999996</c:v>
                </c:pt>
                <c:pt idx="3403">
                  <c:v>56.815750000000001</c:v>
                </c:pt>
                <c:pt idx="3404">
                  <c:v>56.832419999999999</c:v>
                </c:pt>
                <c:pt idx="3405">
                  <c:v>56.849080000000001</c:v>
                </c:pt>
                <c:pt idx="3406">
                  <c:v>56.865749999999998</c:v>
                </c:pt>
                <c:pt idx="3407">
                  <c:v>56.882420000000003</c:v>
                </c:pt>
                <c:pt idx="3408">
                  <c:v>56.899079999999998</c:v>
                </c:pt>
                <c:pt idx="3409">
                  <c:v>56.915750000000003</c:v>
                </c:pt>
                <c:pt idx="3410">
                  <c:v>56.93242</c:v>
                </c:pt>
                <c:pt idx="3411">
                  <c:v>56.949089999999998</c:v>
                </c:pt>
                <c:pt idx="3412">
                  <c:v>56.96575</c:v>
                </c:pt>
                <c:pt idx="3413">
                  <c:v>56.982419999999998</c:v>
                </c:pt>
                <c:pt idx="3414">
                  <c:v>56.999079999999999</c:v>
                </c:pt>
                <c:pt idx="3415">
                  <c:v>57.015749999999997</c:v>
                </c:pt>
                <c:pt idx="3416">
                  <c:v>57.032420000000002</c:v>
                </c:pt>
                <c:pt idx="3417">
                  <c:v>57.049079999999996</c:v>
                </c:pt>
                <c:pt idx="3418">
                  <c:v>57.065750000000001</c:v>
                </c:pt>
                <c:pt idx="3419">
                  <c:v>57.082419999999999</c:v>
                </c:pt>
                <c:pt idx="3420">
                  <c:v>57.099080000000001</c:v>
                </c:pt>
                <c:pt idx="3421">
                  <c:v>57.115749999999998</c:v>
                </c:pt>
                <c:pt idx="3422">
                  <c:v>57.132420000000003</c:v>
                </c:pt>
                <c:pt idx="3423">
                  <c:v>57.149079999999998</c:v>
                </c:pt>
                <c:pt idx="3424">
                  <c:v>57.165750000000003</c:v>
                </c:pt>
                <c:pt idx="3425">
                  <c:v>57.18242</c:v>
                </c:pt>
                <c:pt idx="3426">
                  <c:v>57.198999999999998</c:v>
                </c:pt>
                <c:pt idx="3427">
                  <c:v>57.215670000000003</c:v>
                </c:pt>
                <c:pt idx="3428">
                  <c:v>57.232329999999997</c:v>
                </c:pt>
                <c:pt idx="3429">
                  <c:v>57.249000000000002</c:v>
                </c:pt>
                <c:pt idx="3430">
                  <c:v>57.26567</c:v>
                </c:pt>
                <c:pt idx="3431">
                  <c:v>57.282330000000002</c:v>
                </c:pt>
                <c:pt idx="3432">
                  <c:v>57.298999999999999</c:v>
                </c:pt>
                <c:pt idx="3433">
                  <c:v>57.315669999999997</c:v>
                </c:pt>
                <c:pt idx="3434">
                  <c:v>57.332329999999999</c:v>
                </c:pt>
                <c:pt idx="3435">
                  <c:v>57.348999999999997</c:v>
                </c:pt>
                <c:pt idx="3436">
                  <c:v>57.365670000000001</c:v>
                </c:pt>
                <c:pt idx="3437">
                  <c:v>57.382330000000003</c:v>
                </c:pt>
                <c:pt idx="3438">
                  <c:v>57.399000000000001</c:v>
                </c:pt>
                <c:pt idx="3439">
                  <c:v>57.415669999999999</c:v>
                </c:pt>
                <c:pt idx="3440">
                  <c:v>57.43233</c:v>
                </c:pt>
                <c:pt idx="3441">
                  <c:v>57.448999999999998</c:v>
                </c:pt>
                <c:pt idx="3442">
                  <c:v>57.465670000000003</c:v>
                </c:pt>
                <c:pt idx="3443">
                  <c:v>57.482329999999997</c:v>
                </c:pt>
                <c:pt idx="3444">
                  <c:v>57.499000000000002</c:v>
                </c:pt>
                <c:pt idx="3445">
                  <c:v>57.51567</c:v>
                </c:pt>
                <c:pt idx="3446">
                  <c:v>57.532330000000002</c:v>
                </c:pt>
                <c:pt idx="3447">
                  <c:v>57.548999999999999</c:v>
                </c:pt>
                <c:pt idx="3448">
                  <c:v>57.565669999999997</c:v>
                </c:pt>
                <c:pt idx="3449">
                  <c:v>57.582329999999999</c:v>
                </c:pt>
                <c:pt idx="3450">
                  <c:v>57.598999999999997</c:v>
                </c:pt>
                <c:pt idx="3451">
                  <c:v>57.615670000000001</c:v>
                </c:pt>
                <c:pt idx="3452">
                  <c:v>57.632330000000003</c:v>
                </c:pt>
                <c:pt idx="3453">
                  <c:v>57.649000000000001</c:v>
                </c:pt>
                <c:pt idx="3454">
                  <c:v>57.665669999999999</c:v>
                </c:pt>
                <c:pt idx="3455">
                  <c:v>57.68233</c:v>
                </c:pt>
                <c:pt idx="3456">
                  <c:v>57.698920000000001</c:v>
                </c:pt>
                <c:pt idx="3457">
                  <c:v>57.715580000000003</c:v>
                </c:pt>
                <c:pt idx="3458">
                  <c:v>57.732250000000001</c:v>
                </c:pt>
                <c:pt idx="3459">
                  <c:v>57.748919999999998</c:v>
                </c:pt>
                <c:pt idx="3460">
                  <c:v>57.76558</c:v>
                </c:pt>
                <c:pt idx="3461">
                  <c:v>57.782249999999998</c:v>
                </c:pt>
                <c:pt idx="3462">
                  <c:v>57.798920000000003</c:v>
                </c:pt>
                <c:pt idx="3463">
                  <c:v>57.815579999999997</c:v>
                </c:pt>
                <c:pt idx="3464">
                  <c:v>57.832250000000002</c:v>
                </c:pt>
                <c:pt idx="3465">
                  <c:v>57.84892</c:v>
                </c:pt>
                <c:pt idx="3466">
                  <c:v>57.865580000000001</c:v>
                </c:pt>
                <c:pt idx="3467">
                  <c:v>57.882249999999999</c:v>
                </c:pt>
                <c:pt idx="3468">
                  <c:v>57.898919999999997</c:v>
                </c:pt>
                <c:pt idx="3469">
                  <c:v>57.915579999999999</c:v>
                </c:pt>
                <c:pt idx="3470">
                  <c:v>57.932250000000003</c:v>
                </c:pt>
                <c:pt idx="3471">
                  <c:v>57.948920000000001</c:v>
                </c:pt>
                <c:pt idx="3472">
                  <c:v>57.965580000000003</c:v>
                </c:pt>
                <c:pt idx="3473">
                  <c:v>57.982250000000001</c:v>
                </c:pt>
                <c:pt idx="3474">
                  <c:v>57.998919999999998</c:v>
                </c:pt>
                <c:pt idx="3475">
                  <c:v>58.01558</c:v>
                </c:pt>
                <c:pt idx="3476">
                  <c:v>58.032249999999998</c:v>
                </c:pt>
                <c:pt idx="3477">
                  <c:v>58.048920000000003</c:v>
                </c:pt>
                <c:pt idx="3478">
                  <c:v>58.065579999999997</c:v>
                </c:pt>
                <c:pt idx="3479">
                  <c:v>58.082250000000002</c:v>
                </c:pt>
                <c:pt idx="3480">
                  <c:v>58.09892</c:v>
                </c:pt>
                <c:pt idx="3481">
                  <c:v>58.115580000000001</c:v>
                </c:pt>
                <c:pt idx="3482">
                  <c:v>58.132249999999999</c:v>
                </c:pt>
                <c:pt idx="3483">
                  <c:v>58.148919999999997</c:v>
                </c:pt>
                <c:pt idx="3484">
                  <c:v>58.165579999999999</c:v>
                </c:pt>
                <c:pt idx="3485">
                  <c:v>58.182169999999999</c:v>
                </c:pt>
                <c:pt idx="3486">
                  <c:v>58.198830000000001</c:v>
                </c:pt>
                <c:pt idx="3487">
                  <c:v>58.215499999999999</c:v>
                </c:pt>
                <c:pt idx="3488">
                  <c:v>58.232170000000004</c:v>
                </c:pt>
                <c:pt idx="3489">
                  <c:v>58.248829999999998</c:v>
                </c:pt>
                <c:pt idx="3490">
                  <c:v>58.265500000000003</c:v>
                </c:pt>
                <c:pt idx="3491">
                  <c:v>58.282170000000001</c:v>
                </c:pt>
                <c:pt idx="3492">
                  <c:v>58.298830000000002</c:v>
                </c:pt>
                <c:pt idx="3493">
                  <c:v>58.3155</c:v>
                </c:pt>
                <c:pt idx="3494">
                  <c:v>58.332160000000002</c:v>
                </c:pt>
                <c:pt idx="3495">
                  <c:v>58.34883</c:v>
                </c:pt>
                <c:pt idx="3496">
                  <c:v>58.365499999999997</c:v>
                </c:pt>
                <c:pt idx="3497">
                  <c:v>58.382170000000002</c:v>
                </c:pt>
                <c:pt idx="3498">
                  <c:v>58.398829999999997</c:v>
                </c:pt>
                <c:pt idx="3499">
                  <c:v>58.415500000000002</c:v>
                </c:pt>
                <c:pt idx="3500">
                  <c:v>58.432169999999999</c:v>
                </c:pt>
                <c:pt idx="3501">
                  <c:v>58.448830000000001</c:v>
                </c:pt>
                <c:pt idx="3502">
                  <c:v>58.465499999999999</c:v>
                </c:pt>
                <c:pt idx="3503">
                  <c:v>58.482170000000004</c:v>
                </c:pt>
                <c:pt idx="3504">
                  <c:v>58.498829999999998</c:v>
                </c:pt>
                <c:pt idx="3505">
                  <c:v>58.515500000000003</c:v>
                </c:pt>
                <c:pt idx="3506">
                  <c:v>58.532170000000001</c:v>
                </c:pt>
                <c:pt idx="3507">
                  <c:v>58.548830000000002</c:v>
                </c:pt>
                <c:pt idx="3508">
                  <c:v>58.5655</c:v>
                </c:pt>
                <c:pt idx="3509">
                  <c:v>58.582160000000002</c:v>
                </c:pt>
                <c:pt idx="3510">
                  <c:v>58.59883</c:v>
                </c:pt>
                <c:pt idx="3511">
                  <c:v>58.615499999999997</c:v>
                </c:pt>
                <c:pt idx="3512">
                  <c:v>58.632170000000002</c:v>
                </c:pt>
                <c:pt idx="3513">
                  <c:v>58.648829999999997</c:v>
                </c:pt>
                <c:pt idx="3514">
                  <c:v>58.665500000000002</c:v>
                </c:pt>
                <c:pt idx="3515">
                  <c:v>58.682079999999999</c:v>
                </c:pt>
                <c:pt idx="3516">
                  <c:v>58.698749999999997</c:v>
                </c:pt>
                <c:pt idx="3517">
                  <c:v>58.715420000000002</c:v>
                </c:pt>
                <c:pt idx="3518">
                  <c:v>58.732080000000003</c:v>
                </c:pt>
                <c:pt idx="3519">
                  <c:v>58.748750000000001</c:v>
                </c:pt>
                <c:pt idx="3520">
                  <c:v>58.765419999999999</c:v>
                </c:pt>
                <c:pt idx="3521">
                  <c:v>58.782080000000001</c:v>
                </c:pt>
                <c:pt idx="3522">
                  <c:v>58.798749999999998</c:v>
                </c:pt>
                <c:pt idx="3523">
                  <c:v>58.815420000000003</c:v>
                </c:pt>
                <c:pt idx="3524">
                  <c:v>58.832079999999998</c:v>
                </c:pt>
                <c:pt idx="3525">
                  <c:v>58.848750000000003</c:v>
                </c:pt>
                <c:pt idx="3526">
                  <c:v>58.86542</c:v>
                </c:pt>
                <c:pt idx="3527">
                  <c:v>58.882080000000002</c:v>
                </c:pt>
                <c:pt idx="3528">
                  <c:v>58.89875</c:v>
                </c:pt>
                <c:pt idx="3529">
                  <c:v>58.915419999999997</c:v>
                </c:pt>
                <c:pt idx="3530">
                  <c:v>58.932079999999999</c:v>
                </c:pt>
                <c:pt idx="3531">
                  <c:v>58.948749999999997</c:v>
                </c:pt>
                <c:pt idx="3532">
                  <c:v>58.965420000000002</c:v>
                </c:pt>
                <c:pt idx="3533">
                  <c:v>58.982080000000003</c:v>
                </c:pt>
                <c:pt idx="3534">
                  <c:v>58.998750000000001</c:v>
                </c:pt>
                <c:pt idx="3535">
                  <c:v>59.015419999999999</c:v>
                </c:pt>
                <c:pt idx="3536">
                  <c:v>59.032080000000001</c:v>
                </c:pt>
                <c:pt idx="3537">
                  <c:v>59.048749999999998</c:v>
                </c:pt>
                <c:pt idx="3538">
                  <c:v>59.065420000000003</c:v>
                </c:pt>
                <c:pt idx="3539">
                  <c:v>59.082079999999998</c:v>
                </c:pt>
                <c:pt idx="3540">
                  <c:v>59.098750000000003</c:v>
                </c:pt>
                <c:pt idx="3541">
                  <c:v>59.11542</c:v>
                </c:pt>
                <c:pt idx="3542">
                  <c:v>59.132080000000002</c:v>
                </c:pt>
                <c:pt idx="3543">
                  <c:v>59.14875</c:v>
                </c:pt>
                <c:pt idx="3544">
                  <c:v>59.165329999999997</c:v>
                </c:pt>
                <c:pt idx="3545">
                  <c:v>59.182000000000002</c:v>
                </c:pt>
                <c:pt idx="3546">
                  <c:v>59.19867</c:v>
                </c:pt>
                <c:pt idx="3547">
                  <c:v>59.215330000000002</c:v>
                </c:pt>
                <c:pt idx="3548">
                  <c:v>59.231999999999999</c:v>
                </c:pt>
                <c:pt idx="3549">
                  <c:v>59.248660000000001</c:v>
                </c:pt>
                <c:pt idx="3550">
                  <c:v>59.265340000000002</c:v>
                </c:pt>
                <c:pt idx="3551">
                  <c:v>59.281999999999996</c:v>
                </c:pt>
                <c:pt idx="3552">
                  <c:v>59.298670000000001</c:v>
                </c:pt>
                <c:pt idx="3553">
                  <c:v>59.315330000000003</c:v>
                </c:pt>
                <c:pt idx="3554">
                  <c:v>59.332000000000001</c:v>
                </c:pt>
                <c:pt idx="3555">
                  <c:v>59.348669999999998</c:v>
                </c:pt>
                <c:pt idx="3556">
                  <c:v>59.36533</c:v>
                </c:pt>
                <c:pt idx="3557">
                  <c:v>59.381999999999998</c:v>
                </c:pt>
                <c:pt idx="3558">
                  <c:v>59.398670000000003</c:v>
                </c:pt>
                <c:pt idx="3559">
                  <c:v>59.415329999999997</c:v>
                </c:pt>
                <c:pt idx="3560">
                  <c:v>59.432000000000002</c:v>
                </c:pt>
                <c:pt idx="3561">
                  <c:v>59.44867</c:v>
                </c:pt>
                <c:pt idx="3562">
                  <c:v>59.465330000000002</c:v>
                </c:pt>
                <c:pt idx="3563">
                  <c:v>59.481999999999999</c:v>
                </c:pt>
                <c:pt idx="3564">
                  <c:v>59.498660000000001</c:v>
                </c:pt>
                <c:pt idx="3565">
                  <c:v>59.515340000000002</c:v>
                </c:pt>
                <c:pt idx="3566">
                  <c:v>59.531999999999996</c:v>
                </c:pt>
                <c:pt idx="3567">
                  <c:v>59.548670000000001</c:v>
                </c:pt>
                <c:pt idx="3568">
                  <c:v>59.565330000000003</c:v>
                </c:pt>
                <c:pt idx="3569">
                  <c:v>59.582000000000001</c:v>
                </c:pt>
                <c:pt idx="3570">
                  <c:v>59.598669999999998</c:v>
                </c:pt>
                <c:pt idx="3571">
                  <c:v>59.61533</c:v>
                </c:pt>
                <c:pt idx="3572">
                  <c:v>59.631999999999998</c:v>
                </c:pt>
                <c:pt idx="3573">
                  <c:v>59.648580000000003</c:v>
                </c:pt>
                <c:pt idx="3574">
                  <c:v>59.66525</c:v>
                </c:pt>
                <c:pt idx="3575">
                  <c:v>59.681919999999998</c:v>
                </c:pt>
                <c:pt idx="3576">
                  <c:v>59.69858</c:v>
                </c:pt>
                <c:pt idx="3577">
                  <c:v>59.715249999999997</c:v>
                </c:pt>
                <c:pt idx="3578">
                  <c:v>59.731920000000002</c:v>
                </c:pt>
                <c:pt idx="3579">
                  <c:v>59.748579999999997</c:v>
                </c:pt>
                <c:pt idx="3580">
                  <c:v>59.765250000000002</c:v>
                </c:pt>
                <c:pt idx="3581">
                  <c:v>59.78192</c:v>
                </c:pt>
                <c:pt idx="3582">
                  <c:v>59.798580000000001</c:v>
                </c:pt>
                <c:pt idx="3583">
                  <c:v>59.815249999999999</c:v>
                </c:pt>
                <c:pt idx="3584">
                  <c:v>59.831919999999997</c:v>
                </c:pt>
                <c:pt idx="3585">
                  <c:v>59.848579999999998</c:v>
                </c:pt>
                <c:pt idx="3586">
                  <c:v>59.865250000000003</c:v>
                </c:pt>
                <c:pt idx="3587">
                  <c:v>59.881920000000001</c:v>
                </c:pt>
                <c:pt idx="3588">
                  <c:v>59.898580000000003</c:v>
                </c:pt>
                <c:pt idx="3589">
                  <c:v>59.91525</c:v>
                </c:pt>
                <c:pt idx="3590">
                  <c:v>59.931919999999998</c:v>
                </c:pt>
                <c:pt idx="3591">
                  <c:v>59.94858</c:v>
                </c:pt>
                <c:pt idx="3592">
                  <c:v>59.965249999999997</c:v>
                </c:pt>
                <c:pt idx="3593">
                  <c:v>59.981920000000002</c:v>
                </c:pt>
                <c:pt idx="3594">
                  <c:v>59.998579999999997</c:v>
                </c:pt>
                <c:pt idx="3595">
                  <c:v>60.015250000000002</c:v>
                </c:pt>
                <c:pt idx="3596">
                  <c:v>60.03192</c:v>
                </c:pt>
                <c:pt idx="3597">
                  <c:v>60.048580000000001</c:v>
                </c:pt>
                <c:pt idx="3598">
                  <c:v>60.065249999999999</c:v>
                </c:pt>
                <c:pt idx="3599">
                  <c:v>60.081919999999997</c:v>
                </c:pt>
                <c:pt idx="3600">
                  <c:v>60.098579999999998</c:v>
                </c:pt>
                <c:pt idx="3601">
                  <c:v>60.115250000000003</c:v>
                </c:pt>
                <c:pt idx="3602">
                  <c:v>60.131920000000001</c:v>
                </c:pt>
                <c:pt idx="3603">
                  <c:v>60.148499999999999</c:v>
                </c:pt>
                <c:pt idx="3604">
                  <c:v>60.16516</c:v>
                </c:pt>
                <c:pt idx="3605">
                  <c:v>60.181840000000001</c:v>
                </c:pt>
                <c:pt idx="3606">
                  <c:v>60.198500000000003</c:v>
                </c:pt>
                <c:pt idx="3607">
                  <c:v>60.215170000000001</c:v>
                </c:pt>
                <c:pt idx="3608">
                  <c:v>60.231830000000002</c:v>
                </c:pt>
                <c:pt idx="3609">
                  <c:v>60.2485</c:v>
                </c:pt>
                <c:pt idx="3610">
                  <c:v>60.265169999999998</c:v>
                </c:pt>
                <c:pt idx="3611">
                  <c:v>60.281829999999999</c:v>
                </c:pt>
                <c:pt idx="3612">
                  <c:v>60.298499999999997</c:v>
                </c:pt>
                <c:pt idx="3613">
                  <c:v>60.315170000000002</c:v>
                </c:pt>
                <c:pt idx="3614">
                  <c:v>60.331829999999997</c:v>
                </c:pt>
                <c:pt idx="3615">
                  <c:v>60.348500000000001</c:v>
                </c:pt>
                <c:pt idx="3616">
                  <c:v>60.365169999999999</c:v>
                </c:pt>
                <c:pt idx="3617">
                  <c:v>60.381830000000001</c:v>
                </c:pt>
                <c:pt idx="3618">
                  <c:v>60.398499999999999</c:v>
                </c:pt>
                <c:pt idx="3619">
                  <c:v>60.41516</c:v>
                </c:pt>
                <c:pt idx="3620">
                  <c:v>60.431840000000001</c:v>
                </c:pt>
                <c:pt idx="3621">
                  <c:v>60.448500000000003</c:v>
                </c:pt>
                <c:pt idx="3622">
                  <c:v>60.465170000000001</c:v>
                </c:pt>
                <c:pt idx="3623">
                  <c:v>60.481830000000002</c:v>
                </c:pt>
                <c:pt idx="3624">
                  <c:v>60.4985</c:v>
                </c:pt>
                <c:pt idx="3625">
                  <c:v>60.515169999999998</c:v>
                </c:pt>
                <c:pt idx="3626">
                  <c:v>60.531829999999999</c:v>
                </c:pt>
                <c:pt idx="3627">
                  <c:v>60.548499999999997</c:v>
                </c:pt>
                <c:pt idx="3628">
                  <c:v>60.565170000000002</c:v>
                </c:pt>
                <c:pt idx="3629">
                  <c:v>60.581829999999997</c:v>
                </c:pt>
                <c:pt idx="3630">
                  <c:v>60.598500000000001</c:v>
                </c:pt>
                <c:pt idx="3631">
                  <c:v>60.615169999999999</c:v>
                </c:pt>
                <c:pt idx="3632">
                  <c:v>60.631749999999997</c:v>
                </c:pt>
                <c:pt idx="3633">
                  <c:v>60.648420000000002</c:v>
                </c:pt>
                <c:pt idx="3634">
                  <c:v>60.665080000000003</c:v>
                </c:pt>
                <c:pt idx="3635">
                  <c:v>60.681750000000001</c:v>
                </c:pt>
                <c:pt idx="3636">
                  <c:v>60.698419999999999</c:v>
                </c:pt>
                <c:pt idx="3637">
                  <c:v>60.71508</c:v>
                </c:pt>
                <c:pt idx="3638">
                  <c:v>60.731749999999998</c:v>
                </c:pt>
                <c:pt idx="3639">
                  <c:v>60.748420000000003</c:v>
                </c:pt>
                <c:pt idx="3640">
                  <c:v>60.765079999999998</c:v>
                </c:pt>
                <c:pt idx="3641">
                  <c:v>60.781750000000002</c:v>
                </c:pt>
                <c:pt idx="3642">
                  <c:v>60.79842</c:v>
                </c:pt>
                <c:pt idx="3643">
                  <c:v>60.815080000000002</c:v>
                </c:pt>
                <c:pt idx="3644">
                  <c:v>60.83175</c:v>
                </c:pt>
                <c:pt idx="3645">
                  <c:v>60.848419999999997</c:v>
                </c:pt>
                <c:pt idx="3646">
                  <c:v>60.865079999999999</c:v>
                </c:pt>
                <c:pt idx="3647">
                  <c:v>60.881749999999997</c:v>
                </c:pt>
                <c:pt idx="3648">
                  <c:v>60.898420000000002</c:v>
                </c:pt>
                <c:pt idx="3649">
                  <c:v>60.915080000000003</c:v>
                </c:pt>
                <c:pt idx="3650">
                  <c:v>60.931750000000001</c:v>
                </c:pt>
                <c:pt idx="3651">
                  <c:v>60.948419999999999</c:v>
                </c:pt>
                <c:pt idx="3652">
                  <c:v>60.96508</c:v>
                </c:pt>
                <c:pt idx="3653">
                  <c:v>60.981749999999998</c:v>
                </c:pt>
                <c:pt idx="3654">
                  <c:v>60.998420000000003</c:v>
                </c:pt>
                <c:pt idx="3655">
                  <c:v>61.015079999999998</c:v>
                </c:pt>
                <c:pt idx="3656">
                  <c:v>61.031750000000002</c:v>
                </c:pt>
                <c:pt idx="3657">
                  <c:v>61.04842</c:v>
                </c:pt>
                <c:pt idx="3658">
                  <c:v>61.065080000000002</c:v>
                </c:pt>
                <c:pt idx="3659">
                  <c:v>61.08175</c:v>
                </c:pt>
                <c:pt idx="3660">
                  <c:v>61.098419999999997</c:v>
                </c:pt>
                <c:pt idx="3661">
                  <c:v>61.115079999999999</c:v>
                </c:pt>
                <c:pt idx="3662">
                  <c:v>61.13167</c:v>
                </c:pt>
                <c:pt idx="3663">
                  <c:v>61.148330000000001</c:v>
                </c:pt>
                <c:pt idx="3664">
                  <c:v>61.164999999999999</c:v>
                </c:pt>
                <c:pt idx="3665">
                  <c:v>61.181669999999997</c:v>
                </c:pt>
                <c:pt idx="3666">
                  <c:v>61.198329999999999</c:v>
                </c:pt>
                <c:pt idx="3667">
                  <c:v>61.215000000000003</c:v>
                </c:pt>
                <c:pt idx="3668">
                  <c:v>61.231670000000001</c:v>
                </c:pt>
                <c:pt idx="3669">
                  <c:v>61.248330000000003</c:v>
                </c:pt>
                <c:pt idx="3670">
                  <c:v>61.265000000000001</c:v>
                </c:pt>
                <c:pt idx="3671">
                  <c:v>61.281669999999998</c:v>
                </c:pt>
                <c:pt idx="3672">
                  <c:v>61.29833</c:v>
                </c:pt>
                <c:pt idx="3673">
                  <c:v>61.314999999999998</c:v>
                </c:pt>
                <c:pt idx="3674">
                  <c:v>61.331670000000003</c:v>
                </c:pt>
                <c:pt idx="3675">
                  <c:v>61.348329999999997</c:v>
                </c:pt>
                <c:pt idx="3676">
                  <c:v>61.365000000000002</c:v>
                </c:pt>
                <c:pt idx="3677">
                  <c:v>61.38167</c:v>
                </c:pt>
                <c:pt idx="3678">
                  <c:v>61.398330000000001</c:v>
                </c:pt>
                <c:pt idx="3679">
                  <c:v>61.414999999999999</c:v>
                </c:pt>
                <c:pt idx="3680">
                  <c:v>61.431669999999997</c:v>
                </c:pt>
                <c:pt idx="3681">
                  <c:v>61.448329999999999</c:v>
                </c:pt>
                <c:pt idx="3682">
                  <c:v>61.465000000000003</c:v>
                </c:pt>
                <c:pt idx="3683">
                  <c:v>61.481670000000001</c:v>
                </c:pt>
                <c:pt idx="3684">
                  <c:v>61.498330000000003</c:v>
                </c:pt>
                <c:pt idx="3685">
                  <c:v>61.515000000000001</c:v>
                </c:pt>
                <c:pt idx="3686">
                  <c:v>61.531669999999998</c:v>
                </c:pt>
                <c:pt idx="3687">
                  <c:v>61.54833</c:v>
                </c:pt>
                <c:pt idx="3688">
                  <c:v>61.564999999999998</c:v>
                </c:pt>
                <c:pt idx="3689">
                  <c:v>61.581670000000003</c:v>
                </c:pt>
                <c:pt idx="3690">
                  <c:v>61.598329999999997</c:v>
                </c:pt>
                <c:pt idx="3691">
                  <c:v>61.614919999999998</c:v>
                </c:pt>
                <c:pt idx="3692">
                  <c:v>61.63158</c:v>
                </c:pt>
                <c:pt idx="3693">
                  <c:v>61.648249999999997</c:v>
                </c:pt>
                <c:pt idx="3694">
                  <c:v>61.664920000000002</c:v>
                </c:pt>
                <c:pt idx="3695">
                  <c:v>61.681579999999997</c:v>
                </c:pt>
                <c:pt idx="3696">
                  <c:v>61.698250000000002</c:v>
                </c:pt>
                <c:pt idx="3697">
                  <c:v>61.714919999999999</c:v>
                </c:pt>
                <c:pt idx="3698">
                  <c:v>61.731580000000001</c:v>
                </c:pt>
                <c:pt idx="3699">
                  <c:v>61.748249999999999</c:v>
                </c:pt>
                <c:pt idx="3700">
                  <c:v>61.764919999999996</c:v>
                </c:pt>
                <c:pt idx="3701">
                  <c:v>61.781579999999998</c:v>
                </c:pt>
                <c:pt idx="3702">
                  <c:v>61.798250000000003</c:v>
                </c:pt>
                <c:pt idx="3703">
                  <c:v>61.814920000000001</c:v>
                </c:pt>
                <c:pt idx="3704">
                  <c:v>61.831580000000002</c:v>
                </c:pt>
                <c:pt idx="3705">
                  <c:v>61.84825</c:v>
                </c:pt>
                <c:pt idx="3706">
                  <c:v>61.864919999999998</c:v>
                </c:pt>
                <c:pt idx="3707">
                  <c:v>61.88158</c:v>
                </c:pt>
                <c:pt idx="3708">
                  <c:v>61.898249999999997</c:v>
                </c:pt>
                <c:pt idx="3709">
                  <c:v>61.914920000000002</c:v>
                </c:pt>
                <c:pt idx="3710">
                  <c:v>61.931579999999997</c:v>
                </c:pt>
                <c:pt idx="3711">
                  <c:v>61.948250000000002</c:v>
                </c:pt>
                <c:pt idx="3712">
                  <c:v>61.964919999999999</c:v>
                </c:pt>
                <c:pt idx="3713">
                  <c:v>61.981580000000001</c:v>
                </c:pt>
                <c:pt idx="3714">
                  <c:v>61.998249999999999</c:v>
                </c:pt>
                <c:pt idx="3715">
                  <c:v>62.014919999999996</c:v>
                </c:pt>
                <c:pt idx="3716">
                  <c:v>62.031579999999998</c:v>
                </c:pt>
                <c:pt idx="3717">
                  <c:v>62.048250000000003</c:v>
                </c:pt>
                <c:pt idx="3718">
                  <c:v>62.064920000000001</c:v>
                </c:pt>
                <c:pt idx="3719">
                  <c:v>62.081580000000002</c:v>
                </c:pt>
                <c:pt idx="3720">
                  <c:v>62.098170000000003</c:v>
                </c:pt>
                <c:pt idx="3721">
                  <c:v>62.114829999999998</c:v>
                </c:pt>
                <c:pt idx="3722">
                  <c:v>62.131500000000003</c:v>
                </c:pt>
                <c:pt idx="3723">
                  <c:v>62.14817</c:v>
                </c:pt>
                <c:pt idx="3724">
                  <c:v>62.164830000000002</c:v>
                </c:pt>
                <c:pt idx="3725">
                  <c:v>62.1815</c:v>
                </c:pt>
                <c:pt idx="3726">
                  <c:v>62.198169999999998</c:v>
                </c:pt>
                <c:pt idx="3727">
                  <c:v>62.214829999999999</c:v>
                </c:pt>
                <c:pt idx="3728">
                  <c:v>62.231499999999997</c:v>
                </c:pt>
                <c:pt idx="3729">
                  <c:v>62.248170000000002</c:v>
                </c:pt>
                <c:pt idx="3730">
                  <c:v>62.264830000000003</c:v>
                </c:pt>
                <c:pt idx="3731">
                  <c:v>62.281500000000001</c:v>
                </c:pt>
                <c:pt idx="3732">
                  <c:v>62.298169999999999</c:v>
                </c:pt>
                <c:pt idx="3733">
                  <c:v>62.314830000000001</c:v>
                </c:pt>
                <c:pt idx="3734">
                  <c:v>62.331499999999998</c:v>
                </c:pt>
                <c:pt idx="3735">
                  <c:v>62.348170000000003</c:v>
                </c:pt>
                <c:pt idx="3736">
                  <c:v>62.364829999999998</c:v>
                </c:pt>
                <c:pt idx="3737">
                  <c:v>62.381500000000003</c:v>
                </c:pt>
                <c:pt idx="3738">
                  <c:v>62.39817</c:v>
                </c:pt>
                <c:pt idx="3739">
                  <c:v>62.414830000000002</c:v>
                </c:pt>
                <c:pt idx="3740">
                  <c:v>62.4315</c:v>
                </c:pt>
                <c:pt idx="3741">
                  <c:v>62.448169999999998</c:v>
                </c:pt>
                <c:pt idx="3742">
                  <c:v>62.464829999999999</c:v>
                </c:pt>
                <c:pt idx="3743">
                  <c:v>62.481499999999997</c:v>
                </c:pt>
                <c:pt idx="3744">
                  <c:v>62.498170000000002</c:v>
                </c:pt>
                <c:pt idx="3745">
                  <c:v>62.514830000000003</c:v>
                </c:pt>
                <c:pt idx="3746">
                  <c:v>62.531500000000001</c:v>
                </c:pt>
                <c:pt idx="3747">
                  <c:v>62.548169999999999</c:v>
                </c:pt>
                <c:pt idx="3748">
                  <c:v>62.564830000000001</c:v>
                </c:pt>
                <c:pt idx="3749">
                  <c:v>62.581420000000001</c:v>
                </c:pt>
                <c:pt idx="3750">
                  <c:v>62.598080000000003</c:v>
                </c:pt>
                <c:pt idx="3751">
                  <c:v>62.614750000000001</c:v>
                </c:pt>
                <c:pt idx="3752">
                  <c:v>62.631419999999999</c:v>
                </c:pt>
                <c:pt idx="3753">
                  <c:v>62.64808</c:v>
                </c:pt>
                <c:pt idx="3754">
                  <c:v>62.664749999999998</c:v>
                </c:pt>
                <c:pt idx="3755">
                  <c:v>62.681420000000003</c:v>
                </c:pt>
                <c:pt idx="3756">
                  <c:v>62.698079999999997</c:v>
                </c:pt>
                <c:pt idx="3757">
                  <c:v>62.714750000000002</c:v>
                </c:pt>
                <c:pt idx="3758">
                  <c:v>62.731409999999997</c:v>
                </c:pt>
                <c:pt idx="3759">
                  <c:v>62.748089999999998</c:v>
                </c:pt>
                <c:pt idx="3760">
                  <c:v>62.764749999999999</c:v>
                </c:pt>
                <c:pt idx="3761">
                  <c:v>62.781419999999997</c:v>
                </c:pt>
                <c:pt idx="3762">
                  <c:v>62.798079999999999</c:v>
                </c:pt>
                <c:pt idx="3763">
                  <c:v>62.814749999999997</c:v>
                </c:pt>
                <c:pt idx="3764">
                  <c:v>62.831420000000001</c:v>
                </c:pt>
                <c:pt idx="3765">
                  <c:v>62.848080000000003</c:v>
                </c:pt>
                <c:pt idx="3766">
                  <c:v>62.864750000000001</c:v>
                </c:pt>
                <c:pt idx="3767">
                  <c:v>62.881419999999999</c:v>
                </c:pt>
                <c:pt idx="3768">
                  <c:v>62.89808</c:v>
                </c:pt>
                <c:pt idx="3769">
                  <c:v>62.914749999999998</c:v>
                </c:pt>
                <c:pt idx="3770">
                  <c:v>62.931420000000003</c:v>
                </c:pt>
                <c:pt idx="3771">
                  <c:v>62.948079999999997</c:v>
                </c:pt>
                <c:pt idx="3772">
                  <c:v>62.964750000000002</c:v>
                </c:pt>
                <c:pt idx="3773">
                  <c:v>62.981409999999997</c:v>
                </c:pt>
                <c:pt idx="3774">
                  <c:v>62.998089999999998</c:v>
                </c:pt>
                <c:pt idx="3775">
                  <c:v>63.014749999999999</c:v>
                </c:pt>
                <c:pt idx="3776">
                  <c:v>63.031419999999997</c:v>
                </c:pt>
                <c:pt idx="3777">
                  <c:v>63.048079999999999</c:v>
                </c:pt>
                <c:pt idx="3778">
                  <c:v>63.06467</c:v>
                </c:pt>
                <c:pt idx="3779">
                  <c:v>63.081330000000001</c:v>
                </c:pt>
                <c:pt idx="3780">
                  <c:v>63.097999999999999</c:v>
                </c:pt>
                <c:pt idx="3781">
                  <c:v>63.114669999999997</c:v>
                </c:pt>
                <c:pt idx="3782">
                  <c:v>63.131329999999998</c:v>
                </c:pt>
                <c:pt idx="3783">
                  <c:v>63.148000000000003</c:v>
                </c:pt>
                <c:pt idx="3784">
                  <c:v>63.164670000000001</c:v>
                </c:pt>
                <c:pt idx="3785">
                  <c:v>63.181330000000003</c:v>
                </c:pt>
                <c:pt idx="3786">
                  <c:v>63.198</c:v>
                </c:pt>
                <c:pt idx="3787">
                  <c:v>63.214669999999998</c:v>
                </c:pt>
                <c:pt idx="3788">
                  <c:v>63.23133</c:v>
                </c:pt>
                <c:pt idx="3789">
                  <c:v>63.247999999999998</c:v>
                </c:pt>
                <c:pt idx="3790">
                  <c:v>63.264670000000002</c:v>
                </c:pt>
                <c:pt idx="3791">
                  <c:v>63.281329999999997</c:v>
                </c:pt>
                <c:pt idx="3792">
                  <c:v>63.298000000000002</c:v>
                </c:pt>
                <c:pt idx="3793">
                  <c:v>63.31467</c:v>
                </c:pt>
                <c:pt idx="3794">
                  <c:v>63.331330000000001</c:v>
                </c:pt>
                <c:pt idx="3795">
                  <c:v>63.347999999999999</c:v>
                </c:pt>
                <c:pt idx="3796">
                  <c:v>63.364669999999997</c:v>
                </c:pt>
                <c:pt idx="3797">
                  <c:v>63.381329999999998</c:v>
                </c:pt>
                <c:pt idx="3798">
                  <c:v>63.398000000000003</c:v>
                </c:pt>
                <c:pt idx="3799">
                  <c:v>63.414670000000001</c:v>
                </c:pt>
                <c:pt idx="3800">
                  <c:v>63.431330000000003</c:v>
                </c:pt>
                <c:pt idx="3801">
                  <c:v>63.448</c:v>
                </c:pt>
                <c:pt idx="3802">
                  <c:v>63.464669999999998</c:v>
                </c:pt>
                <c:pt idx="3803">
                  <c:v>63.48133</c:v>
                </c:pt>
                <c:pt idx="3804">
                  <c:v>63.497999999999998</c:v>
                </c:pt>
                <c:pt idx="3805">
                  <c:v>63.514670000000002</c:v>
                </c:pt>
                <c:pt idx="3806">
                  <c:v>63.531329999999997</c:v>
                </c:pt>
                <c:pt idx="3807">
                  <c:v>63.547919999999998</c:v>
                </c:pt>
                <c:pt idx="3808">
                  <c:v>63.564579999999999</c:v>
                </c:pt>
                <c:pt idx="3809">
                  <c:v>63.581249999999997</c:v>
                </c:pt>
                <c:pt idx="3810">
                  <c:v>63.597920000000002</c:v>
                </c:pt>
                <c:pt idx="3811">
                  <c:v>63.614579999999997</c:v>
                </c:pt>
                <c:pt idx="3812">
                  <c:v>63.631250000000001</c:v>
                </c:pt>
                <c:pt idx="3813">
                  <c:v>63.647910000000003</c:v>
                </c:pt>
                <c:pt idx="3814">
                  <c:v>63.664589999999997</c:v>
                </c:pt>
                <c:pt idx="3815">
                  <c:v>63.681249999999999</c:v>
                </c:pt>
                <c:pt idx="3816">
                  <c:v>63.697920000000003</c:v>
                </c:pt>
                <c:pt idx="3817">
                  <c:v>63.714579999999998</c:v>
                </c:pt>
                <c:pt idx="3818">
                  <c:v>63.731250000000003</c:v>
                </c:pt>
                <c:pt idx="3819">
                  <c:v>63.747920000000001</c:v>
                </c:pt>
                <c:pt idx="3820">
                  <c:v>63.764580000000002</c:v>
                </c:pt>
                <c:pt idx="3821">
                  <c:v>63.78125</c:v>
                </c:pt>
                <c:pt idx="3822">
                  <c:v>63.797919999999998</c:v>
                </c:pt>
                <c:pt idx="3823">
                  <c:v>63.814579999999999</c:v>
                </c:pt>
                <c:pt idx="3824">
                  <c:v>63.831249999999997</c:v>
                </c:pt>
                <c:pt idx="3825">
                  <c:v>63.847920000000002</c:v>
                </c:pt>
                <c:pt idx="3826">
                  <c:v>63.864579999999997</c:v>
                </c:pt>
                <c:pt idx="3827">
                  <c:v>63.881250000000001</c:v>
                </c:pt>
                <c:pt idx="3828">
                  <c:v>63.897910000000003</c:v>
                </c:pt>
                <c:pt idx="3829">
                  <c:v>63.914589999999997</c:v>
                </c:pt>
                <c:pt idx="3830">
                  <c:v>63.931249999999999</c:v>
                </c:pt>
                <c:pt idx="3831">
                  <c:v>63.947920000000003</c:v>
                </c:pt>
                <c:pt idx="3832">
                  <c:v>63.964579999999998</c:v>
                </c:pt>
                <c:pt idx="3833">
                  <c:v>63.981250000000003</c:v>
                </c:pt>
                <c:pt idx="3834">
                  <c:v>63.997920000000001</c:v>
                </c:pt>
                <c:pt idx="3835">
                  <c:v>64.014579999999995</c:v>
                </c:pt>
                <c:pt idx="3836">
                  <c:v>64.03125</c:v>
                </c:pt>
                <c:pt idx="3837">
                  <c:v>64.047839999999994</c:v>
                </c:pt>
                <c:pt idx="3838">
                  <c:v>64.064499999999995</c:v>
                </c:pt>
                <c:pt idx="3839">
                  <c:v>64.08117</c:v>
                </c:pt>
                <c:pt idx="3840">
                  <c:v>64.097830000000002</c:v>
                </c:pt>
                <c:pt idx="3841">
                  <c:v>64.114500000000007</c:v>
                </c:pt>
                <c:pt idx="3842">
                  <c:v>64.131159999999994</c:v>
                </c:pt>
                <c:pt idx="3843">
                  <c:v>64.147829999999999</c:v>
                </c:pt>
                <c:pt idx="3844">
                  <c:v>64.164500000000004</c:v>
                </c:pt>
                <c:pt idx="3845">
                  <c:v>64.181169999999995</c:v>
                </c:pt>
                <c:pt idx="3846">
                  <c:v>64.197829999999996</c:v>
                </c:pt>
                <c:pt idx="3847">
                  <c:v>64.214500000000001</c:v>
                </c:pt>
                <c:pt idx="3848">
                  <c:v>64.231160000000003</c:v>
                </c:pt>
                <c:pt idx="3849">
                  <c:v>64.247829999999993</c:v>
                </c:pt>
                <c:pt idx="3850">
                  <c:v>64.264499999999998</c:v>
                </c:pt>
                <c:pt idx="3851">
                  <c:v>64.281170000000003</c:v>
                </c:pt>
                <c:pt idx="3852">
                  <c:v>64.297839999999994</c:v>
                </c:pt>
                <c:pt idx="3853">
                  <c:v>64.314499999999995</c:v>
                </c:pt>
                <c:pt idx="3854">
                  <c:v>64.33117</c:v>
                </c:pt>
                <c:pt idx="3855">
                  <c:v>64.347830000000002</c:v>
                </c:pt>
                <c:pt idx="3856">
                  <c:v>64.364500000000007</c:v>
                </c:pt>
                <c:pt idx="3857">
                  <c:v>64.381159999999994</c:v>
                </c:pt>
                <c:pt idx="3858">
                  <c:v>64.397829999999999</c:v>
                </c:pt>
                <c:pt idx="3859">
                  <c:v>64.414500000000004</c:v>
                </c:pt>
                <c:pt idx="3860">
                  <c:v>64.431169999999995</c:v>
                </c:pt>
                <c:pt idx="3861">
                  <c:v>64.447829999999996</c:v>
                </c:pt>
                <c:pt idx="3862">
                  <c:v>64.464500000000001</c:v>
                </c:pt>
                <c:pt idx="3863">
                  <c:v>64.481160000000003</c:v>
                </c:pt>
                <c:pt idx="3864">
                  <c:v>64.497829999999993</c:v>
                </c:pt>
                <c:pt idx="3865">
                  <c:v>64.514420000000001</c:v>
                </c:pt>
                <c:pt idx="3866">
                  <c:v>64.531080000000003</c:v>
                </c:pt>
                <c:pt idx="3867">
                  <c:v>64.547749999999994</c:v>
                </c:pt>
                <c:pt idx="3868">
                  <c:v>64.564409999999995</c:v>
                </c:pt>
                <c:pt idx="3869">
                  <c:v>64.581090000000003</c:v>
                </c:pt>
                <c:pt idx="3870">
                  <c:v>64.597750000000005</c:v>
                </c:pt>
                <c:pt idx="3871">
                  <c:v>64.614419999999996</c:v>
                </c:pt>
                <c:pt idx="3872">
                  <c:v>64.631079999999997</c:v>
                </c:pt>
                <c:pt idx="3873">
                  <c:v>64.647750000000002</c:v>
                </c:pt>
                <c:pt idx="3874">
                  <c:v>64.664410000000004</c:v>
                </c:pt>
                <c:pt idx="3875">
                  <c:v>64.681079999999994</c:v>
                </c:pt>
                <c:pt idx="3876">
                  <c:v>64.697749999999999</c:v>
                </c:pt>
                <c:pt idx="3877">
                  <c:v>64.714420000000004</c:v>
                </c:pt>
                <c:pt idx="3878">
                  <c:v>64.731089999999995</c:v>
                </c:pt>
                <c:pt idx="3879">
                  <c:v>64.747749999999996</c:v>
                </c:pt>
                <c:pt idx="3880">
                  <c:v>64.764420000000001</c:v>
                </c:pt>
                <c:pt idx="3881">
                  <c:v>64.781080000000003</c:v>
                </c:pt>
                <c:pt idx="3882">
                  <c:v>64.797749999999994</c:v>
                </c:pt>
                <c:pt idx="3883">
                  <c:v>64.814409999999995</c:v>
                </c:pt>
                <c:pt idx="3884">
                  <c:v>64.831090000000003</c:v>
                </c:pt>
                <c:pt idx="3885">
                  <c:v>64.847750000000005</c:v>
                </c:pt>
                <c:pt idx="3886">
                  <c:v>64.864419999999996</c:v>
                </c:pt>
                <c:pt idx="3887">
                  <c:v>64.881079999999997</c:v>
                </c:pt>
                <c:pt idx="3888">
                  <c:v>64.897750000000002</c:v>
                </c:pt>
                <c:pt idx="3889">
                  <c:v>64.914410000000004</c:v>
                </c:pt>
                <c:pt idx="3890">
                  <c:v>64.931079999999994</c:v>
                </c:pt>
                <c:pt idx="3891">
                  <c:v>64.947749999999999</c:v>
                </c:pt>
                <c:pt idx="3892">
                  <c:v>64.964420000000004</c:v>
                </c:pt>
                <c:pt idx="3893">
                  <c:v>64.981089999999995</c:v>
                </c:pt>
                <c:pt idx="3894">
                  <c:v>64.997749999999996</c:v>
                </c:pt>
                <c:pt idx="3895">
                  <c:v>65.014420000000001</c:v>
                </c:pt>
                <c:pt idx="3896">
                  <c:v>65.031000000000006</c:v>
                </c:pt>
                <c:pt idx="3897">
                  <c:v>65.047669999999997</c:v>
                </c:pt>
                <c:pt idx="3898">
                  <c:v>65.064329999999998</c:v>
                </c:pt>
                <c:pt idx="3899">
                  <c:v>65.081000000000003</c:v>
                </c:pt>
                <c:pt idx="3900">
                  <c:v>65.097660000000005</c:v>
                </c:pt>
                <c:pt idx="3901">
                  <c:v>65.114329999999995</c:v>
                </c:pt>
                <c:pt idx="3902">
                  <c:v>65.131</c:v>
                </c:pt>
                <c:pt idx="3903">
                  <c:v>65.147670000000005</c:v>
                </c:pt>
                <c:pt idx="3904">
                  <c:v>65.164330000000007</c:v>
                </c:pt>
                <c:pt idx="3905">
                  <c:v>65.180999999999997</c:v>
                </c:pt>
                <c:pt idx="3906">
                  <c:v>65.197670000000002</c:v>
                </c:pt>
                <c:pt idx="3907">
                  <c:v>65.214330000000004</c:v>
                </c:pt>
                <c:pt idx="3908">
                  <c:v>65.230999999999995</c:v>
                </c:pt>
                <c:pt idx="3909">
                  <c:v>65.247669999999999</c:v>
                </c:pt>
                <c:pt idx="3910">
                  <c:v>65.264340000000004</c:v>
                </c:pt>
                <c:pt idx="3911">
                  <c:v>65.281000000000006</c:v>
                </c:pt>
                <c:pt idx="3912">
                  <c:v>65.297669999999997</c:v>
                </c:pt>
                <c:pt idx="3913">
                  <c:v>65.314329999999998</c:v>
                </c:pt>
                <c:pt idx="3914">
                  <c:v>65.331000000000003</c:v>
                </c:pt>
                <c:pt idx="3915">
                  <c:v>65.347660000000005</c:v>
                </c:pt>
                <c:pt idx="3916">
                  <c:v>65.364329999999995</c:v>
                </c:pt>
                <c:pt idx="3917">
                  <c:v>65.381</c:v>
                </c:pt>
                <c:pt idx="3918">
                  <c:v>65.397670000000005</c:v>
                </c:pt>
                <c:pt idx="3919">
                  <c:v>65.414330000000007</c:v>
                </c:pt>
                <c:pt idx="3920">
                  <c:v>65.430999999999997</c:v>
                </c:pt>
                <c:pt idx="3921">
                  <c:v>65.447670000000002</c:v>
                </c:pt>
                <c:pt idx="3922">
                  <c:v>65.464330000000004</c:v>
                </c:pt>
                <c:pt idx="3923">
                  <c:v>65.480999999999995</c:v>
                </c:pt>
                <c:pt idx="3924">
                  <c:v>65.497669999999999</c:v>
                </c:pt>
                <c:pt idx="3925">
                  <c:v>65.514250000000004</c:v>
                </c:pt>
                <c:pt idx="3926">
                  <c:v>65.530910000000006</c:v>
                </c:pt>
                <c:pt idx="3927">
                  <c:v>65.547579999999996</c:v>
                </c:pt>
                <c:pt idx="3928">
                  <c:v>65.564250000000001</c:v>
                </c:pt>
                <c:pt idx="3929">
                  <c:v>65.580920000000006</c:v>
                </c:pt>
                <c:pt idx="3930">
                  <c:v>65.597579999999994</c:v>
                </c:pt>
                <c:pt idx="3931">
                  <c:v>65.614249999999998</c:v>
                </c:pt>
                <c:pt idx="3932">
                  <c:v>65.630920000000003</c:v>
                </c:pt>
                <c:pt idx="3933">
                  <c:v>65.647580000000005</c:v>
                </c:pt>
                <c:pt idx="3934">
                  <c:v>65.664249999999996</c:v>
                </c:pt>
                <c:pt idx="3935">
                  <c:v>65.68092</c:v>
                </c:pt>
                <c:pt idx="3936">
                  <c:v>65.697590000000005</c:v>
                </c:pt>
                <c:pt idx="3937">
                  <c:v>65.714250000000007</c:v>
                </c:pt>
                <c:pt idx="3938">
                  <c:v>65.730919999999998</c:v>
                </c:pt>
                <c:pt idx="3939">
                  <c:v>65.747579999999999</c:v>
                </c:pt>
                <c:pt idx="3940">
                  <c:v>65.764250000000004</c:v>
                </c:pt>
                <c:pt idx="3941">
                  <c:v>65.780910000000006</c:v>
                </c:pt>
                <c:pt idx="3942">
                  <c:v>65.797579999999996</c:v>
                </c:pt>
                <c:pt idx="3943">
                  <c:v>65.814250000000001</c:v>
                </c:pt>
                <c:pt idx="3944">
                  <c:v>65.830920000000006</c:v>
                </c:pt>
                <c:pt idx="3945">
                  <c:v>65.847579999999994</c:v>
                </c:pt>
                <c:pt idx="3946">
                  <c:v>65.864249999999998</c:v>
                </c:pt>
                <c:pt idx="3947">
                  <c:v>65.880920000000003</c:v>
                </c:pt>
                <c:pt idx="3948">
                  <c:v>65.897580000000005</c:v>
                </c:pt>
                <c:pt idx="3949">
                  <c:v>65.914249999999996</c:v>
                </c:pt>
                <c:pt idx="3950">
                  <c:v>65.93092</c:v>
                </c:pt>
                <c:pt idx="3951">
                  <c:v>65.947590000000005</c:v>
                </c:pt>
                <c:pt idx="3952">
                  <c:v>65.964250000000007</c:v>
                </c:pt>
                <c:pt idx="3953">
                  <c:v>65.980919999999998</c:v>
                </c:pt>
                <c:pt idx="3954">
                  <c:v>65.997500000000002</c:v>
                </c:pt>
                <c:pt idx="3955">
                  <c:v>66.014169999999993</c:v>
                </c:pt>
              </c:numCache>
            </c:numRef>
          </c:xVal>
          <c:yVal>
            <c:numRef>
              <c:f>'TH-Comp60_LDS'!$AS$3:$AS$3958</c:f>
              <c:numCache>
                <c:formatCode>0.00E+00</c:formatCode>
                <c:ptCount val="3956"/>
                <c:pt idx="0">
                  <c:v>3.0000000000000001E-6</c:v>
                </c:pt>
                <c:pt idx="1">
                  <c:v>1.2E-5</c:v>
                </c:pt>
                <c:pt idx="2">
                  <c:v>2.3E-5</c:v>
                </c:pt>
                <c:pt idx="3">
                  <c:v>3.3000000000000003E-5</c:v>
                </c:pt>
                <c:pt idx="4">
                  <c:v>3.0000000000000001E-5</c:v>
                </c:pt>
                <c:pt idx="5">
                  <c:v>2.5000000000000001E-5</c:v>
                </c:pt>
                <c:pt idx="6">
                  <c:v>1.4E-5</c:v>
                </c:pt>
                <c:pt idx="7">
                  <c:v>1.7E-5</c:v>
                </c:pt>
                <c:pt idx="8">
                  <c:v>2.5000000000000001E-5</c:v>
                </c:pt>
                <c:pt idx="9">
                  <c:v>4.6999999999999997E-5</c:v>
                </c:pt>
                <c:pt idx="10">
                  <c:v>7.2999999999999999E-5</c:v>
                </c:pt>
                <c:pt idx="11" formatCode="General">
                  <c:v>1.07E-4</c:v>
                </c:pt>
                <c:pt idx="12" formatCode="General">
                  <c:v>1.4100000000000001E-4</c:v>
                </c:pt>
                <c:pt idx="13" formatCode="General">
                  <c:v>1.6899999999999999E-4</c:v>
                </c:pt>
                <c:pt idx="14" formatCode="General">
                  <c:v>1.8699999999999999E-4</c:v>
                </c:pt>
                <c:pt idx="15" formatCode="General">
                  <c:v>1.9799999999999999E-4</c:v>
                </c:pt>
                <c:pt idx="16" formatCode="General">
                  <c:v>2.03E-4</c:v>
                </c:pt>
                <c:pt idx="17" formatCode="General">
                  <c:v>2.03E-4</c:v>
                </c:pt>
                <c:pt idx="18" formatCode="General">
                  <c:v>1.93E-4</c:v>
                </c:pt>
                <c:pt idx="19" formatCode="General">
                  <c:v>1.8200000000000001E-4</c:v>
                </c:pt>
                <c:pt idx="20" formatCode="General">
                  <c:v>1.6699999999999999E-4</c:v>
                </c:pt>
                <c:pt idx="21" formatCode="General">
                  <c:v>1.5899999999999999E-4</c:v>
                </c:pt>
                <c:pt idx="22" formatCode="General">
                  <c:v>1.5100000000000001E-4</c:v>
                </c:pt>
                <c:pt idx="23" formatCode="General">
                  <c:v>1.4300000000000001E-4</c:v>
                </c:pt>
                <c:pt idx="24" formatCode="General">
                  <c:v>1.36E-4</c:v>
                </c:pt>
                <c:pt idx="25" formatCode="General">
                  <c:v>1.34E-4</c:v>
                </c:pt>
                <c:pt idx="26" formatCode="General">
                  <c:v>1.45E-4</c:v>
                </c:pt>
                <c:pt idx="27" formatCode="General">
                  <c:v>1.6699999999999999E-4</c:v>
                </c:pt>
                <c:pt idx="28" formatCode="General">
                  <c:v>1.9699999999999999E-4</c:v>
                </c:pt>
                <c:pt idx="29" formatCode="General">
                  <c:v>2.31E-4</c:v>
                </c:pt>
                <c:pt idx="30" formatCode="General">
                  <c:v>2.6200000000000003E-4</c:v>
                </c:pt>
                <c:pt idx="31" formatCode="General">
                  <c:v>3.01E-4</c:v>
                </c:pt>
                <c:pt idx="32" formatCode="General">
                  <c:v>3.5300000000000002E-4</c:v>
                </c:pt>
                <c:pt idx="33" formatCode="General">
                  <c:v>4.2999999999999999E-4</c:v>
                </c:pt>
                <c:pt idx="34" formatCode="General">
                  <c:v>5.2400000000000005E-4</c:v>
                </c:pt>
                <c:pt idx="35" formatCode="General">
                  <c:v>6.1200000000000002E-4</c:v>
                </c:pt>
                <c:pt idx="36" formatCode="General">
                  <c:v>6.4899999999999995E-4</c:v>
                </c:pt>
                <c:pt idx="37" formatCode="General">
                  <c:v>6.0800000000000003E-4</c:v>
                </c:pt>
                <c:pt idx="38" formatCode="General">
                  <c:v>5.0799999999999999E-4</c:v>
                </c:pt>
                <c:pt idx="39" formatCode="General">
                  <c:v>4.0499999999999998E-4</c:v>
                </c:pt>
                <c:pt idx="40" formatCode="General">
                  <c:v>3.3500000000000001E-4</c:v>
                </c:pt>
                <c:pt idx="41" formatCode="General">
                  <c:v>3.1399999999999999E-4</c:v>
                </c:pt>
                <c:pt idx="42" formatCode="General">
                  <c:v>3.48E-4</c:v>
                </c:pt>
                <c:pt idx="43" formatCode="General">
                  <c:v>4.7800000000000002E-4</c:v>
                </c:pt>
                <c:pt idx="44" formatCode="General">
                  <c:v>7.2300000000000001E-4</c:v>
                </c:pt>
                <c:pt idx="45" formatCode="General">
                  <c:v>1.0709999999999999E-3</c:v>
                </c:pt>
                <c:pt idx="46" formatCode="General">
                  <c:v>1.4469999999999999E-3</c:v>
                </c:pt>
                <c:pt idx="47" formatCode="General">
                  <c:v>1.7830000000000001E-3</c:v>
                </c:pt>
                <c:pt idx="48" formatCode="General">
                  <c:v>2.0309999999999998E-3</c:v>
                </c:pt>
                <c:pt idx="49" formatCode="General">
                  <c:v>2.1870000000000001E-3</c:v>
                </c:pt>
                <c:pt idx="50" formatCode="General">
                  <c:v>2.274E-3</c:v>
                </c:pt>
                <c:pt idx="51" formatCode="General">
                  <c:v>2.3029999999999999E-3</c:v>
                </c:pt>
                <c:pt idx="52" formatCode="General">
                  <c:v>2.2899999999999999E-3</c:v>
                </c:pt>
                <c:pt idx="53" formatCode="General">
                  <c:v>2.2369999999999998E-3</c:v>
                </c:pt>
                <c:pt idx="54" formatCode="General">
                  <c:v>2.1649999999999998E-3</c:v>
                </c:pt>
                <c:pt idx="55" formatCode="General">
                  <c:v>2.0890000000000001E-3</c:v>
                </c:pt>
                <c:pt idx="56" formatCode="General">
                  <c:v>2.0339999999999998E-3</c:v>
                </c:pt>
                <c:pt idx="57" formatCode="General">
                  <c:v>2.0010000000000002E-3</c:v>
                </c:pt>
                <c:pt idx="58" formatCode="General">
                  <c:v>1.9910000000000001E-3</c:v>
                </c:pt>
                <c:pt idx="59" formatCode="General">
                  <c:v>1.9840000000000001E-3</c:v>
                </c:pt>
                <c:pt idx="60" formatCode="General">
                  <c:v>1.983E-3</c:v>
                </c:pt>
                <c:pt idx="61" formatCode="General">
                  <c:v>1.983E-3</c:v>
                </c:pt>
                <c:pt idx="62" formatCode="General">
                  <c:v>1.9970000000000001E-3</c:v>
                </c:pt>
                <c:pt idx="63" formatCode="General">
                  <c:v>2.0730000000000002E-3</c:v>
                </c:pt>
                <c:pt idx="64" formatCode="General">
                  <c:v>2.281E-3</c:v>
                </c:pt>
                <c:pt idx="65" formatCode="General">
                  <c:v>2.6559999999999999E-3</c:v>
                </c:pt>
                <c:pt idx="66" formatCode="General">
                  <c:v>3.1120000000000002E-3</c:v>
                </c:pt>
                <c:pt idx="67" formatCode="General">
                  <c:v>3.4989999999999999E-3</c:v>
                </c:pt>
                <c:pt idx="68" formatCode="General">
                  <c:v>3.7230000000000002E-3</c:v>
                </c:pt>
                <c:pt idx="69" formatCode="General">
                  <c:v>3.8219999999999999E-3</c:v>
                </c:pt>
                <c:pt idx="70" formatCode="General">
                  <c:v>3.882E-3</c:v>
                </c:pt>
                <c:pt idx="71" formatCode="General">
                  <c:v>3.9110000000000004E-3</c:v>
                </c:pt>
                <c:pt idx="72" formatCode="General">
                  <c:v>3.8549999999999999E-3</c:v>
                </c:pt>
                <c:pt idx="73" formatCode="General">
                  <c:v>3.6679999999999998E-3</c:v>
                </c:pt>
                <c:pt idx="74" formatCode="General">
                  <c:v>3.3960000000000001E-3</c:v>
                </c:pt>
                <c:pt idx="75" formatCode="General">
                  <c:v>3.1089999999999998E-3</c:v>
                </c:pt>
                <c:pt idx="76" formatCode="General">
                  <c:v>2.885E-3</c:v>
                </c:pt>
                <c:pt idx="77" formatCode="General">
                  <c:v>2.738E-3</c:v>
                </c:pt>
                <c:pt idx="78" formatCode="General">
                  <c:v>2.6419999999999998E-3</c:v>
                </c:pt>
                <c:pt idx="79" formatCode="General">
                  <c:v>2.5119999999999999E-3</c:v>
                </c:pt>
                <c:pt idx="80" formatCode="General">
                  <c:v>2.209E-3</c:v>
                </c:pt>
                <c:pt idx="81" formatCode="General">
                  <c:v>1.6149999999999999E-3</c:v>
                </c:pt>
                <c:pt idx="82" formatCode="General">
                  <c:v>7.2900000000000005E-4</c:v>
                </c:pt>
                <c:pt idx="83" formatCode="General">
                  <c:v>-2.32E-4</c:v>
                </c:pt>
                <c:pt idx="84" formatCode="General">
                  <c:v>-9.8499999999999998E-4</c:v>
                </c:pt>
                <c:pt idx="85" formatCode="General">
                  <c:v>-1.3500000000000001E-3</c:v>
                </c:pt>
                <c:pt idx="86" formatCode="General">
                  <c:v>-1.361E-3</c:v>
                </c:pt>
                <c:pt idx="87" formatCode="General">
                  <c:v>-1.1720000000000001E-3</c:v>
                </c:pt>
                <c:pt idx="88" formatCode="General">
                  <c:v>-9.3199999999999999E-4</c:v>
                </c:pt>
                <c:pt idx="89" formatCode="General">
                  <c:v>-7.2099999999999996E-4</c:v>
                </c:pt>
                <c:pt idx="90" formatCode="General">
                  <c:v>-5.4299999999999997E-4</c:v>
                </c:pt>
                <c:pt idx="91" formatCode="General">
                  <c:v>-3.7800000000000003E-4</c:v>
                </c:pt>
                <c:pt idx="92" formatCode="General">
                  <c:v>-1.9799999999999999E-4</c:v>
                </c:pt>
                <c:pt idx="93">
                  <c:v>1.5999999999999999E-5</c:v>
                </c:pt>
                <c:pt idx="94" formatCode="General">
                  <c:v>2.7099999999999997E-4</c:v>
                </c:pt>
                <c:pt idx="95" formatCode="General">
                  <c:v>5.6800000000000004E-4</c:v>
                </c:pt>
                <c:pt idx="96" formatCode="General">
                  <c:v>8.7399999999999999E-4</c:v>
                </c:pt>
                <c:pt idx="97" formatCode="General">
                  <c:v>1.142E-3</c:v>
                </c:pt>
                <c:pt idx="98" formatCode="General">
                  <c:v>1.328E-3</c:v>
                </c:pt>
                <c:pt idx="99" formatCode="General">
                  <c:v>1.4009999999999999E-3</c:v>
                </c:pt>
                <c:pt idx="100" formatCode="General">
                  <c:v>1.392E-3</c:v>
                </c:pt>
                <c:pt idx="101" formatCode="General">
                  <c:v>1.3450000000000001E-3</c:v>
                </c:pt>
                <c:pt idx="102" formatCode="General">
                  <c:v>1.351E-3</c:v>
                </c:pt>
                <c:pt idx="103" formatCode="General">
                  <c:v>1.4599999999999999E-3</c:v>
                </c:pt>
                <c:pt idx="104" formatCode="General">
                  <c:v>1.681E-3</c:v>
                </c:pt>
                <c:pt idx="105" formatCode="General">
                  <c:v>1.9419999999999999E-3</c:v>
                </c:pt>
                <c:pt idx="106" formatCode="General">
                  <c:v>2.1510000000000001E-3</c:v>
                </c:pt>
                <c:pt idx="107" formatCode="General">
                  <c:v>2.245E-3</c:v>
                </c:pt>
                <c:pt idx="108" formatCode="General">
                  <c:v>2.2300000000000002E-3</c:v>
                </c:pt>
                <c:pt idx="109" formatCode="General">
                  <c:v>2.1280000000000001E-3</c:v>
                </c:pt>
                <c:pt idx="110" formatCode="General">
                  <c:v>1.98E-3</c:v>
                </c:pt>
                <c:pt idx="111" formatCode="General">
                  <c:v>1.8190000000000001E-3</c:v>
                </c:pt>
                <c:pt idx="112" formatCode="General">
                  <c:v>1.7060000000000001E-3</c:v>
                </c:pt>
                <c:pt idx="113" formatCode="General">
                  <c:v>1.673E-3</c:v>
                </c:pt>
                <c:pt idx="114" formatCode="General">
                  <c:v>1.712E-3</c:v>
                </c:pt>
                <c:pt idx="115" formatCode="General">
                  <c:v>1.7700000000000001E-3</c:v>
                </c:pt>
                <c:pt idx="116" formatCode="General">
                  <c:v>1.797E-3</c:v>
                </c:pt>
                <c:pt idx="117" formatCode="General">
                  <c:v>1.7589999999999999E-3</c:v>
                </c:pt>
                <c:pt idx="118" formatCode="General">
                  <c:v>1.67E-3</c:v>
                </c:pt>
                <c:pt idx="119" formatCode="General">
                  <c:v>1.549E-3</c:v>
                </c:pt>
                <c:pt idx="120" formatCode="General">
                  <c:v>1.4250000000000001E-3</c:v>
                </c:pt>
                <c:pt idx="121" formatCode="General">
                  <c:v>1.3140000000000001E-3</c:v>
                </c:pt>
                <c:pt idx="122" formatCode="General">
                  <c:v>1.227E-3</c:v>
                </c:pt>
                <c:pt idx="123" formatCode="General">
                  <c:v>1.1620000000000001E-3</c:v>
                </c:pt>
                <c:pt idx="124" formatCode="General">
                  <c:v>1.1000000000000001E-3</c:v>
                </c:pt>
                <c:pt idx="125" formatCode="General">
                  <c:v>1.0330000000000001E-3</c:v>
                </c:pt>
                <c:pt idx="126" formatCode="General">
                  <c:v>9.6199999999999996E-4</c:v>
                </c:pt>
                <c:pt idx="127" formatCode="General">
                  <c:v>8.9999999999999998E-4</c:v>
                </c:pt>
                <c:pt idx="128" formatCode="General">
                  <c:v>8.5300000000000003E-4</c:v>
                </c:pt>
                <c:pt idx="129" formatCode="General">
                  <c:v>8.1700000000000002E-4</c:v>
                </c:pt>
                <c:pt idx="130" formatCode="General">
                  <c:v>7.94E-4</c:v>
                </c:pt>
                <c:pt idx="131" formatCode="General">
                  <c:v>7.7999999999999999E-4</c:v>
                </c:pt>
                <c:pt idx="132" formatCode="General">
                  <c:v>7.7300000000000003E-4</c:v>
                </c:pt>
                <c:pt idx="133" formatCode="General">
                  <c:v>7.6599999999999997E-4</c:v>
                </c:pt>
                <c:pt idx="134" formatCode="General">
                  <c:v>7.5799999999999999E-4</c:v>
                </c:pt>
                <c:pt idx="135" formatCode="General">
                  <c:v>7.45E-4</c:v>
                </c:pt>
                <c:pt idx="136" formatCode="General">
                  <c:v>7.2800000000000002E-4</c:v>
                </c:pt>
                <c:pt idx="137" formatCode="General">
                  <c:v>7.0399999999999998E-4</c:v>
                </c:pt>
                <c:pt idx="138" formatCode="General">
                  <c:v>6.7500000000000004E-4</c:v>
                </c:pt>
                <c:pt idx="139" formatCode="General">
                  <c:v>6.4700000000000001E-4</c:v>
                </c:pt>
                <c:pt idx="140" formatCode="General">
                  <c:v>6.2399999999999999E-4</c:v>
                </c:pt>
                <c:pt idx="141" formatCode="General">
                  <c:v>6.1899999999999998E-4</c:v>
                </c:pt>
                <c:pt idx="142" formatCode="General">
                  <c:v>6.2399999999999999E-4</c:v>
                </c:pt>
                <c:pt idx="143" formatCode="General">
                  <c:v>6.4599999999999998E-4</c:v>
                </c:pt>
                <c:pt idx="144" formatCode="General">
                  <c:v>6.8000000000000005E-4</c:v>
                </c:pt>
                <c:pt idx="145" formatCode="General">
                  <c:v>7.2800000000000002E-4</c:v>
                </c:pt>
                <c:pt idx="146" formatCode="General">
                  <c:v>7.7399999999999995E-4</c:v>
                </c:pt>
                <c:pt idx="147" formatCode="General">
                  <c:v>8.03E-4</c:v>
                </c:pt>
                <c:pt idx="148" formatCode="General">
                  <c:v>8.1300000000000003E-4</c:v>
                </c:pt>
                <c:pt idx="149" formatCode="General">
                  <c:v>7.9900000000000001E-4</c:v>
                </c:pt>
                <c:pt idx="150" formatCode="General">
                  <c:v>7.7399999999999995E-4</c:v>
                </c:pt>
                <c:pt idx="151" formatCode="General">
                  <c:v>7.3399999999999995E-4</c:v>
                </c:pt>
                <c:pt idx="152" formatCode="General">
                  <c:v>6.96E-4</c:v>
                </c:pt>
                <c:pt idx="153" formatCode="General">
                  <c:v>6.5600000000000001E-4</c:v>
                </c:pt>
                <c:pt idx="154" formatCode="General">
                  <c:v>6.1799999999999995E-4</c:v>
                </c:pt>
                <c:pt idx="155" formatCode="General">
                  <c:v>5.8100000000000003E-4</c:v>
                </c:pt>
                <c:pt idx="156" formatCode="General">
                  <c:v>5.62E-4</c:v>
                </c:pt>
                <c:pt idx="157" formatCode="General">
                  <c:v>5.6999999999999998E-4</c:v>
                </c:pt>
                <c:pt idx="158" formatCode="General">
                  <c:v>6.2399999999999999E-4</c:v>
                </c:pt>
                <c:pt idx="159" formatCode="General">
                  <c:v>7.27E-4</c:v>
                </c:pt>
                <c:pt idx="160" formatCode="General">
                  <c:v>8.9999999999999998E-4</c:v>
                </c:pt>
                <c:pt idx="161" formatCode="General">
                  <c:v>1.1490000000000001E-3</c:v>
                </c:pt>
                <c:pt idx="162" formatCode="General">
                  <c:v>1.4909999999999999E-3</c:v>
                </c:pt>
                <c:pt idx="163" formatCode="General">
                  <c:v>1.957E-3</c:v>
                </c:pt>
                <c:pt idx="164" formatCode="General">
                  <c:v>2.5469999999999998E-3</c:v>
                </c:pt>
                <c:pt idx="165" formatCode="General">
                  <c:v>3.2190000000000001E-3</c:v>
                </c:pt>
                <c:pt idx="166" formatCode="General">
                  <c:v>3.846E-3</c:v>
                </c:pt>
                <c:pt idx="167" formatCode="General">
                  <c:v>4.2940000000000001E-3</c:v>
                </c:pt>
                <c:pt idx="168" formatCode="General">
                  <c:v>4.4609999999999997E-3</c:v>
                </c:pt>
                <c:pt idx="169" formatCode="General">
                  <c:v>4.3350000000000003E-3</c:v>
                </c:pt>
                <c:pt idx="170" formatCode="General">
                  <c:v>3.986E-3</c:v>
                </c:pt>
                <c:pt idx="171" formatCode="General">
                  <c:v>3.509E-3</c:v>
                </c:pt>
                <c:pt idx="172" formatCode="General">
                  <c:v>3.0049999999999999E-3</c:v>
                </c:pt>
                <c:pt idx="173" formatCode="General">
                  <c:v>2.5430000000000001E-3</c:v>
                </c:pt>
                <c:pt idx="174" formatCode="General">
                  <c:v>2.1570000000000001E-3</c:v>
                </c:pt>
                <c:pt idx="175" formatCode="General">
                  <c:v>1.851E-3</c:v>
                </c:pt>
                <c:pt idx="176" formatCode="General">
                  <c:v>1.6100000000000001E-3</c:v>
                </c:pt>
                <c:pt idx="177" formatCode="General">
                  <c:v>1.428E-3</c:v>
                </c:pt>
                <c:pt idx="178" formatCode="General">
                  <c:v>1.2960000000000001E-3</c:v>
                </c:pt>
                <c:pt idx="179" formatCode="General">
                  <c:v>1.1950000000000001E-3</c:v>
                </c:pt>
                <c:pt idx="180" formatCode="General">
                  <c:v>1.121E-3</c:v>
                </c:pt>
                <c:pt idx="181" formatCode="General">
                  <c:v>1.06E-3</c:v>
                </c:pt>
                <c:pt idx="182" formatCode="General">
                  <c:v>1.023E-3</c:v>
                </c:pt>
                <c:pt idx="183" formatCode="General">
                  <c:v>9.9700000000000006E-4</c:v>
                </c:pt>
                <c:pt idx="184" formatCode="General">
                  <c:v>9.8700000000000003E-4</c:v>
                </c:pt>
                <c:pt idx="185" formatCode="General">
                  <c:v>9.9299999999999996E-4</c:v>
                </c:pt>
                <c:pt idx="186" formatCode="General">
                  <c:v>1.008E-3</c:v>
                </c:pt>
                <c:pt idx="187" formatCode="General">
                  <c:v>1.018E-3</c:v>
                </c:pt>
                <c:pt idx="188" formatCode="General">
                  <c:v>1.013E-3</c:v>
                </c:pt>
                <c:pt idx="189" formatCode="General">
                  <c:v>9.8799999999999995E-4</c:v>
                </c:pt>
                <c:pt idx="190" formatCode="General">
                  <c:v>9.6400000000000001E-4</c:v>
                </c:pt>
                <c:pt idx="191" formatCode="General">
                  <c:v>9.4300000000000004E-4</c:v>
                </c:pt>
                <c:pt idx="192" formatCode="General">
                  <c:v>9.3800000000000003E-4</c:v>
                </c:pt>
                <c:pt idx="193" formatCode="General">
                  <c:v>9.2599999999999996E-4</c:v>
                </c:pt>
                <c:pt idx="194" formatCode="General">
                  <c:v>9.1500000000000001E-4</c:v>
                </c:pt>
                <c:pt idx="195" formatCode="General">
                  <c:v>8.8800000000000001E-4</c:v>
                </c:pt>
                <c:pt idx="196" formatCode="General">
                  <c:v>8.6200000000000003E-4</c:v>
                </c:pt>
                <c:pt idx="197" formatCode="General">
                  <c:v>8.2200000000000003E-4</c:v>
                </c:pt>
                <c:pt idx="198" formatCode="General">
                  <c:v>7.8600000000000002E-4</c:v>
                </c:pt>
                <c:pt idx="199" formatCode="General">
                  <c:v>7.54E-4</c:v>
                </c:pt>
                <c:pt idx="200" formatCode="General">
                  <c:v>7.3399999999999995E-4</c:v>
                </c:pt>
                <c:pt idx="201" formatCode="General">
                  <c:v>7.18E-4</c:v>
                </c:pt>
                <c:pt idx="202" formatCode="General">
                  <c:v>6.9899999999999997E-4</c:v>
                </c:pt>
                <c:pt idx="203" formatCode="General">
                  <c:v>6.7599999999999995E-4</c:v>
                </c:pt>
                <c:pt idx="204" formatCode="General">
                  <c:v>6.5600000000000001E-4</c:v>
                </c:pt>
                <c:pt idx="205" formatCode="General">
                  <c:v>6.4199999999999999E-4</c:v>
                </c:pt>
                <c:pt idx="206" formatCode="General">
                  <c:v>6.3699999999999998E-4</c:v>
                </c:pt>
                <c:pt idx="207" formatCode="General">
                  <c:v>6.2799999999999998E-4</c:v>
                </c:pt>
                <c:pt idx="208" formatCode="General">
                  <c:v>6.3400000000000001E-4</c:v>
                </c:pt>
                <c:pt idx="209" formatCode="General">
                  <c:v>6.6699999999999995E-4</c:v>
                </c:pt>
                <c:pt idx="210" formatCode="General">
                  <c:v>8.0999999999999996E-4</c:v>
                </c:pt>
                <c:pt idx="211" formatCode="General">
                  <c:v>1.1900000000000001E-3</c:v>
                </c:pt>
                <c:pt idx="212" formatCode="General">
                  <c:v>2.0720000000000001E-3</c:v>
                </c:pt>
                <c:pt idx="213" formatCode="General">
                  <c:v>3.8370000000000001E-3</c:v>
                </c:pt>
                <c:pt idx="214" formatCode="General">
                  <c:v>6.9550000000000002E-3</c:v>
                </c:pt>
                <c:pt idx="215" formatCode="General">
                  <c:v>1.1806000000000001E-2</c:v>
                </c:pt>
                <c:pt idx="216" formatCode="General">
                  <c:v>1.8454000000000002E-2</c:v>
                </c:pt>
                <c:pt idx="217" formatCode="General">
                  <c:v>2.6460999999999998E-2</c:v>
                </c:pt>
                <c:pt idx="218" formatCode="General">
                  <c:v>3.4853000000000002E-2</c:v>
                </c:pt>
                <c:pt idx="219" formatCode="General">
                  <c:v>4.2340000000000003E-2</c:v>
                </c:pt>
                <c:pt idx="220" formatCode="General">
                  <c:v>4.7708E-2</c:v>
                </c:pt>
                <c:pt idx="221" formatCode="General">
                  <c:v>5.0222999999999997E-2</c:v>
                </c:pt>
                <c:pt idx="222" formatCode="General">
                  <c:v>4.9818000000000001E-2</c:v>
                </c:pt>
                <c:pt idx="223" formatCode="General">
                  <c:v>4.6989999999999997E-2</c:v>
                </c:pt>
                <c:pt idx="224" formatCode="General">
                  <c:v>4.2550999999999999E-2</c:v>
                </c:pt>
                <c:pt idx="225" formatCode="General">
                  <c:v>3.7325999999999998E-2</c:v>
                </c:pt>
                <c:pt idx="226" formatCode="General">
                  <c:v>3.1988999999999997E-2</c:v>
                </c:pt>
                <c:pt idx="227" formatCode="General">
                  <c:v>2.7005999999999999E-2</c:v>
                </c:pt>
                <c:pt idx="228" formatCode="General">
                  <c:v>2.2627000000000001E-2</c:v>
                </c:pt>
                <c:pt idx="229" formatCode="General">
                  <c:v>1.8948E-2</c:v>
                </c:pt>
                <c:pt idx="230" formatCode="General">
                  <c:v>1.5923E-2</c:v>
                </c:pt>
                <c:pt idx="231" formatCode="General">
                  <c:v>1.3467E-2</c:v>
                </c:pt>
                <c:pt idx="232" formatCode="General">
                  <c:v>1.1469999999999999E-2</c:v>
                </c:pt>
                <c:pt idx="233" formatCode="General">
                  <c:v>9.8420000000000001E-3</c:v>
                </c:pt>
                <c:pt idx="234" formatCode="General">
                  <c:v>8.5019999999999991E-3</c:v>
                </c:pt>
                <c:pt idx="235" formatCode="General">
                  <c:v>7.3800000000000003E-3</c:v>
                </c:pt>
                <c:pt idx="236" formatCode="General">
                  <c:v>6.43E-3</c:v>
                </c:pt>
                <c:pt idx="237" formatCode="General">
                  <c:v>5.6090000000000003E-3</c:v>
                </c:pt>
                <c:pt idx="238" formatCode="General">
                  <c:v>4.9040000000000004E-3</c:v>
                </c:pt>
                <c:pt idx="239" formatCode="General">
                  <c:v>4.2839999999999996E-3</c:v>
                </c:pt>
                <c:pt idx="240" formatCode="General">
                  <c:v>3.741E-3</c:v>
                </c:pt>
                <c:pt idx="241" formatCode="General">
                  <c:v>3.2569999999999999E-3</c:v>
                </c:pt>
                <c:pt idx="242" formatCode="General">
                  <c:v>2.8410000000000002E-3</c:v>
                </c:pt>
                <c:pt idx="243" formatCode="General">
                  <c:v>2.4789999999999999E-3</c:v>
                </c:pt>
                <c:pt idx="244" formatCode="General">
                  <c:v>2.1679999999999998E-3</c:v>
                </c:pt>
                <c:pt idx="245" formatCode="General">
                  <c:v>1.8979999999999999E-3</c:v>
                </c:pt>
                <c:pt idx="246" formatCode="General">
                  <c:v>1.6750000000000001E-3</c:v>
                </c:pt>
                <c:pt idx="247" formatCode="General">
                  <c:v>1.495E-3</c:v>
                </c:pt>
                <c:pt idx="248" formatCode="General">
                  <c:v>1.3439999999999999E-3</c:v>
                </c:pt>
                <c:pt idx="249" formatCode="General">
                  <c:v>1.209E-3</c:v>
                </c:pt>
                <c:pt idx="250" formatCode="General">
                  <c:v>1.09E-3</c:v>
                </c:pt>
                <c:pt idx="251" formatCode="General">
                  <c:v>9.8799999999999995E-4</c:v>
                </c:pt>
                <c:pt idx="252" formatCode="General">
                  <c:v>9.0899999999999998E-4</c:v>
                </c:pt>
                <c:pt idx="253" formatCode="General">
                  <c:v>8.4000000000000003E-4</c:v>
                </c:pt>
                <c:pt idx="254" formatCode="General">
                  <c:v>7.8600000000000002E-4</c:v>
                </c:pt>
                <c:pt idx="255" formatCode="General">
                  <c:v>7.3999999999999999E-4</c:v>
                </c:pt>
                <c:pt idx="256" formatCode="General">
                  <c:v>7.1000000000000002E-4</c:v>
                </c:pt>
                <c:pt idx="257" formatCode="General">
                  <c:v>6.8499999999999995E-4</c:v>
                </c:pt>
                <c:pt idx="258" formatCode="General">
                  <c:v>6.6799999999999997E-4</c:v>
                </c:pt>
                <c:pt idx="259" formatCode="General">
                  <c:v>6.5200000000000002E-4</c:v>
                </c:pt>
                <c:pt idx="260" formatCode="General">
                  <c:v>6.5200000000000002E-4</c:v>
                </c:pt>
                <c:pt idx="261" formatCode="General">
                  <c:v>6.5899999999999997E-4</c:v>
                </c:pt>
                <c:pt idx="262" formatCode="General">
                  <c:v>6.78E-4</c:v>
                </c:pt>
                <c:pt idx="263" formatCode="General">
                  <c:v>6.96E-4</c:v>
                </c:pt>
                <c:pt idx="264" formatCode="General">
                  <c:v>7.1500000000000003E-4</c:v>
                </c:pt>
                <c:pt idx="265" formatCode="General">
                  <c:v>7.2599999999999997E-4</c:v>
                </c:pt>
                <c:pt idx="266" formatCode="General">
                  <c:v>7.3999999999999999E-4</c:v>
                </c:pt>
                <c:pt idx="267" formatCode="General">
                  <c:v>7.5000000000000002E-4</c:v>
                </c:pt>
                <c:pt idx="268" formatCode="General">
                  <c:v>7.6199999999999998E-4</c:v>
                </c:pt>
                <c:pt idx="269" formatCode="General">
                  <c:v>7.5799999999999999E-4</c:v>
                </c:pt>
                <c:pt idx="270" formatCode="General">
                  <c:v>7.45E-4</c:v>
                </c:pt>
                <c:pt idx="271" formatCode="General">
                  <c:v>7.2499999999999995E-4</c:v>
                </c:pt>
                <c:pt idx="272" formatCode="General">
                  <c:v>7.0299999999999996E-4</c:v>
                </c:pt>
                <c:pt idx="273" formatCode="General">
                  <c:v>6.8199999999999999E-4</c:v>
                </c:pt>
                <c:pt idx="274" formatCode="General">
                  <c:v>6.4999999999999997E-4</c:v>
                </c:pt>
                <c:pt idx="275" formatCode="General">
                  <c:v>6.2299999999999996E-4</c:v>
                </c:pt>
                <c:pt idx="276" formatCode="General">
                  <c:v>5.9999999999999995E-4</c:v>
                </c:pt>
                <c:pt idx="277" formatCode="General">
                  <c:v>5.8799999999999998E-4</c:v>
                </c:pt>
                <c:pt idx="278" formatCode="General">
                  <c:v>5.7200000000000003E-4</c:v>
                </c:pt>
                <c:pt idx="279" formatCode="General">
                  <c:v>5.5199999999999997E-4</c:v>
                </c:pt>
                <c:pt idx="280" formatCode="General">
                  <c:v>5.2999999999999998E-4</c:v>
                </c:pt>
                <c:pt idx="281" formatCode="General">
                  <c:v>5.1400000000000003E-4</c:v>
                </c:pt>
                <c:pt idx="282" formatCode="General">
                  <c:v>5.0199999999999995E-4</c:v>
                </c:pt>
                <c:pt idx="283" formatCode="General">
                  <c:v>4.84E-4</c:v>
                </c:pt>
                <c:pt idx="284" formatCode="General">
                  <c:v>4.6900000000000002E-4</c:v>
                </c:pt>
                <c:pt idx="285" formatCode="General">
                  <c:v>4.5399999999999998E-4</c:v>
                </c:pt>
                <c:pt idx="286" formatCode="General">
                  <c:v>4.4499999999999997E-4</c:v>
                </c:pt>
                <c:pt idx="287" formatCode="General">
                  <c:v>4.3399999999999998E-4</c:v>
                </c:pt>
                <c:pt idx="288" formatCode="General">
                  <c:v>4.2999999999999999E-4</c:v>
                </c:pt>
                <c:pt idx="289" formatCode="General">
                  <c:v>4.3300000000000001E-4</c:v>
                </c:pt>
                <c:pt idx="290" formatCode="General">
                  <c:v>4.3899999999999999E-4</c:v>
                </c:pt>
                <c:pt idx="291" formatCode="General">
                  <c:v>4.4299999999999998E-4</c:v>
                </c:pt>
                <c:pt idx="292" formatCode="General">
                  <c:v>4.4299999999999998E-4</c:v>
                </c:pt>
                <c:pt idx="293" formatCode="General">
                  <c:v>4.46E-4</c:v>
                </c:pt>
                <c:pt idx="294" formatCode="General">
                  <c:v>4.4799999999999999E-4</c:v>
                </c:pt>
                <c:pt idx="295" formatCode="General">
                  <c:v>4.46E-4</c:v>
                </c:pt>
                <c:pt idx="296" formatCode="General">
                  <c:v>4.4299999999999998E-4</c:v>
                </c:pt>
                <c:pt idx="297" formatCode="General">
                  <c:v>4.4700000000000002E-4</c:v>
                </c:pt>
                <c:pt idx="298" formatCode="General">
                  <c:v>4.57E-4</c:v>
                </c:pt>
                <c:pt idx="299" formatCode="General">
                  <c:v>4.5399999999999998E-4</c:v>
                </c:pt>
                <c:pt idx="300" formatCode="General">
                  <c:v>4.3800000000000002E-4</c:v>
                </c:pt>
                <c:pt idx="301" formatCode="General">
                  <c:v>4.0999999999999999E-4</c:v>
                </c:pt>
                <c:pt idx="302" formatCode="General">
                  <c:v>3.9300000000000001E-4</c:v>
                </c:pt>
                <c:pt idx="303" formatCode="General">
                  <c:v>3.8699999999999997E-4</c:v>
                </c:pt>
                <c:pt idx="304" formatCode="General">
                  <c:v>3.8499999999999998E-4</c:v>
                </c:pt>
                <c:pt idx="305" formatCode="General">
                  <c:v>3.8699999999999997E-4</c:v>
                </c:pt>
                <c:pt idx="306" formatCode="General">
                  <c:v>3.9300000000000001E-4</c:v>
                </c:pt>
                <c:pt idx="307" formatCode="General">
                  <c:v>4.0400000000000001E-4</c:v>
                </c:pt>
                <c:pt idx="308" formatCode="General">
                  <c:v>4.1599999999999997E-4</c:v>
                </c:pt>
                <c:pt idx="309" formatCode="General">
                  <c:v>4.1899999999999999E-4</c:v>
                </c:pt>
                <c:pt idx="310" formatCode="General">
                  <c:v>4.1300000000000001E-4</c:v>
                </c:pt>
                <c:pt idx="311" formatCode="General">
                  <c:v>3.9599999999999998E-4</c:v>
                </c:pt>
                <c:pt idx="312" formatCode="General">
                  <c:v>3.8000000000000002E-4</c:v>
                </c:pt>
                <c:pt idx="313" formatCode="General">
                  <c:v>3.7500000000000001E-4</c:v>
                </c:pt>
                <c:pt idx="314" formatCode="General">
                  <c:v>3.7500000000000001E-4</c:v>
                </c:pt>
                <c:pt idx="315" formatCode="General">
                  <c:v>3.7800000000000003E-4</c:v>
                </c:pt>
                <c:pt idx="316" formatCode="General">
                  <c:v>3.6699999999999998E-4</c:v>
                </c:pt>
                <c:pt idx="317" formatCode="General">
                  <c:v>3.57E-4</c:v>
                </c:pt>
                <c:pt idx="318" formatCode="General">
                  <c:v>3.4900000000000003E-4</c:v>
                </c:pt>
                <c:pt idx="319" formatCode="General">
                  <c:v>3.4499999999999998E-4</c:v>
                </c:pt>
                <c:pt idx="320" formatCode="General">
                  <c:v>3.3700000000000001E-4</c:v>
                </c:pt>
                <c:pt idx="321" formatCode="General">
                  <c:v>3.3300000000000002E-4</c:v>
                </c:pt>
                <c:pt idx="322" formatCode="General">
                  <c:v>3.3E-4</c:v>
                </c:pt>
                <c:pt idx="323" formatCode="General">
                  <c:v>3.2899999999999997E-4</c:v>
                </c:pt>
                <c:pt idx="324" formatCode="General">
                  <c:v>3.2200000000000002E-4</c:v>
                </c:pt>
                <c:pt idx="325" formatCode="General">
                  <c:v>3.2499999999999999E-4</c:v>
                </c:pt>
                <c:pt idx="326" formatCode="General">
                  <c:v>3.3199999999999999E-4</c:v>
                </c:pt>
                <c:pt idx="327" formatCode="General">
                  <c:v>3.3799999999999998E-4</c:v>
                </c:pt>
                <c:pt idx="328" formatCode="General">
                  <c:v>3.3199999999999999E-4</c:v>
                </c:pt>
                <c:pt idx="329" formatCode="General">
                  <c:v>3.2299999999999999E-4</c:v>
                </c:pt>
                <c:pt idx="330" formatCode="General">
                  <c:v>3.1199999999999999E-4</c:v>
                </c:pt>
                <c:pt idx="331" formatCode="General">
                  <c:v>3.0699999999999998E-4</c:v>
                </c:pt>
                <c:pt idx="332" formatCode="General">
                  <c:v>2.9700000000000001E-4</c:v>
                </c:pt>
                <c:pt idx="333" formatCode="General">
                  <c:v>2.9300000000000002E-4</c:v>
                </c:pt>
                <c:pt idx="334" formatCode="General">
                  <c:v>2.9E-4</c:v>
                </c:pt>
                <c:pt idx="335" formatCode="General">
                  <c:v>2.9500000000000001E-4</c:v>
                </c:pt>
                <c:pt idx="336" formatCode="General">
                  <c:v>3.0299999999999999E-4</c:v>
                </c:pt>
                <c:pt idx="337" formatCode="General">
                  <c:v>3.1399999999999999E-4</c:v>
                </c:pt>
                <c:pt idx="338" formatCode="General">
                  <c:v>3.1799999999999998E-4</c:v>
                </c:pt>
                <c:pt idx="339" formatCode="General">
                  <c:v>3.1599999999999998E-4</c:v>
                </c:pt>
                <c:pt idx="340" formatCode="General">
                  <c:v>3.0699999999999998E-4</c:v>
                </c:pt>
                <c:pt idx="341" formatCode="General">
                  <c:v>2.9599999999999998E-4</c:v>
                </c:pt>
                <c:pt idx="342" formatCode="General">
                  <c:v>2.92E-4</c:v>
                </c:pt>
                <c:pt idx="343" formatCode="General">
                  <c:v>2.9399999999999999E-4</c:v>
                </c:pt>
                <c:pt idx="344" formatCode="General">
                  <c:v>3.0200000000000002E-4</c:v>
                </c:pt>
                <c:pt idx="345" formatCode="General">
                  <c:v>3.0699999999999998E-4</c:v>
                </c:pt>
                <c:pt idx="346" formatCode="General">
                  <c:v>3.1300000000000002E-4</c:v>
                </c:pt>
                <c:pt idx="347" formatCode="General">
                  <c:v>3.2499999999999999E-4</c:v>
                </c:pt>
                <c:pt idx="348" formatCode="General">
                  <c:v>3.3199999999999999E-4</c:v>
                </c:pt>
                <c:pt idx="349" formatCode="General">
                  <c:v>3.4200000000000002E-4</c:v>
                </c:pt>
                <c:pt idx="350" formatCode="General">
                  <c:v>3.3799999999999998E-4</c:v>
                </c:pt>
                <c:pt idx="351" formatCode="General">
                  <c:v>3.4400000000000001E-4</c:v>
                </c:pt>
                <c:pt idx="352" formatCode="General">
                  <c:v>3.3300000000000002E-4</c:v>
                </c:pt>
                <c:pt idx="353" formatCode="General">
                  <c:v>3.3E-4</c:v>
                </c:pt>
                <c:pt idx="354" formatCode="General">
                  <c:v>3.21E-4</c:v>
                </c:pt>
                <c:pt idx="355" formatCode="General">
                  <c:v>3.3100000000000002E-4</c:v>
                </c:pt>
                <c:pt idx="356" formatCode="General">
                  <c:v>3.3799999999999998E-4</c:v>
                </c:pt>
                <c:pt idx="357" formatCode="General">
                  <c:v>3.39E-4</c:v>
                </c:pt>
                <c:pt idx="358" formatCode="General">
                  <c:v>3.3100000000000002E-4</c:v>
                </c:pt>
                <c:pt idx="359" formatCode="General">
                  <c:v>3.2600000000000001E-4</c:v>
                </c:pt>
                <c:pt idx="360" formatCode="General">
                  <c:v>3.2200000000000002E-4</c:v>
                </c:pt>
                <c:pt idx="361" formatCode="General">
                  <c:v>3.21E-4</c:v>
                </c:pt>
                <c:pt idx="362" formatCode="General">
                  <c:v>3.2000000000000003E-4</c:v>
                </c:pt>
                <c:pt idx="363" formatCode="General">
                  <c:v>3.2699999999999998E-4</c:v>
                </c:pt>
                <c:pt idx="364" formatCode="General">
                  <c:v>3.2699999999999998E-4</c:v>
                </c:pt>
                <c:pt idx="365" formatCode="General">
                  <c:v>3.2200000000000002E-4</c:v>
                </c:pt>
                <c:pt idx="366" formatCode="General">
                  <c:v>3.1500000000000001E-4</c:v>
                </c:pt>
                <c:pt idx="367" formatCode="General">
                  <c:v>3.1E-4</c:v>
                </c:pt>
                <c:pt idx="368" formatCode="General">
                  <c:v>3.1700000000000001E-4</c:v>
                </c:pt>
                <c:pt idx="369" formatCode="General">
                  <c:v>3.2000000000000003E-4</c:v>
                </c:pt>
                <c:pt idx="370" formatCode="General">
                  <c:v>3.3199999999999999E-4</c:v>
                </c:pt>
                <c:pt idx="371" formatCode="General">
                  <c:v>3.3100000000000002E-4</c:v>
                </c:pt>
                <c:pt idx="372" formatCode="General">
                  <c:v>3.3300000000000002E-4</c:v>
                </c:pt>
                <c:pt idx="373" formatCode="General">
                  <c:v>3.2400000000000001E-4</c:v>
                </c:pt>
                <c:pt idx="374" formatCode="General">
                  <c:v>3.1799999999999998E-4</c:v>
                </c:pt>
                <c:pt idx="375" formatCode="General">
                  <c:v>3.1799999999999998E-4</c:v>
                </c:pt>
                <c:pt idx="376" formatCode="General">
                  <c:v>3.2699999999999998E-4</c:v>
                </c:pt>
                <c:pt idx="377" formatCode="General">
                  <c:v>3.4400000000000001E-4</c:v>
                </c:pt>
                <c:pt idx="378" formatCode="General">
                  <c:v>3.5399999999999999E-4</c:v>
                </c:pt>
                <c:pt idx="379" formatCode="General">
                  <c:v>3.57E-4</c:v>
                </c:pt>
                <c:pt idx="380" formatCode="General">
                  <c:v>3.5E-4</c:v>
                </c:pt>
                <c:pt idx="381" formatCode="General">
                  <c:v>3.4699999999999998E-4</c:v>
                </c:pt>
                <c:pt idx="382" formatCode="General">
                  <c:v>3.4400000000000001E-4</c:v>
                </c:pt>
                <c:pt idx="383" formatCode="General">
                  <c:v>3.4900000000000003E-4</c:v>
                </c:pt>
                <c:pt idx="384" formatCode="General">
                  <c:v>3.5399999999999999E-4</c:v>
                </c:pt>
                <c:pt idx="385" formatCode="General">
                  <c:v>3.6499999999999998E-4</c:v>
                </c:pt>
                <c:pt idx="386" formatCode="General">
                  <c:v>3.8000000000000002E-4</c:v>
                </c:pt>
                <c:pt idx="387" formatCode="General">
                  <c:v>3.9599999999999998E-4</c:v>
                </c:pt>
                <c:pt idx="388" formatCode="General">
                  <c:v>4.15E-4</c:v>
                </c:pt>
                <c:pt idx="389" formatCode="General">
                  <c:v>4.3399999999999998E-4</c:v>
                </c:pt>
                <c:pt idx="390" formatCode="General">
                  <c:v>4.6200000000000001E-4</c:v>
                </c:pt>
                <c:pt idx="391" formatCode="General">
                  <c:v>4.9700000000000005E-4</c:v>
                </c:pt>
                <c:pt idx="392" formatCode="General">
                  <c:v>5.4199999999999995E-4</c:v>
                </c:pt>
                <c:pt idx="393" formatCode="General">
                  <c:v>5.8900000000000001E-4</c:v>
                </c:pt>
                <c:pt idx="394" formatCode="General">
                  <c:v>6.38E-4</c:v>
                </c:pt>
                <c:pt idx="395" formatCode="General">
                  <c:v>6.8000000000000005E-4</c:v>
                </c:pt>
                <c:pt idx="396" formatCode="General">
                  <c:v>7.1900000000000002E-4</c:v>
                </c:pt>
                <c:pt idx="397" formatCode="General">
                  <c:v>7.5199999999999996E-4</c:v>
                </c:pt>
                <c:pt idx="398" formatCode="General">
                  <c:v>7.7899999999999996E-4</c:v>
                </c:pt>
                <c:pt idx="399" formatCode="General">
                  <c:v>7.9900000000000001E-4</c:v>
                </c:pt>
                <c:pt idx="400" formatCode="General">
                  <c:v>8.0400000000000003E-4</c:v>
                </c:pt>
                <c:pt idx="401" formatCode="General">
                  <c:v>8.0400000000000003E-4</c:v>
                </c:pt>
                <c:pt idx="402" formatCode="General">
                  <c:v>7.94E-4</c:v>
                </c:pt>
                <c:pt idx="403" formatCode="General">
                  <c:v>7.9000000000000001E-4</c:v>
                </c:pt>
                <c:pt idx="404" formatCode="General">
                  <c:v>7.9000000000000001E-4</c:v>
                </c:pt>
                <c:pt idx="405" formatCode="General">
                  <c:v>7.9000000000000001E-4</c:v>
                </c:pt>
                <c:pt idx="406" formatCode="General">
                  <c:v>7.8899999999999999E-4</c:v>
                </c:pt>
                <c:pt idx="407" formatCode="General">
                  <c:v>7.7399999999999995E-4</c:v>
                </c:pt>
                <c:pt idx="408" formatCode="General">
                  <c:v>7.6599999999999997E-4</c:v>
                </c:pt>
                <c:pt idx="409" formatCode="General">
                  <c:v>7.5799999999999999E-4</c:v>
                </c:pt>
                <c:pt idx="410" formatCode="General">
                  <c:v>7.6599999999999997E-4</c:v>
                </c:pt>
                <c:pt idx="411" formatCode="General">
                  <c:v>7.6499999999999995E-4</c:v>
                </c:pt>
                <c:pt idx="412" formatCode="General">
                  <c:v>7.6099999999999996E-4</c:v>
                </c:pt>
                <c:pt idx="413" formatCode="General">
                  <c:v>7.4700000000000005E-4</c:v>
                </c:pt>
                <c:pt idx="414" formatCode="General">
                  <c:v>7.2999999999999996E-4</c:v>
                </c:pt>
                <c:pt idx="415" formatCode="General">
                  <c:v>7.1199999999999996E-4</c:v>
                </c:pt>
                <c:pt idx="416" formatCode="General">
                  <c:v>6.9300000000000004E-4</c:v>
                </c:pt>
                <c:pt idx="417" formatCode="General">
                  <c:v>6.7500000000000004E-4</c:v>
                </c:pt>
                <c:pt idx="418" formatCode="General">
                  <c:v>6.4800000000000003E-4</c:v>
                </c:pt>
                <c:pt idx="419" formatCode="General">
                  <c:v>6.0999999999999997E-4</c:v>
                </c:pt>
                <c:pt idx="420" formatCode="General">
                  <c:v>5.6700000000000001E-4</c:v>
                </c:pt>
                <c:pt idx="421" formatCode="General">
                  <c:v>5.2999999999999998E-4</c:v>
                </c:pt>
                <c:pt idx="422" formatCode="General">
                  <c:v>5.1599999999999997E-4</c:v>
                </c:pt>
                <c:pt idx="423" formatCode="General">
                  <c:v>5.0900000000000001E-4</c:v>
                </c:pt>
                <c:pt idx="424" formatCode="General">
                  <c:v>5.04E-4</c:v>
                </c:pt>
                <c:pt idx="425" formatCode="General">
                  <c:v>4.8700000000000002E-4</c:v>
                </c:pt>
                <c:pt idx="426" formatCode="General">
                  <c:v>4.75E-4</c:v>
                </c:pt>
                <c:pt idx="427" formatCode="General">
                  <c:v>4.6900000000000002E-4</c:v>
                </c:pt>
                <c:pt idx="428" formatCode="General">
                  <c:v>4.64E-4</c:v>
                </c:pt>
                <c:pt idx="429" formatCode="General">
                  <c:v>4.5199999999999998E-4</c:v>
                </c:pt>
                <c:pt idx="430" formatCode="General">
                  <c:v>4.3199999999999998E-4</c:v>
                </c:pt>
                <c:pt idx="431" formatCode="General">
                  <c:v>4.17E-4</c:v>
                </c:pt>
                <c:pt idx="432" formatCode="General">
                  <c:v>4.08E-4</c:v>
                </c:pt>
                <c:pt idx="433" formatCode="General">
                  <c:v>4.1300000000000001E-4</c:v>
                </c:pt>
                <c:pt idx="434" formatCode="General">
                  <c:v>4.1199999999999999E-4</c:v>
                </c:pt>
                <c:pt idx="435" formatCode="General">
                  <c:v>4.17E-4</c:v>
                </c:pt>
                <c:pt idx="436" formatCode="General">
                  <c:v>4.0099999999999999E-4</c:v>
                </c:pt>
                <c:pt idx="437" formatCode="General">
                  <c:v>3.8999999999999999E-4</c:v>
                </c:pt>
                <c:pt idx="438" formatCode="General">
                  <c:v>3.7100000000000002E-4</c:v>
                </c:pt>
                <c:pt idx="439" formatCode="General">
                  <c:v>3.7399999999999998E-4</c:v>
                </c:pt>
                <c:pt idx="440" formatCode="General">
                  <c:v>3.8200000000000002E-4</c:v>
                </c:pt>
                <c:pt idx="441" formatCode="General">
                  <c:v>3.97E-4</c:v>
                </c:pt>
                <c:pt idx="442" formatCode="General">
                  <c:v>4.1300000000000001E-4</c:v>
                </c:pt>
                <c:pt idx="443" formatCode="General">
                  <c:v>4.2499999999999998E-4</c:v>
                </c:pt>
                <c:pt idx="444" formatCode="General">
                  <c:v>4.2700000000000002E-4</c:v>
                </c:pt>
                <c:pt idx="445" formatCode="General">
                  <c:v>4.28E-4</c:v>
                </c:pt>
                <c:pt idx="446" formatCode="General">
                  <c:v>4.35E-4</c:v>
                </c:pt>
                <c:pt idx="447" formatCode="General">
                  <c:v>4.5199999999999998E-4</c:v>
                </c:pt>
                <c:pt idx="448" formatCode="General">
                  <c:v>4.5300000000000001E-4</c:v>
                </c:pt>
                <c:pt idx="449" formatCode="General">
                  <c:v>4.4299999999999998E-4</c:v>
                </c:pt>
                <c:pt idx="450" formatCode="General">
                  <c:v>4.2299999999999998E-4</c:v>
                </c:pt>
                <c:pt idx="451" formatCode="General">
                  <c:v>4.1399999999999998E-4</c:v>
                </c:pt>
                <c:pt idx="452" formatCode="General">
                  <c:v>4.17E-4</c:v>
                </c:pt>
                <c:pt idx="453" formatCode="General">
                  <c:v>4.2099999999999999E-4</c:v>
                </c:pt>
                <c:pt idx="454" formatCode="General">
                  <c:v>4.2099999999999999E-4</c:v>
                </c:pt>
                <c:pt idx="455" formatCode="General">
                  <c:v>4.1399999999999998E-4</c:v>
                </c:pt>
                <c:pt idx="456" formatCode="General">
                  <c:v>4.0900000000000002E-4</c:v>
                </c:pt>
                <c:pt idx="457" formatCode="General">
                  <c:v>4.0000000000000002E-4</c:v>
                </c:pt>
                <c:pt idx="458" formatCode="General">
                  <c:v>3.8999999999999999E-4</c:v>
                </c:pt>
                <c:pt idx="459" formatCode="General">
                  <c:v>3.8099999999999999E-4</c:v>
                </c:pt>
                <c:pt idx="460" formatCode="General">
                  <c:v>3.79E-4</c:v>
                </c:pt>
                <c:pt idx="461" formatCode="General">
                  <c:v>3.77E-4</c:v>
                </c:pt>
                <c:pt idx="462" formatCode="General">
                  <c:v>3.7599999999999998E-4</c:v>
                </c:pt>
                <c:pt idx="463" formatCode="General">
                  <c:v>3.7300000000000001E-4</c:v>
                </c:pt>
                <c:pt idx="464" formatCode="General">
                  <c:v>3.68E-4</c:v>
                </c:pt>
                <c:pt idx="465" formatCode="General">
                  <c:v>3.6200000000000002E-4</c:v>
                </c:pt>
                <c:pt idx="466" formatCode="General">
                  <c:v>3.6000000000000002E-4</c:v>
                </c:pt>
                <c:pt idx="467" formatCode="General">
                  <c:v>3.6400000000000001E-4</c:v>
                </c:pt>
                <c:pt idx="468" formatCode="General">
                  <c:v>3.6699999999999998E-4</c:v>
                </c:pt>
                <c:pt idx="469" formatCode="General">
                  <c:v>3.6099999999999999E-4</c:v>
                </c:pt>
                <c:pt idx="470" formatCode="General">
                  <c:v>3.5599999999999998E-4</c:v>
                </c:pt>
                <c:pt idx="471" formatCode="General">
                  <c:v>3.5E-4</c:v>
                </c:pt>
                <c:pt idx="472" formatCode="General">
                  <c:v>3.4699999999999998E-4</c:v>
                </c:pt>
                <c:pt idx="473" formatCode="General">
                  <c:v>3.4099999999999999E-4</c:v>
                </c:pt>
                <c:pt idx="474" formatCode="General">
                  <c:v>3.4200000000000002E-4</c:v>
                </c:pt>
                <c:pt idx="475" formatCode="General">
                  <c:v>3.4499999999999998E-4</c:v>
                </c:pt>
                <c:pt idx="476" formatCode="General">
                  <c:v>3.5300000000000002E-4</c:v>
                </c:pt>
                <c:pt idx="477" formatCode="General">
                  <c:v>3.5300000000000002E-4</c:v>
                </c:pt>
                <c:pt idx="478" formatCode="General">
                  <c:v>3.4900000000000003E-4</c:v>
                </c:pt>
                <c:pt idx="479" formatCode="General">
                  <c:v>3.4000000000000002E-4</c:v>
                </c:pt>
                <c:pt idx="480" formatCode="General">
                  <c:v>3.4400000000000001E-4</c:v>
                </c:pt>
                <c:pt idx="481" formatCode="General">
                  <c:v>3.4699999999999998E-4</c:v>
                </c:pt>
                <c:pt idx="482" formatCode="General">
                  <c:v>3.4900000000000003E-4</c:v>
                </c:pt>
                <c:pt idx="483" formatCode="General">
                  <c:v>3.4299999999999999E-4</c:v>
                </c:pt>
                <c:pt idx="484" formatCode="General">
                  <c:v>3.4200000000000002E-4</c:v>
                </c:pt>
                <c:pt idx="485" formatCode="General">
                  <c:v>3.5199999999999999E-4</c:v>
                </c:pt>
                <c:pt idx="486" formatCode="General">
                  <c:v>3.6200000000000002E-4</c:v>
                </c:pt>
                <c:pt idx="487" formatCode="General">
                  <c:v>3.6900000000000002E-4</c:v>
                </c:pt>
                <c:pt idx="488" formatCode="General">
                  <c:v>3.6200000000000002E-4</c:v>
                </c:pt>
                <c:pt idx="489" formatCode="General">
                  <c:v>3.5500000000000001E-4</c:v>
                </c:pt>
                <c:pt idx="490" formatCode="General">
                  <c:v>3.4600000000000001E-4</c:v>
                </c:pt>
                <c:pt idx="491" formatCode="General">
                  <c:v>3.5100000000000002E-4</c:v>
                </c:pt>
                <c:pt idx="492" formatCode="General">
                  <c:v>3.5599999999999998E-4</c:v>
                </c:pt>
                <c:pt idx="493" formatCode="General">
                  <c:v>3.68E-4</c:v>
                </c:pt>
                <c:pt idx="494" formatCode="General">
                  <c:v>3.6900000000000002E-4</c:v>
                </c:pt>
                <c:pt idx="495" formatCode="General">
                  <c:v>3.6499999999999998E-4</c:v>
                </c:pt>
                <c:pt idx="496" formatCode="General">
                  <c:v>3.5799999999999997E-4</c:v>
                </c:pt>
                <c:pt idx="497" formatCode="General">
                  <c:v>3.6200000000000002E-4</c:v>
                </c:pt>
                <c:pt idx="498" formatCode="General">
                  <c:v>3.7100000000000002E-4</c:v>
                </c:pt>
                <c:pt idx="499" formatCode="General">
                  <c:v>3.7500000000000001E-4</c:v>
                </c:pt>
                <c:pt idx="500" formatCode="General">
                  <c:v>3.6999999999999999E-4</c:v>
                </c:pt>
                <c:pt idx="501" formatCode="General">
                  <c:v>3.59E-4</c:v>
                </c:pt>
                <c:pt idx="502" formatCode="General">
                  <c:v>3.5E-4</c:v>
                </c:pt>
                <c:pt idx="503" formatCode="General">
                  <c:v>3.48E-4</c:v>
                </c:pt>
                <c:pt idx="504" formatCode="General">
                  <c:v>3.5100000000000002E-4</c:v>
                </c:pt>
                <c:pt idx="505" formatCode="General">
                  <c:v>3.5300000000000002E-4</c:v>
                </c:pt>
                <c:pt idx="506" formatCode="General">
                  <c:v>3.5100000000000002E-4</c:v>
                </c:pt>
                <c:pt idx="507" formatCode="General">
                  <c:v>3.4200000000000002E-4</c:v>
                </c:pt>
                <c:pt idx="508" formatCode="General">
                  <c:v>3.39E-4</c:v>
                </c:pt>
                <c:pt idx="509" formatCode="General">
                  <c:v>3.3399999999999999E-4</c:v>
                </c:pt>
                <c:pt idx="510" formatCode="General">
                  <c:v>3.3E-4</c:v>
                </c:pt>
                <c:pt idx="511" formatCode="General">
                  <c:v>3.2400000000000001E-4</c:v>
                </c:pt>
                <c:pt idx="512" formatCode="General">
                  <c:v>3.28E-4</c:v>
                </c:pt>
                <c:pt idx="513" formatCode="General">
                  <c:v>3.3199999999999999E-4</c:v>
                </c:pt>
                <c:pt idx="514" formatCode="General">
                  <c:v>3.2899999999999997E-4</c:v>
                </c:pt>
                <c:pt idx="515" formatCode="General">
                  <c:v>3.2299999999999999E-4</c:v>
                </c:pt>
                <c:pt idx="516" formatCode="General">
                  <c:v>3.2899999999999997E-4</c:v>
                </c:pt>
                <c:pt idx="517" formatCode="General">
                  <c:v>3.4699999999999998E-4</c:v>
                </c:pt>
                <c:pt idx="518" formatCode="General">
                  <c:v>3.6000000000000002E-4</c:v>
                </c:pt>
                <c:pt idx="519" formatCode="General">
                  <c:v>3.59E-4</c:v>
                </c:pt>
                <c:pt idx="520" formatCode="General">
                  <c:v>3.4900000000000003E-4</c:v>
                </c:pt>
                <c:pt idx="521" formatCode="General">
                  <c:v>3.4099999999999999E-4</c:v>
                </c:pt>
                <c:pt idx="522" formatCode="General">
                  <c:v>3.3399999999999999E-4</c:v>
                </c:pt>
                <c:pt idx="523" formatCode="General">
                  <c:v>3.3399999999999999E-4</c:v>
                </c:pt>
                <c:pt idx="524" formatCode="General">
                  <c:v>3.3799999999999998E-4</c:v>
                </c:pt>
                <c:pt idx="525" formatCode="General">
                  <c:v>3.4499999999999998E-4</c:v>
                </c:pt>
                <c:pt idx="526" formatCode="General">
                  <c:v>3.5199999999999999E-4</c:v>
                </c:pt>
                <c:pt idx="527" formatCode="General">
                  <c:v>3.5300000000000002E-4</c:v>
                </c:pt>
                <c:pt idx="528" formatCode="General">
                  <c:v>3.6099999999999999E-4</c:v>
                </c:pt>
                <c:pt idx="529" formatCode="General">
                  <c:v>3.6900000000000002E-4</c:v>
                </c:pt>
                <c:pt idx="530" formatCode="General">
                  <c:v>3.7800000000000003E-4</c:v>
                </c:pt>
                <c:pt idx="531" formatCode="General">
                  <c:v>3.7300000000000001E-4</c:v>
                </c:pt>
                <c:pt idx="532" formatCode="General">
                  <c:v>3.68E-4</c:v>
                </c:pt>
                <c:pt idx="533" formatCode="General">
                  <c:v>3.6200000000000002E-4</c:v>
                </c:pt>
                <c:pt idx="534" formatCode="General">
                  <c:v>3.68E-4</c:v>
                </c:pt>
                <c:pt idx="535" formatCode="General">
                  <c:v>3.7599999999999998E-4</c:v>
                </c:pt>
                <c:pt idx="536" formatCode="General">
                  <c:v>3.8299999999999999E-4</c:v>
                </c:pt>
                <c:pt idx="537" formatCode="General">
                  <c:v>3.8699999999999997E-4</c:v>
                </c:pt>
                <c:pt idx="538" formatCode="General">
                  <c:v>3.8299999999999999E-4</c:v>
                </c:pt>
                <c:pt idx="539" formatCode="General">
                  <c:v>3.79E-4</c:v>
                </c:pt>
                <c:pt idx="540" formatCode="General">
                  <c:v>3.6900000000000002E-4</c:v>
                </c:pt>
                <c:pt idx="541" formatCode="General">
                  <c:v>3.6600000000000001E-4</c:v>
                </c:pt>
                <c:pt idx="542" formatCode="General">
                  <c:v>3.6900000000000002E-4</c:v>
                </c:pt>
                <c:pt idx="543" formatCode="General">
                  <c:v>3.8099999999999999E-4</c:v>
                </c:pt>
                <c:pt idx="544" formatCode="General">
                  <c:v>3.88E-4</c:v>
                </c:pt>
                <c:pt idx="545" formatCode="General">
                  <c:v>3.8499999999999998E-4</c:v>
                </c:pt>
                <c:pt idx="546" formatCode="General">
                  <c:v>3.79E-4</c:v>
                </c:pt>
                <c:pt idx="547" formatCode="General">
                  <c:v>3.8000000000000002E-4</c:v>
                </c:pt>
                <c:pt idx="548" formatCode="General">
                  <c:v>3.8200000000000002E-4</c:v>
                </c:pt>
                <c:pt idx="549" formatCode="General">
                  <c:v>3.8200000000000002E-4</c:v>
                </c:pt>
                <c:pt idx="550" formatCode="General">
                  <c:v>3.77E-4</c:v>
                </c:pt>
                <c:pt idx="551" formatCode="General">
                  <c:v>3.8000000000000002E-4</c:v>
                </c:pt>
                <c:pt idx="552" formatCode="General">
                  <c:v>3.8499999999999998E-4</c:v>
                </c:pt>
                <c:pt idx="553" formatCode="General">
                  <c:v>3.9500000000000001E-4</c:v>
                </c:pt>
                <c:pt idx="554" formatCode="General">
                  <c:v>3.9399999999999998E-4</c:v>
                </c:pt>
                <c:pt idx="555" formatCode="General">
                  <c:v>3.86E-4</c:v>
                </c:pt>
                <c:pt idx="556" formatCode="General">
                  <c:v>3.6900000000000002E-4</c:v>
                </c:pt>
                <c:pt idx="557" formatCode="General">
                  <c:v>3.5799999999999997E-4</c:v>
                </c:pt>
                <c:pt idx="558" formatCode="General">
                  <c:v>3.6000000000000002E-4</c:v>
                </c:pt>
                <c:pt idx="559" formatCode="General">
                  <c:v>3.7199999999999999E-4</c:v>
                </c:pt>
                <c:pt idx="560" formatCode="General">
                  <c:v>3.7800000000000003E-4</c:v>
                </c:pt>
                <c:pt idx="561" formatCode="General">
                  <c:v>3.79E-4</c:v>
                </c:pt>
                <c:pt idx="562" formatCode="General">
                  <c:v>3.68E-4</c:v>
                </c:pt>
                <c:pt idx="563" formatCode="General">
                  <c:v>3.6200000000000002E-4</c:v>
                </c:pt>
                <c:pt idx="564" formatCode="General">
                  <c:v>3.5599999999999998E-4</c:v>
                </c:pt>
                <c:pt idx="565" formatCode="General">
                  <c:v>3.59E-4</c:v>
                </c:pt>
                <c:pt idx="566" formatCode="General">
                  <c:v>3.5799999999999997E-4</c:v>
                </c:pt>
                <c:pt idx="567" formatCode="General">
                  <c:v>3.5399999999999999E-4</c:v>
                </c:pt>
                <c:pt idx="568" formatCode="General">
                  <c:v>3.5100000000000002E-4</c:v>
                </c:pt>
                <c:pt idx="569" formatCode="General">
                  <c:v>3.5399999999999999E-4</c:v>
                </c:pt>
                <c:pt idx="570" formatCode="General">
                  <c:v>3.57E-4</c:v>
                </c:pt>
                <c:pt idx="571" formatCode="General">
                  <c:v>3.5599999999999998E-4</c:v>
                </c:pt>
                <c:pt idx="572" formatCode="General">
                  <c:v>3.5199999999999999E-4</c:v>
                </c:pt>
                <c:pt idx="573" formatCode="General">
                  <c:v>3.5E-4</c:v>
                </c:pt>
                <c:pt idx="574" formatCode="General">
                  <c:v>3.5300000000000002E-4</c:v>
                </c:pt>
                <c:pt idx="575" formatCode="General">
                  <c:v>3.5500000000000001E-4</c:v>
                </c:pt>
                <c:pt idx="576" formatCode="General">
                  <c:v>3.6699999999999998E-4</c:v>
                </c:pt>
                <c:pt idx="577" formatCode="General">
                  <c:v>3.7599999999999998E-4</c:v>
                </c:pt>
                <c:pt idx="578" formatCode="General">
                  <c:v>3.8699999999999997E-4</c:v>
                </c:pt>
                <c:pt idx="579" formatCode="General">
                  <c:v>3.8099999999999999E-4</c:v>
                </c:pt>
                <c:pt idx="580" formatCode="General">
                  <c:v>3.68E-4</c:v>
                </c:pt>
                <c:pt idx="581" formatCode="General">
                  <c:v>3.5199999999999999E-4</c:v>
                </c:pt>
                <c:pt idx="582" formatCode="General">
                  <c:v>3.4499999999999998E-4</c:v>
                </c:pt>
                <c:pt idx="583" formatCode="General">
                  <c:v>3.4900000000000003E-4</c:v>
                </c:pt>
                <c:pt idx="584" formatCode="General">
                  <c:v>3.48E-4</c:v>
                </c:pt>
                <c:pt idx="585" formatCode="General">
                  <c:v>3.48E-4</c:v>
                </c:pt>
                <c:pt idx="586" formatCode="General">
                  <c:v>3.4099999999999999E-4</c:v>
                </c:pt>
                <c:pt idx="587" formatCode="General">
                  <c:v>3.4499999999999998E-4</c:v>
                </c:pt>
                <c:pt idx="588" formatCode="General">
                  <c:v>3.5199999999999999E-4</c:v>
                </c:pt>
                <c:pt idx="589" formatCode="General">
                  <c:v>3.59E-4</c:v>
                </c:pt>
                <c:pt idx="590" formatCode="General">
                  <c:v>3.6200000000000002E-4</c:v>
                </c:pt>
                <c:pt idx="591" formatCode="General">
                  <c:v>3.6499999999999998E-4</c:v>
                </c:pt>
                <c:pt idx="592" formatCode="General">
                  <c:v>3.6499999999999998E-4</c:v>
                </c:pt>
                <c:pt idx="593" formatCode="General">
                  <c:v>3.7300000000000001E-4</c:v>
                </c:pt>
                <c:pt idx="594" formatCode="General">
                  <c:v>3.7800000000000003E-4</c:v>
                </c:pt>
                <c:pt idx="595" formatCode="General">
                  <c:v>3.8200000000000002E-4</c:v>
                </c:pt>
                <c:pt idx="596" formatCode="General">
                  <c:v>3.79E-4</c:v>
                </c:pt>
                <c:pt idx="597" formatCode="General">
                  <c:v>3.7300000000000001E-4</c:v>
                </c:pt>
                <c:pt idx="598" formatCode="General">
                  <c:v>3.6499999999999998E-4</c:v>
                </c:pt>
                <c:pt idx="599" formatCode="General">
                  <c:v>3.5199999999999999E-4</c:v>
                </c:pt>
                <c:pt idx="600" formatCode="General">
                  <c:v>3.4000000000000002E-4</c:v>
                </c:pt>
                <c:pt idx="601" formatCode="General">
                  <c:v>3.3599999999999998E-4</c:v>
                </c:pt>
                <c:pt idx="602" formatCode="General">
                  <c:v>3.4099999999999999E-4</c:v>
                </c:pt>
                <c:pt idx="603" formatCode="General">
                  <c:v>3.4900000000000003E-4</c:v>
                </c:pt>
                <c:pt idx="604" formatCode="General">
                  <c:v>3.5500000000000001E-4</c:v>
                </c:pt>
                <c:pt idx="605" formatCode="General">
                  <c:v>3.59E-4</c:v>
                </c:pt>
                <c:pt idx="606" formatCode="General">
                  <c:v>3.6400000000000001E-4</c:v>
                </c:pt>
                <c:pt idx="607" formatCode="General">
                  <c:v>3.68E-4</c:v>
                </c:pt>
                <c:pt idx="608" formatCode="General">
                  <c:v>3.77E-4</c:v>
                </c:pt>
                <c:pt idx="609" formatCode="General">
                  <c:v>3.79E-4</c:v>
                </c:pt>
                <c:pt idx="610" formatCode="General">
                  <c:v>3.8699999999999997E-4</c:v>
                </c:pt>
                <c:pt idx="611" formatCode="General">
                  <c:v>3.8699999999999997E-4</c:v>
                </c:pt>
                <c:pt idx="612" formatCode="General">
                  <c:v>3.9800000000000002E-4</c:v>
                </c:pt>
                <c:pt idx="613" formatCode="General">
                  <c:v>3.9599999999999998E-4</c:v>
                </c:pt>
                <c:pt idx="614" formatCode="General">
                  <c:v>4.0299999999999998E-4</c:v>
                </c:pt>
                <c:pt idx="615" formatCode="General">
                  <c:v>4.1300000000000001E-4</c:v>
                </c:pt>
                <c:pt idx="616" formatCode="General">
                  <c:v>4.3100000000000001E-4</c:v>
                </c:pt>
                <c:pt idx="617" formatCode="General">
                  <c:v>4.3899999999999999E-4</c:v>
                </c:pt>
                <c:pt idx="618" formatCode="General">
                  <c:v>4.4000000000000002E-4</c:v>
                </c:pt>
                <c:pt idx="619" formatCode="General">
                  <c:v>4.3399999999999998E-4</c:v>
                </c:pt>
                <c:pt idx="620" formatCode="General">
                  <c:v>4.3199999999999998E-4</c:v>
                </c:pt>
                <c:pt idx="621" formatCode="General">
                  <c:v>4.28E-4</c:v>
                </c:pt>
                <c:pt idx="622" formatCode="General">
                  <c:v>4.2999999999999999E-4</c:v>
                </c:pt>
                <c:pt idx="623" formatCode="General">
                  <c:v>4.4299999999999998E-4</c:v>
                </c:pt>
                <c:pt idx="624" formatCode="General">
                  <c:v>4.6299999999999998E-4</c:v>
                </c:pt>
                <c:pt idx="625" formatCode="General">
                  <c:v>4.7899999999999999E-4</c:v>
                </c:pt>
                <c:pt idx="626" formatCode="General">
                  <c:v>4.8299999999999998E-4</c:v>
                </c:pt>
                <c:pt idx="627" formatCode="General">
                  <c:v>4.8700000000000002E-4</c:v>
                </c:pt>
                <c:pt idx="628" formatCode="General">
                  <c:v>4.9600000000000002E-4</c:v>
                </c:pt>
                <c:pt idx="629" formatCode="General">
                  <c:v>5.0199999999999995E-4</c:v>
                </c:pt>
                <c:pt idx="630" formatCode="General">
                  <c:v>5.0600000000000005E-4</c:v>
                </c:pt>
                <c:pt idx="631" formatCode="General">
                  <c:v>5.0600000000000005E-4</c:v>
                </c:pt>
                <c:pt idx="632" formatCode="General">
                  <c:v>5.0900000000000001E-4</c:v>
                </c:pt>
                <c:pt idx="633" formatCode="General">
                  <c:v>5.1900000000000004E-4</c:v>
                </c:pt>
                <c:pt idx="634" formatCode="General">
                  <c:v>5.3399999999999997E-4</c:v>
                </c:pt>
                <c:pt idx="635" formatCode="General">
                  <c:v>5.5099999999999995E-4</c:v>
                </c:pt>
                <c:pt idx="636" formatCode="General">
                  <c:v>5.6400000000000005E-4</c:v>
                </c:pt>
                <c:pt idx="637" formatCode="General">
                  <c:v>5.7700000000000004E-4</c:v>
                </c:pt>
                <c:pt idx="638" formatCode="General">
                  <c:v>5.9800000000000001E-4</c:v>
                </c:pt>
                <c:pt idx="639" formatCode="General">
                  <c:v>6.1600000000000001E-4</c:v>
                </c:pt>
                <c:pt idx="640" formatCode="General">
                  <c:v>6.29E-4</c:v>
                </c:pt>
                <c:pt idx="641" formatCode="General">
                  <c:v>6.3599999999999996E-4</c:v>
                </c:pt>
                <c:pt idx="642" formatCode="General">
                  <c:v>6.4700000000000001E-4</c:v>
                </c:pt>
                <c:pt idx="643" formatCode="General">
                  <c:v>6.6600000000000003E-4</c:v>
                </c:pt>
                <c:pt idx="644" formatCode="General">
                  <c:v>6.8300000000000001E-4</c:v>
                </c:pt>
                <c:pt idx="645" formatCode="General">
                  <c:v>6.9999999999999999E-4</c:v>
                </c:pt>
                <c:pt idx="646" formatCode="General">
                  <c:v>7.1199999999999996E-4</c:v>
                </c:pt>
                <c:pt idx="647" formatCode="General">
                  <c:v>7.27E-4</c:v>
                </c:pt>
                <c:pt idx="648" formatCode="General">
                  <c:v>7.3700000000000002E-4</c:v>
                </c:pt>
                <c:pt idx="649" formatCode="General">
                  <c:v>7.4399999999999998E-4</c:v>
                </c:pt>
                <c:pt idx="650" formatCode="General">
                  <c:v>7.5299999999999998E-4</c:v>
                </c:pt>
                <c:pt idx="651" formatCode="General">
                  <c:v>7.67E-4</c:v>
                </c:pt>
                <c:pt idx="652" formatCode="General">
                  <c:v>7.8899999999999999E-4</c:v>
                </c:pt>
                <c:pt idx="653" formatCode="General">
                  <c:v>8.1099999999999998E-4</c:v>
                </c:pt>
                <c:pt idx="654" formatCode="General">
                  <c:v>8.3699999999999996E-4</c:v>
                </c:pt>
                <c:pt idx="655" formatCode="General">
                  <c:v>8.6799999999999996E-4</c:v>
                </c:pt>
                <c:pt idx="656" formatCode="General">
                  <c:v>8.9999999999999998E-4</c:v>
                </c:pt>
                <c:pt idx="657" formatCode="General">
                  <c:v>9.1799999999999998E-4</c:v>
                </c:pt>
                <c:pt idx="658" formatCode="General">
                  <c:v>9.2699999999999998E-4</c:v>
                </c:pt>
                <c:pt idx="659" formatCode="General">
                  <c:v>9.2900000000000003E-4</c:v>
                </c:pt>
                <c:pt idx="660" formatCode="General">
                  <c:v>9.4899999999999997E-4</c:v>
                </c:pt>
                <c:pt idx="661" formatCode="General">
                  <c:v>9.7599999999999998E-4</c:v>
                </c:pt>
                <c:pt idx="662" formatCode="General">
                  <c:v>1.01E-3</c:v>
                </c:pt>
                <c:pt idx="663" formatCode="General">
                  <c:v>1.031E-3</c:v>
                </c:pt>
                <c:pt idx="664" formatCode="General">
                  <c:v>1.044E-3</c:v>
                </c:pt>
                <c:pt idx="665" formatCode="General">
                  <c:v>1.0560000000000001E-3</c:v>
                </c:pt>
                <c:pt idx="666" formatCode="General">
                  <c:v>1.0740000000000001E-3</c:v>
                </c:pt>
                <c:pt idx="667" formatCode="General">
                  <c:v>1.0820000000000001E-3</c:v>
                </c:pt>
                <c:pt idx="668" formatCode="General">
                  <c:v>1.0859999999999999E-3</c:v>
                </c:pt>
                <c:pt idx="669" formatCode="General">
                  <c:v>1.0839999999999999E-3</c:v>
                </c:pt>
                <c:pt idx="670" formatCode="General">
                  <c:v>1.096E-3</c:v>
                </c:pt>
                <c:pt idx="671" formatCode="General">
                  <c:v>1.1169999999999999E-3</c:v>
                </c:pt>
                <c:pt idx="672" formatCode="General">
                  <c:v>1.137E-3</c:v>
                </c:pt>
                <c:pt idx="673" formatCode="General">
                  <c:v>1.158E-3</c:v>
                </c:pt>
                <c:pt idx="674" formatCode="General">
                  <c:v>1.1789999999999999E-3</c:v>
                </c:pt>
                <c:pt idx="675" formatCode="General">
                  <c:v>1.207E-3</c:v>
                </c:pt>
                <c:pt idx="676" formatCode="General">
                  <c:v>1.2290000000000001E-3</c:v>
                </c:pt>
                <c:pt idx="677" formatCode="General">
                  <c:v>1.2390000000000001E-3</c:v>
                </c:pt>
                <c:pt idx="678" formatCode="General">
                  <c:v>1.242E-3</c:v>
                </c:pt>
                <c:pt idx="679" formatCode="General">
                  <c:v>1.245E-3</c:v>
                </c:pt>
                <c:pt idx="680" formatCode="General">
                  <c:v>1.2539999999999999E-3</c:v>
                </c:pt>
                <c:pt idx="681" formatCode="General">
                  <c:v>1.2650000000000001E-3</c:v>
                </c:pt>
                <c:pt idx="682" formatCode="General">
                  <c:v>1.2800000000000001E-3</c:v>
                </c:pt>
                <c:pt idx="683" formatCode="General">
                  <c:v>1.3010000000000001E-3</c:v>
                </c:pt>
                <c:pt idx="684" formatCode="General">
                  <c:v>1.323E-3</c:v>
                </c:pt>
                <c:pt idx="685" formatCode="General">
                  <c:v>1.3359999999999999E-3</c:v>
                </c:pt>
                <c:pt idx="686" formatCode="General">
                  <c:v>1.3489999999999999E-3</c:v>
                </c:pt>
                <c:pt idx="687" formatCode="General">
                  <c:v>1.359E-3</c:v>
                </c:pt>
                <c:pt idx="688" formatCode="General">
                  <c:v>1.3829999999999999E-3</c:v>
                </c:pt>
                <c:pt idx="689" formatCode="General">
                  <c:v>1.4040000000000001E-3</c:v>
                </c:pt>
                <c:pt idx="690" formatCode="General">
                  <c:v>1.4170000000000001E-3</c:v>
                </c:pt>
                <c:pt idx="691" formatCode="General">
                  <c:v>1.421E-3</c:v>
                </c:pt>
                <c:pt idx="692" formatCode="General">
                  <c:v>1.415E-3</c:v>
                </c:pt>
                <c:pt idx="693" formatCode="General">
                  <c:v>1.42E-3</c:v>
                </c:pt>
                <c:pt idx="694" formatCode="General">
                  <c:v>1.4220000000000001E-3</c:v>
                </c:pt>
                <c:pt idx="695" formatCode="General">
                  <c:v>1.4430000000000001E-3</c:v>
                </c:pt>
                <c:pt idx="696" formatCode="General">
                  <c:v>1.469E-3</c:v>
                </c:pt>
                <c:pt idx="697" formatCode="General">
                  <c:v>1.5100000000000001E-3</c:v>
                </c:pt>
                <c:pt idx="698" formatCode="General">
                  <c:v>1.539E-3</c:v>
                </c:pt>
                <c:pt idx="699" formatCode="General">
                  <c:v>1.5640000000000001E-3</c:v>
                </c:pt>
                <c:pt idx="700" formatCode="General">
                  <c:v>1.58E-3</c:v>
                </c:pt>
                <c:pt idx="701" formatCode="General">
                  <c:v>1.598E-3</c:v>
                </c:pt>
                <c:pt idx="702" formatCode="General">
                  <c:v>1.6249999999999999E-3</c:v>
                </c:pt>
                <c:pt idx="703" formatCode="General">
                  <c:v>1.704E-3</c:v>
                </c:pt>
                <c:pt idx="704" formatCode="General">
                  <c:v>1.874E-3</c:v>
                </c:pt>
                <c:pt idx="705" formatCode="General">
                  <c:v>2.1670000000000001E-3</c:v>
                </c:pt>
                <c:pt idx="706" formatCode="General">
                  <c:v>2.565E-3</c:v>
                </c:pt>
                <c:pt idx="707" formatCode="General">
                  <c:v>2.9780000000000002E-3</c:v>
                </c:pt>
                <c:pt idx="708" formatCode="General">
                  <c:v>3.2620000000000001E-3</c:v>
                </c:pt>
                <c:pt idx="709" formatCode="General">
                  <c:v>3.2820000000000002E-3</c:v>
                </c:pt>
                <c:pt idx="710" formatCode="General">
                  <c:v>3.0379999999999999E-3</c:v>
                </c:pt>
                <c:pt idx="711" formatCode="General">
                  <c:v>2.6619999999999999E-3</c:v>
                </c:pt>
                <c:pt idx="712" formatCode="General">
                  <c:v>2.3249999999999998E-3</c:v>
                </c:pt>
                <c:pt idx="713" formatCode="General">
                  <c:v>2.127E-3</c:v>
                </c:pt>
                <c:pt idx="714" formatCode="General">
                  <c:v>2.049E-3</c:v>
                </c:pt>
                <c:pt idx="715" formatCode="General">
                  <c:v>2.0300000000000001E-3</c:v>
                </c:pt>
                <c:pt idx="716" formatCode="General">
                  <c:v>2.0070000000000001E-3</c:v>
                </c:pt>
                <c:pt idx="717" formatCode="General">
                  <c:v>1.964E-3</c:v>
                </c:pt>
                <c:pt idx="718" formatCode="General">
                  <c:v>1.92E-3</c:v>
                </c:pt>
                <c:pt idx="719" formatCode="General">
                  <c:v>1.9139999999999999E-3</c:v>
                </c:pt>
                <c:pt idx="720" formatCode="General">
                  <c:v>1.9949999999999998E-3</c:v>
                </c:pt>
                <c:pt idx="721" formatCode="General">
                  <c:v>2.2330000000000002E-3</c:v>
                </c:pt>
                <c:pt idx="722" formatCode="General">
                  <c:v>2.6649999999999998E-3</c:v>
                </c:pt>
                <c:pt idx="723" formatCode="General">
                  <c:v>3.2299999999999998E-3</c:v>
                </c:pt>
                <c:pt idx="724" formatCode="General">
                  <c:v>3.7460000000000002E-3</c:v>
                </c:pt>
                <c:pt idx="725" formatCode="General">
                  <c:v>4.0210000000000003E-3</c:v>
                </c:pt>
                <c:pt idx="726" formatCode="General">
                  <c:v>3.967E-3</c:v>
                </c:pt>
                <c:pt idx="727" formatCode="General">
                  <c:v>3.6649999999999999E-3</c:v>
                </c:pt>
                <c:pt idx="728" formatCode="General">
                  <c:v>3.2629999999999998E-3</c:v>
                </c:pt>
                <c:pt idx="729" formatCode="General">
                  <c:v>2.8969999999999998E-3</c:v>
                </c:pt>
                <c:pt idx="730" formatCode="General">
                  <c:v>2.611E-3</c:v>
                </c:pt>
                <c:pt idx="731" formatCode="General">
                  <c:v>2.4020000000000001E-3</c:v>
                </c:pt>
                <c:pt idx="732" formatCode="General">
                  <c:v>2.2490000000000001E-3</c:v>
                </c:pt>
                <c:pt idx="733" formatCode="General">
                  <c:v>2.1570000000000001E-3</c:v>
                </c:pt>
                <c:pt idx="734" formatCode="General">
                  <c:v>2.1510000000000001E-3</c:v>
                </c:pt>
                <c:pt idx="735" formatCode="General">
                  <c:v>2.2669999999999999E-3</c:v>
                </c:pt>
                <c:pt idx="736" formatCode="General">
                  <c:v>2.5230000000000001E-3</c:v>
                </c:pt>
                <c:pt idx="737" formatCode="General">
                  <c:v>2.8500000000000001E-3</c:v>
                </c:pt>
                <c:pt idx="738" formatCode="General">
                  <c:v>3.104E-3</c:v>
                </c:pt>
                <c:pt idx="739" formatCode="General">
                  <c:v>3.1809999999999998E-3</c:v>
                </c:pt>
                <c:pt idx="740" formatCode="General">
                  <c:v>3.101E-3</c:v>
                </c:pt>
                <c:pt idx="741" formatCode="General">
                  <c:v>2.98E-3</c:v>
                </c:pt>
                <c:pt idx="742" formatCode="General">
                  <c:v>2.8990000000000001E-3</c:v>
                </c:pt>
                <c:pt idx="743" formatCode="General">
                  <c:v>2.8649999999999999E-3</c:v>
                </c:pt>
                <c:pt idx="744" formatCode="General">
                  <c:v>2.8649999999999999E-3</c:v>
                </c:pt>
                <c:pt idx="745" formatCode="General">
                  <c:v>2.8999999999999998E-3</c:v>
                </c:pt>
                <c:pt idx="746" formatCode="General">
                  <c:v>2.99E-3</c:v>
                </c:pt>
                <c:pt idx="747" formatCode="General">
                  <c:v>3.209E-3</c:v>
                </c:pt>
                <c:pt idx="748" formatCode="General">
                  <c:v>3.6809999999999998E-3</c:v>
                </c:pt>
                <c:pt idx="749" formatCode="General">
                  <c:v>4.4770000000000001E-3</c:v>
                </c:pt>
                <c:pt idx="750" formatCode="General">
                  <c:v>5.535E-3</c:v>
                </c:pt>
                <c:pt idx="751" formatCode="General">
                  <c:v>6.679E-3</c:v>
                </c:pt>
                <c:pt idx="752" formatCode="General">
                  <c:v>7.7749999999999998E-3</c:v>
                </c:pt>
                <c:pt idx="753" formatCode="General">
                  <c:v>8.6639999999999998E-3</c:v>
                </c:pt>
                <c:pt idx="754" formatCode="General">
                  <c:v>9.136E-3</c:v>
                </c:pt>
                <c:pt idx="755" formatCode="General">
                  <c:v>9.0279999999999996E-3</c:v>
                </c:pt>
                <c:pt idx="756" formatCode="General">
                  <c:v>8.5089999999999992E-3</c:v>
                </c:pt>
                <c:pt idx="757" formatCode="General">
                  <c:v>8.0330000000000002E-3</c:v>
                </c:pt>
                <c:pt idx="758" formatCode="General">
                  <c:v>7.986E-3</c:v>
                </c:pt>
                <c:pt idx="759" formatCode="General">
                  <c:v>8.3350000000000004E-3</c:v>
                </c:pt>
                <c:pt idx="760" formatCode="General">
                  <c:v>8.7299999999999999E-3</c:v>
                </c:pt>
                <c:pt idx="761" formatCode="General">
                  <c:v>8.8749999999999992E-3</c:v>
                </c:pt>
                <c:pt idx="762" formatCode="General">
                  <c:v>8.8159999999999992E-3</c:v>
                </c:pt>
                <c:pt idx="763" formatCode="General">
                  <c:v>8.822E-3</c:v>
                </c:pt>
                <c:pt idx="764" formatCode="General">
                  <c:v>9.0089999999999996E-3</c:v>
                </c:pt>
                <c:pt idx="765" formatCode="General">
                  <c:v>9.1500000000000001E-3</c:v>
                </c:pt>
                <c:pt idx="766" formatCode="General">
                  <c:v>8.9219999999999994E-3</c:v>
                </c:pt>
                <c:pt idx="767" formatCode="General">
                  <c:v>8.3169999999999997E-3</c:v>
                </c:pt>
                <c:pt idx="768" formatCode="General">
                  <c:v>7.6709999999999999E-3</c:v>
                </c:pt>
                <c:pt idx="769" formatCode="General">
                  <c:v>7.3000000000000001E-3</c:v>
                </c:pt>
                <c:pt idx="770" formatCode="General">
                  <c:v>7.2630000000000004E-3</c:v>
                </c:pt>
                <c:pt idx="771" formatCode="General">
                  <c:v>7.4180000000000001E-3</c:v>
                </c:pt>
                <c:pt idx="772" formatCode="General">
                  <c:v>7.6309999999999998E-3</c:v>
                </c:pt>
                <c:pt idx="773" formatCode="General">
                  <c:v>7.7990000000000004E-3</c:v>
                </c:pt>
                <c:pt idx="774" formatCode="General">
                  <c:v>7.8059999999999996E-3</c:v>
                </c:pt>
                <c:pt idx="775" formatCode="General">
                  <c:v>7.5830000000000003E-3</c:v>
                </c:pt>
                <c:pt idx="776" formatCode="General">
                  <c:v>7.1739999999999998E-3</c:v>
                </c:pt>
                <c:pt idx="777" formatCode="General">
                  <c:v>6.7720000000000002E-3</c:v>
                </c:pt>
                <c:pt idx="778" formatCode="General">
                  <c:v>6.5279999999999999E-3</c:v>
                </c:pt>
                <c:pt idx="779" formatCode="General">
                  <c:v>6.5230000000000002E-3</c:v>
                </c:pt>
                <c:pt idx="780" formatCode="General">
                  <c:v>6.7559999999999999E-3</c:v>
                </c:pt>
                <c:pt idx="781" formatCode="General">
                  <c:v>7.2370000000000004E-3</c:v>
                </c:pt>
                <c:pt idx="782" formatCode="General">
                  <c:v>7.8820000000000001E-3</c:v>
                </c:pt>
                <c:pt idx="783" formatCode="General">
                  <c:v>8.4799999999999997E-3</c:v>
                </c:pt>
                <c:pt idx="784" formatCode="General">
                  <c:v>8.8000000000000005E-3</c:v>
                </c:pt>
                <c:pt idx="785" formatCode="General">
                  <c:v>8.7980000000000003E-3</c:v>
                </c:pt>
                <c:pt idx="786" formatCode="General">
                  <c:v>8.659E-3</c:v>
                </c:pt>
                <c:pt idx="787" formatCode="General">
                  <c:v>8.6339999999999993E-3</c:v>
                </c:pt>
                <c:pt idx="788" formatCode="General">
                  <c:v>8.8660000000000006E-3</c:v>
                </c:pt>
                <c:pt idx="789" formatCode="General">
                  <c:v>9.3290000000000005E-3</c:v>
                </c:pt>
                <c:pt idx="790" formatCode="General">
                  <c:v>9.9520000000000008E-3</c:v>
                </c:pt>
                <c:pt idx="791" formatCode="General">
                  <c:v>1.0721E-2</c:v>
                </c:pt>
                <c:pt idx="792" formatCode="General">
                  <c:v>1.1686999999999999E-2</c:v>
                </c:pt>
                <c:pt idx="793" formatCode="General">
                  <c:v>1.2798E-2</c:v>
                </c:pt>
                <c:pt idx="794" formatCode="General">
                  <c:v>1.3827000000000001E-2</c:v>
                </c:pt>
                <c:pt idx="795" formatCode="General">
                  <c:v>1.4468E-2</c:v>
                </c:pt>
                <c:pt idx="796" formatCode="General">
                  <c:v>1.457E-2</c:v>
                </c:pt>
                <c:pt idx="797" formatCode="General">
                  <c:v>1.4187999999999999E-2</c:v>
                </c:pt>
                <c:pt idx="798" formatCode="General">
                  <c:v>1.3517E-2</c:v>
                </c:pt>
                <c:pt idx="799" formatCode="General">
                  <c:v>1.2727E-2</c:v>
                </c:pt>
                <c:pt idx="800" formatCode="General">
                  <c:v>1.2005999999999999E-2</c:v>
                </c:pt>
                <c:pt idx="801" formatCode="General">
                  <c:v>1.159E-2</c:v>
                </c:pt>
                <c:pt idx="802" formatCode="General">
                  <c:v>1.1860000000000001E-2</c:v>
                </c:pt>
                <c:pt idx="803" formatCode="General">
                  <c:v>1.3081000000000001E-2</c:v>
                </c:pt>
                <c:pt idx="804" formatCode="General">
                  <c:v>1.5214E-2</c:v>
                </c:pt>
                <c:pt idx="805" formatCode="General">
                  <c:v>1.7774000000000002E-2</c:v>
                </c:pt>
                <c:pt idx="806" formatCode="General">
                  <c:v>2.0111E-2</c:v>
                </c:pt>
                <c:pt idx="807" formatCode="General">
                  <c:v>2.1693E-2</c:v>
                </c:pt>
                <c:pt idx="808" formatCode="General">
                  <c:v>2.2287999999999999E-2</c:v>
                </c:pt>
                <c:pt idx="809" formatCode="General">
                  <c:v>2.1964999999999998E-2</c:v>
                </c:pt>
                <c:pt idx="810" formatCode="General">
                  <c:v>2.1024999999999999E-2</c:v>
                </c:pt>
                <c:pt idx="811" formatCode="General">
                  <c:v>1.9910000000000001E-2</c:v>
                </c:pt>
                <c:pt idx="812" formatCode="General">
                  <c:v>1.9044999999999999E-2</c:v>
                </c:pt>
                <c:pt idx="813" formatCode="General">
                  <c:v>1.8721999999999999E-2</c:v>
                </c:pt>
                <c:pt idx="814" formatCode="General">
                  <c:v>1.9064000000000001E-2</c:v>
                </c:pt>
                <c:pt idx="815" formatCode="General">
                  <c:v>1.9987000000000001E-2</c:v>
                </c:pt>
                <c:pt idx="816" formatCode="General">
                  <c:v>2.1198000000000002E-2</c:v>
                </c:pt>
                <c:pt idx="817" formatCode="General">
                  <c:v>2.2360999999999999E-2</c:v>
                </c:pt>
                <c:pt idx="818" formatCode="General">
                  <c:v>2.3366999999999999E-2</c:v>
                </c:pt>
                <c:pt idx="819" formatCode="General">
                  <c:v>2.4531000000000001E-2</c:v>
                </c:pt>
                <c:pt idx="820" formatCode="General">
                  <c:v>2.6387000000000001E-2</c:v>
                </c:pt>
                <c:pt idx="821" formatCode="General">
                  <c:v>2.9214E-2</c:v>
                </c:pt>
                <c:pt idx="822" formatCode="General">
                  <c:v>3.2677999999999999E-2</c:v>
                </c:pt>
                <c:pt idx="823" formatCode="General">
                  <c:v>3.5878E-2</c:v>
                </c:pt>
                <c:pt idx="824" formatCode="General">
                  <c:v>3.7874999999999999E-2</c:v>
                </c:pt>
                <c:pt idx="825" formatCode="General">
                  <c:v>3.8177999999999997E-2</c:v>
                </c:pt>
                <c:pt idx="826" formatCode="General">
                  <c:v>3.6993999999999999E-2</c:v>
                </c:pt>
                <c:pt idx="827" formatCode="General">
                  <c:v>3.4969E-2</c:v>
                </c:pt>
                <c:pt idx="828" formatCode="General">
                  <c:v>3.2857999999999998E-2</c:v>
                </c:pt>
                <c:pt idx="829" formatCode="General">
                  <c:v>3.1208E-2</c:v>
                </c:pt>
                <c:pt idx="830" formatCode="General">
                  <c:v>3.0315000000000002E-2</c:v>
                </c:pt>
                <c:pt idx="831" formatCode="General">
                  <c:v>3.0245000000000001E-2</c:v>
                </c:pt>
                <c:pt idx="832" formatCode="General">
                  <c:v>3.0841E-2</c:v>
                </c:pt>
                <c:pt idx="833" formatCode="General">
                  <c:v>3.1795999999999998E-2</c:v>
                </c:pt>
                <c:pt idx="834" formatCode="General">
                  <c:v>3.2731000000000003E-2</c:v>
                </c:pt>
                <c:pt idx="835" formatCode="General">
                  <c:v>3.3439000000000003E-2</c:v>
                </c:pt>
                <c:pt idx="836" formatCode="General">
                  <c:v>3.3959999999999997E-2</c:v>
                </c:pt>
                <c:pt idx="837" formatCode="General">
                  <c:v>3.4532E-2</c:v>
                </c:pt>
                <c:pt idx="838" formatCode="General">
                  <c:v>3.5401000000000002E-2</c:v>
                </c:pt>
                <c:pt idx="839" formatCode="General">
                  <c:v>3.6667999999999999E-2</c:v>
                </c:pt>
                <c:pt idx="840" formatCode="General">
                  <c:v>3.8302999999999997E-2</c:v>
                </c:pt>
                <c:pt idx="841" formatCode="General">
                  <c:v>4.0160000000000001E-2</c:v>
                </c:pt>
                <c:pt idx="842" formatCode="General">
                  <c:v>4.2050999999999998E-2</c:v>
                </c:pt>
                <c:pt idx="843" formatCode="General">
                  <c:v>4.3788000000000001E-2</c:v>
                </c:pt>
                <c:pt idx="844" formatCode="General">
                  <c:v>4.5260000000000002E-2</c:v>
                </c:pt>
                <c:pt idx="845" formatCode="General">
                  <c:v>4.6565000000000002E-2</c:v>
                </c:pt>
                <c:pt idx="846" formatCode="General">
                  <c:v>4.7945000000000002E-2</c:v>
                </c:pt>
                <c:pt idx="847" formatCode="General">
                  <c:v>4.9756000000000002E-2</c:v>
                </c:pt>
                <c:pt idx="848" formatCode="General">
                  <c:v>5.2193000000000003E-2</c:v>
                </c:pt>
                <c:pt idx="849" formatCode="General">
                  <c:v>5.5240999999999998E-2</c:v>
                </c:pt>
                <c:pt idx="850" formatCode="General">
                  <c:v>5.8632999999999998E-2</c:v>
                </c:pt>
                <c:pt idx="851" formatCode="General">
                  <c:v>6.2078000000000001E-2</c:v>
                </c:pt>
                <c:pt idx="852" formatCode="General">
                  <c:v>6.5409999999999996E-2</c:v>
                </c:pt>
                <c:pt idx="853" formatCode="General">
                  <c:v>6.8685999999999997E-2</c:v>
                </c:pt>
                <c:pt idx="854" formatCode="General">
                  <c:v>7.2165000000000007E-2</c:v>
                </c:pt>
                <c:pt idx="855" formatCode="General">
                  <c:v>7.6190999999999995E-2</c:v>
                </c:pt>
                <c:pt idx="856" formatCode="General">
                  <c:v>8.1110000000000002E-2</c:v>
                </c:pt>
                <c:pt idx="857" formatCode="General">
                  <c:v>8.7156999999999998E-2</c:v>
                </c:pt>
                <c:pt idx="858" formatCode="General">
                  <c:v>9.4558000000000003E-2</c:v>
                </c:pt>
                <c:pt idx="859" formatCode="General">
                  <c:v>0.103673</c:v>
                </c:pt>
                <c:pt idx="860" formatCode="General">
                  <c:v>0.11537600000000001</c:v>
                </c:pt>
                <c:pt idx="861" formatCode="General">
                  <c:v>0.13178400000000001</c:v>
                </c:pt>
                <c:pt idx="862" formatCode="General">
                  <c:v>0.157609</c:v>
                </c:pt>
                <c:pt idx="863" formatCode="General">
                  <c:v>0.20167499999999999</c:v>
                </c:pt>
                <c:pt idx="864" formatCode="General">
                  <c:v>0.276868</c:v>
                </c:pt>
                <c:pt idx="865" formatCode="General">
                  <c:v>0.39647399999999999</c:v>
                </c:pt>
                <c:pt idx="866" formatCode="General">
                  <c:v>0.56673499999999999</c:v>
                </c:pt>
                <c:pt idx="867" formatCode="General">
                  <c:v>0.77834899999999996</c:v>
                </c:pt>
                <c:pt idx="868" formatCode="General">
                  <c:v>1.003268</c:v>
                </c:pt>
                <c:pt idx="869" formatCode="General">
                  <c:v>1.2001120000000001</c:v>
                </c:pt>
                <c:pt idx="870" formatCode="General">
                  <c:v>1.328514</c:v>
                </c:pt>
                <c:pt idx="871" formatCode="General">
                  <c:v>1.3639570000000001</c:v>
                </c:pt>
                <c:pt idx="872" formatCode="General">
                  <c:v>1.3058559999999999</c:v>
                </c:pt>
                <c:pt idx="873" formatCode="General">
                  <c:v>1.1745559999999999</c:v>
                </c:pt>
                <c:pt idx="874" formatCode="General">
                  <c:v>1.001015</c:v>
                </c:pt>
                <c:pt idx="875" formatCode="General">
                  <c:v>0.81606100000000004</c:v>
                </c:pt>
                <c:pt idx="876" formatCode="General">
                  <c:v>0.64303900000000003</c:v>
                </c:pt>
                <c:pt idx="877" formatCode="General">
                  <c:v>0.49567099999999997</c:v>
                </c:pt>
                <c:pt idx="878" formatCode="General">
                  <c:v>0.37879699999999999</c:v>
                </c:pt>
                <c:pt idx="879" formatCode="General">
                  <c:v>0.29108699999999998</c:v>
                </c:pt>
                <c:pt idx="880" formatCode="General">
                  <c:v>0.227855</c:v>
                </c:pt>
                <c:pt idx="881" formatCode="General">
                  <c:v>0.183446</c:v>
                </c:pt>
                <c:pt idx="882" formatCode="General">
                  <c:v>0.15265300000000001</c:v>
                </c:pt>
                <c:pt idx="883" formatCode="General">
                  <c:v>0.13133</c:v>
                </c:pt>
                <c:pt idx="884" formatCode="General">
                  <c:v>0.116451</c:v>
                </c:pt>
                <c:pt idx="885" formatCode="General">
                  <c:v>0.105971</c:v>
                </c:pt>
                <c:pt idx="886" formatCode="General">
                  <c:v>9.8543000000000006E-2</c:v>
                </c:pt>
                <c:pt idx="887" formatCode="General">
                  <c:v>9.3254000000000004E-2</c:v>
                </c:pt>
                <c:pt idx="888" formatCode="General">
                  <c:v>8.9446999999999999E-2</c:v>
                </c:pt>
                <c:pt idx="889" formatCode="General">
                  <c:v>8.6602999999999999E-2</c:v>
                </c:pt>
                <c:pt idx="890" formatCode="General">
                  <c:v>8.4293999999999994E-2</c:v>
                </c:pt>
                <c:pt idx="891" formatCode="General">
                  <c:v>8.2153000000000004E-2</c:v>
                </c:pt>
                <c:pt idx="892" formatCode="General">
                  <c:v>7.9891000000000004E-2</c:v>
                </c:pt>
                <c:pt idx="893" formatCode="General">
                  <c:v>7.7293000000000001E-2</c:v>
                </c:pt>
                <c:pt idx="894" formatCode="General">
                  <c:v>7.4223999999999998E-2</c:v>
                </c:pt>
                <c:pt idx="895" formatCode="General">
                  <c:v>7.0642999999999997E-2</c:v>
                </c:pt>
                <c:pt idx="896" formatCode="General">
                  <c:v>6.6597000000000003E-2</c:v>
                </c:pt>
                <c:pt idx="897" formatCode="General">
                  <c:v>6.2226999999999998E-2</c:v>
                </c:pt>
                <c:pt idx="898" formatCode="General">
                  <c:v>5.7690999999999999E-2</c:v>
                </c:pt>
                <c:pt idx="899" formatCode="General">
                  <c:v>5.3158999999999998E-2</c:v>
                </c:pt>
                <c:pt idx="900" formatCode="General">
                  <c:v>4.8757000000000002E-2</c:v>
                </c:pt>
                <c:pt idx="901" formatCode="General">
                  <c:v>4.4589999999999998E-2</c:v>
                </c:pt>
                <c:pt idx="902" formatCode="General">
                  <c:v>4.0719999999999999E-2</c:v>
                </c:pt>
                <c:pt idx="903" formatCode="General">
                  <c:v>3.7184000000000002E-2</c:v>
                </c:pt>
                <c:pt idx="904" formatCode="General">
                  <c:v>3.3988999999999998E-2</c:v>
                </c:pt>
                <c:pt idx="905" formatCode="General">
                  <c:v>3.1119000000000001E-2</c:v>
                </c:pt>
                <c:pt idx="906" formatCode="General">
                  <c:v>2.8556999999999999E-2</c:v>
                </c:pt>
                <c:pt idx="907" formatCode="General">
                  <c:v>2.6270999999999999E-2</c:v>
                </c:pt>
                <c:pt idx="908" formatCode="General">
                  <c:v>2.4228E-2</c:v>
                </c:pt>
                <c:pt idx="909" formatCode="General">
                  <c:v>2.2391999999999999E-2</c:v>
                </c:pt>
                <c:pt idx="910" formatCode="General">
                  <c:v>2.0739E-2</c:v>
                </c:pt>
                <c:pt idx="911" formatCode="General">
                  <c:v>1.9257E-2</c:v>
                </c:pt>
                <c:pt idx="912" formatCode="General">
                  <c:v>1.7940000000000001E-2</c:v>
                </c:pt>
                <c:pt idx="913" formatCode="General">
                  <c:v>1.6778000000000001E-2</c:v>
                </c:pt>
                <c:pt idx="914" formatCode="General">
                  <c:v>1.5762000000000002E-2</c:v>
                </c:pt>
                <c:pt idx="915" formatCode="General">
                  <c:v>1.4871000000000001E-2</c:v>
                </c:pt>
                <c:pt idx="916" formatCode="General">
                  <c:v>1.4107E-2</c:v>
                </c:pt>
                <c:pt idx="917" formatCode="General">
                  <c:v>1.3462E-2</c:v>
                </c:pt>
                <c:pt idx="918" formatCode="General">
                  <c:v>1.2929E-2</c:v>
                </c:pt>
                <c:pt idx="919" formatCode="General">
                  <c:v>1.2481000000000001E-2</c:v>
                </c:pt>
                <c:pt idx="920" formatCode="General">
                  <c:v>1.2095E-2</c:v>
                </c:pt>
                <c:pt idx="921" formatCode="General">
                  <c:v>1.1768000000000001E-2</c:v>
                </c:pt>
                <c:pt idx="922" formatCode="General">
                  <c:v>1.1485E-2</c:v>
                </c:pt>
                <c:pt idx="923" formatCode="General">
                  <c:v>1.1232000000000001E-2</c:v>
                </c:pt>
                <c:pt idx="924" formatCode="General">
                  <c:v>1.0991000000000001E-2</c:v>
                </c:pt>
                <c:pt idx="925" formatCode="General">
                  <c:v>1.077E-2</c:v>
                </c:pt>
                <c:pt idx="926" formatCode="General">
                  <c:v>1.0572E-2</c:v>
                </c:pt>
                <c:pt idx="927" formatCode="General">
                  <c:v>1.0387E-2</c:v>
                </c:pt>
                <c:pt idx="928" formatCode="General">
                  <c:v>1.0208E-2</c:v>
                </c:pt>
                <c:pt idx="929" formatCode="General">
                  <c:v>1.0030000000000001E-2</c:v>
                </c:pt>
                <c:pt idx="930" formatCode="General">
                  <c:v>9.861E-3</c:v>
                </c:pt>
                <c:pt idx="931" formatCode="General">
                  <c:v>9.6919999999999992E-3</c:v>
                </c:pt>
                <c:pt idx="932" formatCode="General">
                  <c:v>9.5189999999999997E-3</c:v>
                </c:pt>
                <c:pt idx="933" formatCode="General">
                  <c:v>9.332E-3</c:v>
                </c:pt>
                <c:pt idx="934" formatCode="General">
                  <c:v>9.1280000000000007E-3</c:v>
                </c:pt>
                <c:pt idx="935" formatCode="General">
                  <c:v>8.9049999999999997E-3</c:v>
                </c:pt>
                <c:pt idx="936" formatCode="General">
                  <c:v>8.6680000000000004E-3</c:v>
                </c:pt>
                <c:pt idx="937" formatCode="General">
                  <c:v>8.4089999999999998E-3</c:v>
                </c:pt>
                <c:pt idx="938" formatCode="General">
                  <c:v>8.1359999999999991E-3</c:v>
                </c:pt>
                <c:pt idx="939" formatCode="General">
                  <c:v>7.8519999999999996E-3</c:v>
                </c:pt>
                <c:pt idx="940" formatCode="General">
                  <c:v>7.5820000000000002E-3</c:v>
                </c:pt>
                <c:pt idx="941" formatCode="General">
                  <c:v>7.3410000000000003E-3</c:v>
                </c:pt>
                <c:pt idx="942" formatCode="General">
                  <c:v>7.1329999999999996E-3</c:v>
                </c:pt>
                <c:pt idx="943" formatCode="General">
                  <c:v>6.9620000000000003E-3</c:v>
                </c:pt>
                <c:pt idx="944" formatCode="General">
                  <c:v>6.8170000000000001E-3</c:v>
                </c:pt>
                <c:pt idx="945" formatCode="General">
                  <c:v>6.7010000000000004E-3</c:v>
                </c:pt>
                <c:pt idx="946" formatCode="General">
                  <c:v>6.6039999999999996E-3</c:v>
                </c:pt>
                <c:pt idx="947" formatCode="General">
                  <c:v>6.5230000000000002E-3</c:v>
                </c:pt>
                <c:pt idx="948" formatCode="General">
                  <c:v>6.4469999999999996E-3</c:v>
                </c:pt>
                <c:pt idx="949" formatCode="General">
                  <c:v>6.365E-3</c:v>
                </c:pt>
                <c:pt idx="950" formatCode="General">
                  <c:v>6.2880000000000002E-3</c:v>
                </c:pt>
                <c:pt idx="951" formatCode="General">
                  <c:v>6.2090000000000001E-3</c:v>
                </c:pt>
                <c:pt idx="952" formatCode="General">
                  <c:v>6.1260000000000004E-3</c:v>
                </c:pt>
                <c:pt idx="953" formatCode="General">
                  <c:v>6.025E-3</c:v>
                </c:pt>
                <c:pt idx="954" formatCode="General">
                  <c:v>5.9109999999999996E-3</c:v>
                </c:pt>
                <c:pt idx="955" formatCode="General">
                  <c:v>5.7999999999999996E-3</c:v>
                </c:pt>
                <c:pt idx="956" formatCode="General">
                  <c:v>5.6880000000000003E-3</c:v>
                </c:pt>
                <c:pt idx="957" formatCode="General">
                  <c:v>5.5830000000000003E-3</c:v>
                </c:pt>
                <c:pt idx="958" formatCode="General">
                  <c:v>5.4860000000000004E-3</c:v>
                </c:pt>
                <c:pt idx="959" formatCode="General">
                  <c:v>5.4130000000000003E-3</c:v>
                </c:pt>
                <c:pt idx="960" formatCode="General">
                  <c:v>5.3579999999999999E-3</c:v>
                </c:pt>
                <c:pt idx="961" formatCode="General">
                  <c:v>5.3099999999999996E-3</c:v>
                </c:pt>
                <c:pt idx="962" formatCode="General">
                  <c:v>5.2589999999999998E-3</c:v>
                </c:pt>
                <c:pt idx="963" formatCode="General">
                  <c:v>5.2110000000000004E-3</c:v>
                </c:pt>
                <c:pt idx="964" formatCode="General">
                  <c:v>5.1640000000000002E-3</c:v>
                </c:pt>
                <c:pt idx="965" formatCode="General">
                  <c:v>5.13E-3</c:v>
                </c:pt>
                <c:pt idx="966" formatCode="General">
                  <c:v>5.0980000000000001E-3</c:v>
                </c:pt>
                <c:pt idx="967" formatCode="General">
                  <c:v>5.0720000000000001E-3</c:v>
                </c:pt>
                <c:pt idx="968" formatCode="General">
                  <c:v>5.0369999999999998E-3</c:v>
                </c:pt>
                <c:pt idx="969" formatCode="General">
                  <c:v>4.9870000000000001E-3</c:v>
                </c:pt>
                <c:pt idx="970" formatCode="General">
                  <c:v>4.9259999999999998E-3</c:v>
                </c:pt>
                <c:pt idx="971" formatCode="General">
                  <c:v>4.8529999999999997E-3</c:v>
                </c:pt>
                <c:pt idx="972" formatCode="General">
                  <c:v>4.7850000000000002E-3</c:v>
                </c:pt>
                <c:pt idx="973" formatCode="General">
                  <c:v>4.7190000000000001E-3</c:v>
                </c:pt>
                <c:pt idx="974" formatCode="General">
                  <c:v>4.6560000000000004E-3</c:v>
                </c:pt>
                <c:pt idx="975" formatCode="General">
                  <c:v>4.6100000000000004E-3</c:v>
                </c:pt>
                <c:pt idx="976" formatCode="General">
                  <c:v>4.5820000000000001E-3</c:v>
                </c:pt>
                <c:pt idx="977" formatCode="General">
                  <c:v>4.5820000000000001E-3</c:v>
                </c:pt>
                <c:pt idx="978" formatCode="General">
                  <c:v>4.581E-3</c:v>
                </c:pt>
                <c:pt idx="979" formatCode="General">
                  <c:v>4.5770000000000003E-3</c:v>
                </c:pt>
                <c:pt idx="980" formatCode="General">
                  <c:v>4.5620000000000001E-3</c:v>
                </c:pt>
                <c:pt idx="981" formatCode="General">
                  <c:v>4.5490000000000001E-3</c:v>
                </c:pt>
                <c:pt idx="982" formatCode="General">
                  <c:v>4.5430000000000002E-3</c:v>
                </c:pt>
                <c:pt idx="983" formatCode="General">
                  <c:v>4.5370000000000002E-3</c:v>
                </c:pt>
                <c:pt idx="984" formatCode="General">
                  <c:v>4.5310000000000003E-3</c:v>
                </c:pt>
                <c:pt idx="985" formatCode="General">
                  <c:v>4.5129999999999997E-3</c:v>
                </c:pt>
                <c:pt idx="986" formatCode="General">
                  <c:v>4.4939999999999997E-3</c:v>
                </c:pt>
                <c:pt idx="987" formatCode="General">
                  <c:v>4.4669999999999996E-3</c:v>
                </c:pt>
                <c:pt idx="988" formatCode="General">
                  <c:v>4.4419999999999998E-3</c:v>
                </c:pt>
                <c:pt idx="989" formatCode="General">
                  <c:v>4.4079999999999996E-3</c:v>
                </c:pt>
                <c:pt idx="990" formatCode="General">
                  <c:v>4.3689999999999996E-3</c:v>
                </c:pt>
                <c:pt idx="991" formatCode="General">
                  <c:v>4.3200000000000001E-3</c:v>
                </c:pt>
                <c:pt idx="992" formatCode="General">
                  <c:v>4.2659999999999998E-3</c:v>
                </c:pt>
                <c:pt idx="993" formatCode="General">
                  <c:v>4.2079999999999999E-3</c:v>
                </c:pt>
                <c:pt idx="994" formatCode="General">
                  <c:v>4.1380000000000002E-3</c:v>
                </c:pt>
                <c:pt idx="995" formatCode="General">
                  <c:v>4.0559999999999997E-3</c:v>
                </c:pt>
                <c:pt idx="996" formatCode="General">
                  <c:v>3.9740000000000001E-3</c:v>
                </c:pt>
                <c:pt idx="997" formatCode="General">
                  <c:v>3.908E-3</c:v>
                </c:pt>
                <c:pt idx="998" formatCode="General">
                  <c:v>3.8600000000000001E-3</c:v>
                </c:pt>
                <c:pt idx="999" formatCode="General">
                  <c:v>3.8140000000000001E-3</c:v>
                </c:pt>
                <c:pt idx="1000" formatCode="General">
                  <c:v>3.7659999999999998E-3</c:v>
                </c:pt>
                <c:pt idx="1001" formatCode="General">
                  <c:v>3.7130000000000002E-3</c:v>
                </c:pt>
                <c:pt idx="1002" formatCode="General">
                  <c:v>3.6679999999999998E-3</c:v>
                </c:pt>
                <c:pt idx="1003" formatCode="General">
                  <c:v>3.6280000000000001E-3</c:v>
                </c:pt>
                <c:pt idx="1004" formatCode="General">
                  <c:v>3.5920000000000001E-3</c:v>
                </c:pt>
                <c:pt idx="1005" formatCode="General">
                  <c:v>3.5620000000000001E-3</c:v>
                </c:pt>
                <c:pt idx="1006" formatCode="General">
                  <c:v>3.5370000000000002E-3</c:v>
                </c:pt>
                <c:pt idx="1007" formatCode="General">
                  <c:v>3.5209999999999998E-3</c:v>
                </c:pt>
                <c:pt idx="1008" formatCode="General">
                  <c:v>3.5040000000000002E-3</c:v>
                </c:pt>
                <c:pt idx="1009" formatCode="General">
                  <c:v>3.496E-3</c:v>
                </c:pt>
                <c:pt idx="1010" formatCode="General">
                  <c:v>3.4919999999999999E-3</c:v>
                </c:pt>
                <c:pt idx="1011" formatCode="General">
                  <c:v>3.4840000000000001E-3</c:v>
                </c:pt>
                <c:pt idx="1012" formatCode="General">
                  <c:v>3.46E-3</c:v>
                </c:pt>
                <c:pt idx="1013" formatCode="General">
                  <c:v>3.424E-3</c:v>
                </c:pt>
                <c:pt idx="1014" formatCode="General">
                  <c:v>3.3999999999999998E-3</c:v>
                </c:pt>
                <c:pt idx="1015" formatCode="General">
                  <c:v>3.3899999999999998E-3</c:v>
                </c:pt>
                <c:pt idx="1016" formatCode="General">
                  <c:v>3.3800000000000002E-3</c:v>
                </c:pt>
                <c:pt idx="1017" formatCode="General">
                  <c:v>3.3679999999999999E-3</c:v>
                </c:pt>
                <c:pt idx="1018" formatCode="General">
                  <c:v>3.3500000000000001E-3</c:v>
                </c:pt>
                <c:pt idx="1019" formatCode="General">
                  <c:v>3.3370000000000001E-3</c:v>
                </c:pt>
                <c:pt idx="1020" formatCode="General">
                  <c:v>3.3180000000000002E-3</c:v>
                </c:pt>
                <c:pt idx="1021" formatCode="General">
                  <c:v>3.313E-3</c:v>
                </c:pt>
                <c:pt idx="1022" formatCode="General">
                  <c:v>3.3170000000000001E-3</c:v>
                </c:pt>
                <c:pt idx="1023" formatCode="General">
                  <c:v>3.3400000000000001E-3</c:v>
                </c:pt>
                <c:pt idx="1024" formatCode="General">
                  <c:v>3.3570000000000002E-3</c:v>
                </c:pt>
                <c:pt idx="1025" formatCode="General">
                  <c:v>3.362E-3</c:v>
                </c:pt>
                <c:pt idx="1026" formatCode="General">
                  <c:v>3.349E-3</c:v>
                </c:pt>
                <c:pt idx="1027" formatCode="General">
                  <c:v>3.3249999999999998E-3</c:v>
                </c:pt>
                <c:pt idx="1028" formatCode="General">
                  <c:v>3.3E-3</c:v>
                </c:pt>
                <c:pt idx="1029" formatCode="General">
                  <c:v>3.2690000000000002E-3</c:v>
                </c:pt>
                <c:pt idx="1030" formatCode="General">
                  <c:v>3.241E-3</c:v>
                </c:pt>
                <c:pt idx="1031" formatCode="General">
                  <c:v>3.2169999999999998E-3</c:v>
                </c:pt>
                <c:pt idx="1032" formatCode="General">
                  <c:v>3.1970000000000002E-3</c:v>
                </c:pt>
                <c:pt idx="1033" formatCode="General">
                  <c:v>3.1779999999999998E-3</c:v>
                </c:pt>
                <c:pt idx="1034" formatCode="General">
                  <c:v>3.1619999999999999E-3</c:v>
                </c:pt>
                <c:pt idx="1035" formatCode="General">
                  <c:v>3.163E-3</c:v>
                </c:pt>
                <c:pt idx="1036" formatCode="General">
                  <c:v>3.173E-3</c:v>
                </c:pt>
                <c:pt idx="1037" formatCode="General">
                  <c:v>3.1819999999999999E-3</c:v>
                </c:pt>
                <c:pt idx="1038" formatCode="General">
                  <c:v>3.1749999999999999E-3</c:v>
                </c:pt>
                <c:pt idx="1039" formatCode="General">
                  <c:v>3.16E-3</c:v>
                </c:pt>
                <c:pt idx="1040" formatCode="General">
                  <c:v>3.1540000000000001E-3</c:v>
                </c:pt>
                <c:pt idx="1041" formatCode="General">
                  <c:v>3.1549999999999998E-3</c:v>
                </c:pt>
                <c:pt idx="1042" formatCode="General">
                  <c:v>3.1580000000000002E-3</c:v>
                </c:pt>
                <c:pt idx="1043" formatCode="General">
                  <c:v>3.153E-3</c:v>
                </c:pt>
                <c:pt idx="1044" formatCode="General">
                  <c:v>3.1440000000000001E-3</c:v>
                </c:pt>
                <c:pt idx="1045" formatCode="General">
                  <c:v>3.1459999999999999E-3</c:v>
                </c:pt>
                <c:pt idx="1046" formatCode="General">
                  <c:v>3.1580000000000002E-3</c:v>
                </c:pt>
                <c:pt idx="1047" formatCode="General">
                  <c:v>3.1749999999999999E-3</c:v>
                </c:pt>
                <c:pt idx="1048" formatCode="General">
                  <c:v>3.1939999999999998E-3</c:v>
                </c:pt>
                <c:pt idx="1049" formatCode="General">
                  <c:v>3.1979999999999999E-3</c:v>
                </c:pt>
                <c:pt idx="1050" formatCode="General">
                  <c:v>3.1970000000000002E-3</c:v>
                </c:pt>
                <c:pt idx="1051" formatCode="General">
                  <c:v>3.1960000000000001E-3</c:v>
                </c:pt>
                <c:pt idx="1052" formatCode="General">
                  <c:v>3.209E-3</c:v>
                </c:pt>
                <c:pt idx="1053" formatCode="General">
                  <c:v>3.2369999999999999E-3</c:v>
                </c:pt>
                <c:pt idx="1054" formatCode="General">
                  <c:v>3.2620000000000001E-3</c:v>
                </c:pt>
                <c:pt idx="1055" formatCode="General">
                  <c:v>3.2859999999999999E-3</c:v>
                </c:pt>
                <c:pt idx="1056" formatCode="General">
                  <c:v>3.2950000000000002E-3</c:v>
                </c:pt>
                <c:pt idx="1057" formatCode="General">
                  <c:v>3.3059999999999999E-3</c:v>
                </c:pt>
                <c:pt idx="1058" formatCode="General">
                  <c:v>3.3189999999999999E-3</c:v>
                </c:pt>
                <c:pt idx="1059" formatCode="General">
                  <c:v>3.3340000000000002E-3</c:v>
                </c:pt>
                <c:pt idx="1060" formatCode="General">
                  <c:v>3.3479999999999998E-3</c:v>
                </c:pt>
                <c:pt idx="1061" formatCode="General">
                  <c:v>3.3530000000000001E-3</c:v>
                </c:pt>
                <c:pt idx="1062" formatCode="General">
                  <c:v>3.3579999999999999E-3</c:v>
                </c:pt>
                <c:pt idx="1063" formatCode="General">
                  <c:v>3.3570000000000002E-3</c:v>
                </c:pt>
                <c:pt idx="1064" formatCode="General">
                  <c:v>3.349E-3</c:v>
                </c:pt>
                <c:pt idx="1065" formatCode="General">
                  <c:v>3.349E-3</c:v>
                </c:pt>
                <c:pt idx="1066" formatCode="General">
                  <c:v>3.3600000000000001E-3</c:v>
                </c:pt>
                <c:pt idx="1067" formatCode="General">
                  <c:v>3.385E-3</c:v>
                </c:pt>
                <c:pt idx="1068" formatCode="General">
                  <c:v>3.4030000000000002E-3</c:v>
                </c:pt>
                <c:pt idx="1069" formatCode="General">
                  <c:v>3.4190000000000002E-3</c:v>
                </c:pt>
                <c:pt idx="1070" formatCode="General">
                  <c:v>3.4290000000000002E-3</c:v>
                </c:pt>
                <c:pt idx="1071" formatCode="General">
                  <c:v>3.4390000000000002E-3</c:v>
                </c:pt>
                <c:pt idx="1072" formatCode="General">
                  <c:v>3.447E-3</c:v>
                </c:pt>
                <c:pt idx="1073" formatCode="General">
                  <c:v>3.4640000000000001E-3</c:v>
                </c:pt>
                <c:pt idx="1074" formatCode="General">
                  <c:v>3.493E-3</c:v>
                </c:pt>
                <c:pt idx="1075" formatCode="General">
                  <c:v>3.5260000000000001E-3</c:v>
                </c:pt>
                <c:pt idx="1076" formatCode="General">
                  <c:v>3.5539999999999999E-3</c:v>
                </c:pt>
                <c:pt idx="1077" formatCode="General">
                  <c:v>3.5790000000000001E-3</c:v>
                </c:pt>
                <c:pt idx="1078" formatCode="General">
                  <c:v>3.5999999999999999E-3</c:v>
                </c:pt>
                <c:pt idx="1079" formatCode="General">
                  <c:v>3.6180000000000001E-3</c:v>
                </c:pt>
                <c:pt idx="1080" formatCode="General">
                  <c:v>3.637E-3</c:v>
                </c:pt>
                <c:pt idx="1081" formatCode="General">
                  <c:v>3.6549999999999998E-3</c:v>
                </c:pt>
                <c:pt idx="1082" formatCode="General">
                  <c:v>3.6719999999999999E-3</c:v>
                </c:pt>
                <c:pt idx="1083" formatCode="General">
                  <c:v>3.6840000000000002E-3</c:v>
                </c:pt>
                <c:pt idx="1084" formatCode="General">
                  <c:v>3.699E-3</c:v>
                </c:pt>
                <c:pt idx="1085" formatCode="General">
                  <c:v>3.7230000000000002E-3</c:v>
                </c:pt>
                <c:pt idx="1086" formatCode="General">
                  <c:v>3.751E-3</c:v>
                </c:pt>
                <c:pt idx="1087" formatCode="General">
                  <c:v>3.7729999999999999E-3</c:v>
                </c:pt>
                <c:pt idx="1088" formatCode="General">
                  <c:v>3.7910000000000001E-3</c:v>
                </c:pt>
                <c:pt idx="1089" formatCode="General">
                  <c:v>3.8089999999999999E-3</c:v>
                </c:pt>
                <c:pt idx="1090" formatCode="General">
                  <c:v>3.8249999999999998E-3</c:v>
                </c:pt>
                <c:pt idx="1091" formatCode="General">
                  <c:v>3.8400000000000001E-3</c:v>
                </c:pt>
                <c:pt idx="1092" formatCode="General">
                  <c:v>3.8470000000000002E-3</c:v>
                </c:pt>
                <c:pt idx="1093" formatCode="General">
                  <c:v>3.8539999999999998E-3</c:v>
                </c:pt>
                <c:pt idx="1094" formatCode="General">
                  <c:v>3.8509999999999998E-3</c:v>
                </c:pt>
                <c:pt idx="1095" formatCode="General">
                  <c:v>3.8560000000000001E-3</c:v>
                </c:pt>
                <c:pt idx="1096" formatCode="General">
                  <c:v>3.8660000000000001E-3</c:v>
                </c:pt>
                <c:pt idx="1097" formatCode="General">
                  <c:v>3.8869999999999998E-3</c:v>
                </c:pt>
                <c:pt idx="1098" formatCode="General">
                  <c:v>3.9100000000000003E-3</c:v>
                </c:pt>
                <c:pt idx="1099" formatCode="General">
                  <c:v>3.9379999999999997E-3</c:v>
                </c:pt>
                <c:pt idx="1100" formatCode="General">
                  <c:v>3.9680000000000002E-3</c:v>
                </c:pt>
                <c:pt idx="1101" formatCode="General">
                  <c:v>4.0000000000000001E-3</c:v>
                </c:pt>
                <c:pt idx="1102" formatCode="General">
                  <c:v>4.0340000000000003E-3</c:v>
                </c:pt>
                <c:pt idx="1103" formatCode="General">
                  <c:v>4.084E-3</c:v>
                </c:pt>
                <c:pt idx="1104" formatCode="General">
                  <c:v>4.1390000000000003E-3</c:v>
                </c:pt>
                <c:pt idx="1105" formatCode="General">
                  <c:v>4.1970000000000002E-3</c:v>
                </c:pt>
                <c:pt idx="1106" formatCode="General">
                  <c:v>4.2440000000000004E-3</c:v>
                </c:pt>
                <c:pt idx="1107" formatCode="General">
                  <c:v>4.2929999999999999E-3</c:v>
                </c:pt>
                <c:pt idx="1108" formatCode="General">
                  <c:v>4.3470000000000002E-3</c:v>
                </c:pt>
                <c:pt idx="1109" formatCode="General">
                  <c:v>4.4180000000000001E-3</c:v>
                </c:pt>
                <c:pt idx="1110" formatCode="General">
                  <c:v>4.4970000000000001E-3</c:v>
                </c:pt>
                <c:pt idx="1111" formatCode="General">
                  <c:v>4.5880000000000001E-3</c:v>
                </c:pt>
                <c:pt idx="1112" formatCode="General">
                  <c:v>4.6779999999999999E-3</c:v>
                </c:pt>
                <c:pt idx="1113" formatCode="General">
                  <c:v>4.7720000000000002E-3</c:v>
                </c:pt>
                <c:pt idx="1114" formatCode="General">
                  <c:v>4.8580000000000003E-3</c:v>
                </c:pt>
                <c:pt idx="1115" formatCode="General">
                  <c:v>4.9459999999999999E-3</c:v>
                </c:pt>
                <c:pt idx="1116" formatCode="General">
                  <c:v>5.0309999999999999E-3</c:v>
                </c:pt>
                <c:pt idx="1117" formatCode="General">
                  <c:v>5.1240000000000001E-3</c:v>
                </c:pt>
                <c:pt idx="1118" formatCode="General">
                  <c:v>5.2269999999999999E-3</c:v>
                </c:pt>
                <c:pt idx="1119" formatCode="General">
                  <c:v>5.3340000000000002E-3</c:v>
                </c:pt>
                <c:pt idx="1120" formatCode="General">
                  <c:v>5.437E-3</c:v>
                </c:pt>
                <c:pt idx="1121" formatCode="General">
                  <c:v>5.5329999999999997E-3</c:v>
                </c:pt>
                <c:pt idx="1122" formatCode="General">
                  <c:v>5.6290000000000003E-3</c:v>
                </c:pt>
                <c:pt idx="1123" formatCode="General">
                  <c:v>5.7200000000000003E-3</c:v>
                </c:pt>
                <c:pt idx="1124" formatCode="General">
                  <c:v>5.8060000000000004E-3</c:v>
                </c:pt>
                <c:pt idx="1125" formatCode="General">
                  <c:v>5.8799999999999998E-3</c:v>
                </c:pt>
                <c:pt idx="1126" formatCode="General">
                  <c:v>5.9420000000000002E-3</c:v>
                </c:pt>
                <c:pt idx="1127" formatCode="General">
                  <c:v>5.9909999999999998E-3</c:v>
                </c:pt>
                <c:pt idx="1128" formatCode="General">
                  <c:v>6.0270000000000002E-3</c:v>
                </c:pt>
                <c:pt idx="1129" formatCode="General">
                  <c:v>6.0629999999999998E-3</c:v>
                </c:pt>
                <c:pt idx="1130" formatCode="General">
                  <c:v>6.0949999999999997E-3</c:v>
                </c:pt>
                <c:pt idx="1131" formatCode="General">
                  <c:v>6.1399999999999996E-3</c:v>
                </c:pt>
                <c:pt idx="1132" formatCode="General">
                  <c:v>6.169E-3</c:v>
                </c:pt>
                <c:pt idx="1133" formatCode="General">
                  <c:v>6.1989999999999996E-3</c:v>
                </c:pt>
                <c:pt idx="1134" formatCode="General">
                  <c:v>6.2139999999999999E-3</c:v>
                </c:pt>
                <c:pt idx="1135" formatCode="General">
                  <c:v>6.2469999999999999E-3</c:v>
                </c:pt>
                <c:pt idx="1136" formatCode="General">
                  <c:v>6.2690000000000003E-3</c:v>
                </c:pt>
                <c:pt idx="1137" formatCode="General">
                  <c:v>6.293E-3</c:v>
                </c:pt>
                <c:pt idx="1138" formatCode="General">
                  <c:v>6.3049999999999998E-3</c:v>
                </c:pt>
                <c:pt idx="1139" formatCode="General">
                  <c:v>6.3229999999999996E-3</c:v>
                </c:pt>
                <c:pt idx="1140" formatCode="General">
                  <c:v>6.3410000000000003E-3</c:v>
                </c:pt>
                <c:pt idx="1141" formatCode="General">
                  <c:v>6.3579999999999999E-3</c:v>
                </c:pt>
                <c:pt idx="1142" formatCode="General">
                  <c:v>6.3689999999999997E-3</c:v>
                </c:pt>
                <c:pt idx="1143" formatCode="General">
                  <c:v>6.3709999999999999E-3</c:v>
                </c:pt>
                <c:pt idx="1144" formatCode="General">
                  <c:v>6.3660000000000001E-3</c:v>
                </c:pt>
                <c:pt idx="1145" formatCode="General">
                  <c:v>6.3590000000000001E-3</c:v>
                </c:pt>
                <c:pt idx="1146" formatCode="General">
                  <c:v>6.3600000000000002E-3</c:v>
                </c:pt>
                <c:pt idx="1147" formatCode="General">
                  <c:v>6.3639999999999999E-3</c:v>
                </c:pt>
                <c:pt idx="1148" formatCode="General">
                  <c:v>6.3720000000000001E-3</c:v>
                </c:pt>
                <c:pt idx="1149" formatCode="General">
                  <c:v>6.3699999999999998E-3</c:v>
                </c:pt>
                <c:pt idx="1150" formatCode="General">
                  <c:v>6.3639999999999999E-3</c:v>
                </c:pt>
                <c:pt idx="1151" formatCode="General">
                  <c:v>6.3499999999999997E-3</c:v>
                </c:pt>
                <c:pt idx="1152" formatCode="General">
                  <c:v>6.3420000000000004E-3</c:v>
                </c:pt>
                <c:pt idx="1153" formatCode="General">
                  <c:v>6.3429999999999997E-3</c:v>
                </c:pt>
                <c:pt idx="1154" formatCode="General">
                  <c:v>6.352E-3</c:v>
                </c:pt>
                <c:pt idx="1155" formatCode="General">
                  <c:v>6.3579999999999999E-3</c:v>
                </c:pt>
                <c:pt idx="1156" formatCode="General">
                  <c:v>6.3660000000000001E-3</c:v>
                </c:pt>
                <c:pt idx="1157" formatCode="General">
                  <c:v>6.3680000000000004E-3</c:v>
                </c:pt>
                <c:pt idx="1158" formatCode="General">
                  <c:v>6.3660000000000001E-3</c:v>
                </c:pt>
                <c:pt idx="1159" formatCode="General">
                  <c:v>6.3530000000000001E-3</c:v>
                </c:pt>
                <c:pt idx="1160" formatCode="General">
                  <c:v>6.339E-3</c:v>
                </c:pt>
                <c:pt idx="1161" formatCode="General">
                  <c:v>6.3340000000000002E-3</c:v>
                </c:pt>
                <c:pt idx="1162" formatCode="General">
                  <c:v>6.3429999999999997E-3</c:v>
                </c:pt>
                <c:pt idx="1163" formatCode="General">
                  <c:v>6.3569999999999998E-3</c:v>
                </c:pt>
                <c:pt idx="1164" formatCode="General">
                  <c:v>6.3670000000000003E-3</c:v>
                </c:pt>
                <c:pt idx="1165" formatCode="General">
                  <c:v>6.3689999999999997E-3</c:v>
                </c:pt>
                <c:pt idx="1166" formatCode="General">
                  <c:v>6.3720000000000001E-3</c:v>
                </c:pt>
                <c:pt idx="1167" formatCode="General">
                  <c:v>6.3810000000000004E-3</c:v>
                </c:pt>
                <c:pt idx="1168" formatCode="General">
                  <c:v>6.3969999999999999E-3</c:v>
                </c:pt>
                <c:pt idx="1169" formatCode="General">
                  <c:v>6.4089999999999998E-3</c:v>
                </c:pt>
                <c:pt idx="1170" formatCode="General">
                  <c:v>6.424E-3</c:v>
                </c:pt>
                <c:pt idx="1171" formatCode="General">
                  <c:v>6.4429999999999999E-3</c:v>
                </c:pt>
                <c:pt idx="1172" formatCode="General">
                  <c:v>6.4689999999999999E-3</c:v>
                </c:pt>
                <c:pt idx="1173" formatCode="General">
                  <c:v>6.4939999999999998E-3</c:v>
                </c:pt>
                <c:pt idx="1174" formatCode="General">
                  <c:v>6.5209999999999999E-3</c:v>
                </c:pt>
                <c:pt idx="1175" formatCode="General">
                  <c:v>6.5500000000000003E-3</c:v>
                </c:pt>
                <c:pt idx="1176" formatCode="General">
                  <c:v>6.5760000000000002E-3</c:v>
                </c:pt>
                <c:pt idx="1177" formatCode="General">
                  <c:v>6.5970000000000004E-3</c:v>
                </c:pt>
                <c:pt idx="1178" formatCode="General">
                  <c:v>6.6169999999999996E-3</c:v>
                </c:pt>
                <c:pt idx="1179" formatCode="General">
                  <c:v>6.6490000000000004E-3</c:v>
                </c:pt>
                <c:pt idx="1180" formatCode="General">
                  <c:v>6.6860000000000001E-3</c:v>
                </c:pt>
                <c:pt idx="1181" formatCode="General">
                  <c:v>6.7190000000000001E-3</c:v>
                </c:pt>
                <c:pt idx="1182" formatCode="General">
                  <c:v>6.7499999999999999E-3</c:v>
                </c:pt>
                <c:pt idx="1183" formatCode="General">
                  <c:v>6.7799999999999996E-3</c:v>
                </c:pt>
                <c:pt idx="1184" formatCode="General">
                  <c:v>6.8199999999999997E-3</c:v>
                </c:pt>
                <c:pt idx="1185" formatCode="General">
                  <c:v>6.855E-3</c:v>
                </c:pt>
                <c:pt idx="1186" formatCode="General">
                  <c:v>6.8859999999999998E-3</c:v>
                </c:pt>
                <c:pt idx="1187" formatCode="General">
                  <c:v>6.9100000000000003E-3</c:v>
                </c:pt>
                <c:pt idx="1188" formatCode="General">
                  <c:v>6.9259999999999999E-3</c:v>
                </c:pt>
                <c:pt idx="1189" formatCode="General">
                  <c:v>6.9389999999999999E-3</c:v>
                </c:pt>
                <c:pt idx="1190" formatCode="General">
                  <c:v>6.9470000000000001E-3</c:v>
                </c:pt>
                <c:pt idx="1191" formatCode="General">
                  <c:v>6.9639999999999997E-3</c:v>
                </c:pt>
                <c:pt idx="1192" formatCode="General">
                  <c:v>6.986E-3</c:v>
                </c:pt>
                <c:pt idx="1193" formatCode="General">
                  <c:v>7.0020000000000004E-3</c:v>
                </c:pt>
                <c:pt idx="1194" formatCode="General">
                  <c:v>7.0150000000000004E-3</c:v>
                </c:pt>
                <c:pt idx="1195" formatCode="General">
                  <c:v>7.0390000000000001E-3</c:v>
                </c:pt>
                <c:pt idx="1196" formatCode="General">
                  <c:v>7.0910000000000001E-3</c:v>
                </c:pt>
                <c:pt idx="1197" formatCode="General">
                  <c:v>7.1630000000000001E-3</c:v>
                </c:pt>
                <c:pt idx="1198" formatCode="General">
                  <c:v>7.2420000000000002E-3</c:v>
                </c:pt>
                <c:pt idx="1199" formatCode="General">
                  <c:v>7.3350000000000004E-3</c:v>
                </c:pt>
                <c:pt idx="1200" formatCode="General">
                  <c:v>7.4419999999999998E-3</c:v>
                </c:pt>
                <c:pt idx="1201" formatCode="General">
                  <c:v>7.5700000000000003E-3</c:v>
                </c:pt>
                <c:pt idx="1202" formatCode="General">
                  <c:v>7.7060000000000002E-3</c:v>
                </c:pt>
                <c:pt idx="1203" formatCode="General">
                  <c:v>7.8549999999999991E-3</c:v>
                </c:pt>
                <c:pt idx="1204" formatCode="General">
                  <c:v>8.0190000000000001E-3</c:v>
                </c:pt>
                <c:pt idx="1205" formatCode="General">
                  <c:v>8.1989999999999997E-3</c:v>
                </c:pt>
                <c:pt idx="1206" formatCode="General">
                  <c:v>8.3909999999999992E-3</c:v>
                </c:pt>
                <c:pt idx="1207" formatCode="General">
                  <c:v>8.5939999999999992E-3</c:v>
                </c:pt>
                <c:pt idx="1208" formatCode="General">
                  <c:v>8.8260000000000005E-3</c:v>
                </c:pt>
                <c:pt idx="1209" formatCode="General">
                  <c:v>9.0860000000000003E-3</c:v>
                </c:pt>
                <c:pt idx="1210" formatCode="General">
                  <c:v>9.3939999999999996E-3</c:v>
                </c:pt>
                <c:pt idx="1211" formatCode="General">
                  <c:v>9.7479999999999997E-3</c:v>
                </c:pt>
                <c:pt idx="1212" formatCode="General">
                  <c:v>1.0158E-2</c:v>
                </c:pt>
                <c:pt idx="1213" formatCode="General">
                  <c:v>1.061E-2</c:v>
                </c:pt>
                <c:pt idx="1214" formatCode="General">
                  <c:v>1.1094E-2</c:v>
                </c:pt>
                <c:pt idx="1215" formatCode="General">
                  <c:v>1.1598000000000001E-2</c:v>
                </c:pt>
                <c:pt idx="1216" formatCode="General">
                  <c:v>1.2113000000000001E-2</c:v>
                </c:pt>
                <c:pt idx="1217" formatCode="General">
                  <c:v>1.261E-2</c:v>
                </c:pt>
                <c:pt idx="1218" formatCode="General">
                  <c:v>1.3065E-2</c:v>
                </c:pt>
                <c:pt idx="1219" formatCode="General">
                  <c:v>1.3454000000000001E-2</c:v>
                </c:pt>
                <c:pt idx="1220" formatCode="General">
                  <c:v>1.3771E-2</c:v>
                </c:pt>
                <c:pt idx="1221" formatCode="General">
                  <c:v>1.4024E-2</c:v>
                </c:pt>
                <c:pt idx="1222" formatCode="General">
                  <c:v>1.4217E-2</c:v>
                </c:pt>
                <c:pt idx="1223" formatCode="General">
                  <c:v>1.4383E-2</c:v>
                </c:pt>
                <c:pt idx="1224" formatCode="General">
                  <c:v>1.4514000000000001E-2</c:v>
                </c:pt>
                <c:pt idx="1225" formatCode="General">
                  <c:v>1.4638999999999999E-2</c:v>
                </c:pt>
                <c:pt idx="1226" formatCode="General">
                  <c:v>1.4754E-2</c:v>
                </c:pt>
                <c:pt idx="1227" formatCode="General">
                  <c:v>1.4883E-2</c:v>
                </c:pt>
                <c:pt idx="1228" formatCode="General">
                  <c:v>1.5029000000000001E-2</c:v>
                </c:pt>
                <c:pt idx="1229" formatCode="General">
                  <c:v>1.5185000000000001E-2</c:v>
                </c:pt>
                <c:pt idx="1230" formatCode="General">
                  <c:v>1.5349E-2</c:v>
                </c:pt>
                <c:pt idx="1231" formatCode="General">
                  <c:v>1.5505E-2</c:v>
                </c:pt>
                <c:pt idx="1232" formatCode="General">
                  <c:v>1.5651000000000002E-2</c:v>
                </c:pt>
                <c:pt idx="1233" formatCode="General">
                  <c:v>1.5771E-2</c:v>
                </c:pt>
                <c:pt idx="1234" formatCode="General">
                  <c:v>1.5854E-2</c:v>
                </c:pt>
                <c:pt idx="1235" formatCode="General">
                  <c:v>1.5885E-2</c:v>
                </c:pt>
                <c:pt idx="1236" formatCode="General">
                  <c:v>1.5844E-2</c:v>
                </c:pt>
                <c:pt idx="1237" formatCode="General">
                  <c:v>1.5703999999999999E-2</c:v>
                </c:pt>
                <c:pt idx="1238" formatCode="General">
                  <c:v>1.5436E-2</c:v>
                </c:pt>
                <c:pt idx="1239" formatCode="General">
                  <c:v>1.5018E-2</c:v>
                </c:pt>
                <c:pt idx="1240" formatCode="General">
                  <c:v>1.4456E-2</c:v>
                </c:pt>
                <c:pt idx="1241" formatCode="General">
                  <c:v>1.3776999999999999E-2</c:v>
                </c:pt>
                <c:pt idx="1242" formatCode="General">
                  <c:v>1.3043000000000001E-2</c:v>
                </c:pt>
                <c:pt idx="1243" formatCode="General">
                  <c:v>1.2315E-2</c:v>
                </c:pt>
                <c:pt idx="1244" formatCode="General">
                  <c:v>1.1645000000000001E-2</c:v>
                </c:pt>
                <c:pt idx="1245" formatCode="General">
                  <c:v>1.1056E-2</c:v>
                </c:pt>
                <c:pt idx="1246" formatCode="General">
                  <c:v>1.0557E-2</c:v>
                </c:pt>
                <c:pt idx="1247" formatCode="General">
                  <c:v>1.0137E-2</c:v>
                </c:pt>
                <c:pt idx="1248" formatCode="General">
                  <c:v>9.7870000000000006E-3</c:v>
                </c:pt>
                <c:pt idx="1249" formatCode="General">
                  <c:v>9.4970000000000002E-3</c:v>
                </c:pt>
                <c:pt idx="1250" formatCode="General">
                  <c:v>9.2650000000000007E-3</c:v>
                </c:pt>
                <c:pt idx="1251" formatCode="General">
                  <c:v>9.0830000000000008E-3</c:v>
                </c:pt>
                <c:pt idx="1252" formatCode="General">
                  <c:v>8.9379999999999998E-3</c:v>
                </c:pt>
                <c:pt idx="1253" formatCode="General">
                  <c:v>8.8249999999999995E-3</c:v>
                </c:pt>
                <c:pt idx="1254" formatCode="General">
                  <c:v>8.7279999999999996E-3</c:v>
                </c:pt>
                <c:pt idx="1255" formatCode="General">
                  <c:v>8.6479999999999994E-3</c:v>
                </c:pt>
                <c:pt idx="1256" formatCode="General">
                  <c:v>8.5710000000000005E-3</c:v>
                </c:pt>
                <c:pt idx="1257" formatCode="General">
                  <c:v>8.5109999999999995E-3</c:v>
                </c:pt>
                <c:pt idx="1258" formatCode="General">
                  <c:v>8.4639999999999993E-3</c:v>
                </c:pt>
                <c:pt idx="1259" formatCode="General">
                  <c:v>8.4250000000000002E-3</c:v>
                </c:pt>
                <c:pt idx="1260" formatCode="General">
                  <c:v>8.3920000000000002E-3</c:v>
                </c:pt>
                <c:pt idx="1261" formatCode="General">
                  <c:v>8.3649999999999992E-3</c:v>
                </c:pt>
                <c:pt idx="1262" formatCode="General">
                  <c:v>8.3499999999999998E-3</c:v>
                </c:pt>
                <c:pt idx="1263" formatCode="General">
                  <c:v>8.3350000000000004E-3</c:v>
                </c:pt>
                <c:pt idx="1264" formatCode="General">
                  <c:v>8.3140000000000002E-3</c:v>
                </c:pt>
                <c:pt idx="1265" formatCode="General">
                  <c:v>8.2869999999999992E-3</c:v>
                </c:pt>
                <c:pt idx="1266" formatCode="General">
                  <c:v>8.2529999999999999E-3</c:v>
                </c:pt>
                <c:pt idx="1267" formatCode="General">
                  <c:v>8.2150000000000001E-3</c:v>
                </c:pt>
                <c:pt idx="1268" formatCode="General">
                  <c:v>8.1829999999999993E-3</c:v>
                </c:pt>
                <c:pt idx="1269" formatCode="General">
                  <c:v>8.1560000000000001E-3</c:v>
                </c:pt>
                <c:pt idx="1270" formatCode="General">
                  <c:v>8.1370000000000001E-3</c:v>
                </c:pt>
                <c:pt idx="1271" formatCode="General">
                  <c:v>8.1150000000000007E-3</c:v>
                </c:pt>
                <c:pt idx="1272" formatCode="General">
                  <c:v>8.0999999999999996E-3</c:v>
                </c:pt>
                <c:pt idx="1273" formatCode="General">
                  <c:v>8.09E-3</c:v>
                </c:pt>
                <c:pt idx="1274" formatCode="General">
                  <c:v>8.0809999999999996E-3</c:v>
                </c:pt>
                <c:pt idx="1275" formatCode="General">
                  <c:v>8.071E-3</c:v>
                </c:pt>
                <c:pt idx="1276" formatCode="General">
                  <c:v>8.0619999999999997E-3</c:v>
                </c:pt>
                <c:pt idx="1277" formatCode="General">
                  <c:v>8.0569999999999999E-3</c:v>
                </c:pt>
                <c:pt idx="1278" formatCode="General">
                  <c:v>8.0529999999999994E-3</c:v>
                </c:pt>
                <c:pt idx="1279" formatCode="General">
                  <c:v>8.0450000000000001E-3</c:v>
                </c:pt>
                <c:pt idx="1280" formatCode="General">
                  <c:v>8.0400000000000003E-3</c:v>
                </c:pt>
                <c:pt idx="1281" formatCode="General">
                  <c:v>8.0330000000000002E-3</c:v>
                </c:pt>
                <c:pt idx="1282" formatCode="General">
                  <c:v>8.0300000000000007E-3</c:v>
                </c:pt>
                <c:pt idx="1283" formatCode="General">
                  <c:v>8.0190000000000001E-3</c:v>
                </c:pt>
                <c:pt idx="1284" formatCode="General">
                  <c:v>8.0099999999999998E-3</c:v>
                </c:pt>
                <c:pt idx="1285" formatCode="General">
                  <c:v>8.0000000000000002E-3</c:v>
                </c:pt>
                <c:pt idx="1286" formatCode="General">
                  <c:v>7.9970000000000006E-3</c:v>
                </c:pt>
                <c:pt idx="1287" formatCode="General">
                  <c:v>7.9970000000000006E-3</c:v>
                </c:pt>
                <c:pt idx="1288" formatCode="General">
                  <c:v>7.9880000000000003E-3</c:v>
                </c:pt>
                <c:pt idx="1289" formatCode="General">
                  <c:v>7.9729999999999992E-3</c:v>
                </c:pt>
                <c:pt idx="1290" formatCode="General">
                  <c:v>7.9480000000000002E-3</c:v>
                </c:pt>
                <c:pt idx="1291" formatCode="General">
                  <c:v>7.9179999999999997E-3</c:v>
                </c:pt>
                <c:pt idx="1292" formatCode="General">
                  <c:v>7.8799999999999999E-3</c:v>
                </c:pt>
                <c:pt idx="1293" formatCode="General">
                  <c:v>7.8390000000000005E-3</c:v>
                </c:pt>
                <c:pt idx="1294" formatCode="General">
                  <c:v>7.796E-3</c:v>
                </c:pt>
                <c:pt idx="1295" formatCode="General">
                  <c:v>7.7419999999999998E-3</c:v>
                </c:pt>
                <c:pt idx="1296" formatCode="General">
                  <c:v>7.6790000000000001E-3</c:v>
                </c:pt>
                <c:pt idx="1297" formatCode="General">
                  <c:v>7.6E-3</c:v>
                </c:pt>
                <c:pt idx="1298" formatCode="General">
                  <c:v>7.5180000000000004E-3</c:v>
                </c:pt>
                <c:pt idx="1299" formatCode="General">
                  <c:v>7.4190000000000002E-3</c:v>
                </c:pt>
                <c:pt idx="1300" formatCode="General">
                  <c:v>7.3150000000000003E-3</c:v>
                </c:pt>
                <c:pt idx="1301" formatCode="General">
                  <c:v>7.1939999999999999E-3</c:v>
                </c:pt>
                <c:pt idx="1302" formatCode="General">
                  <c:v>7.0749999999999997E-3</c:v>
                </c:pt>
                <c:pt idx="1303" formatCode="General">
                  <c:v>6.9560000000000004E-3</c:v>
                </c:pt>
                <c:pt idx="1304" formatCode="General">
                  <c:v>6.8440000000000003E-3</c:v>
                </c:pt>
                <c:pt idx="1305" formatCode="General">
                  <c:v>6.7279999999999996E-3</c:v>
                </c:pt>
                <c:pt idx="1306" formatCode="General">
                  <c:v>6.6010000000000001E-3</c:v>
                </c:pt>
                <c:pt idx="1307" formatCode="General">
                  <c:v>6.4669999999999997E-3</c:v>
                </c:pt>
                <c:pt idx="1308" formatCode="General">
                  <c:v>6.3359999999999996E-3</c:v>
                </c:pt>
                <c:pt idx="1309" formatCode="General">
                  <c:v>6.2170000000000003E-3</c:v>
                </c:pt>
                <c:pt idx="1310" formatCode="General">
                  <c:v>6.1050000000000002E-3</c:v>
                </c:pt>
                <c:pt idx="1311" formatCode="General">
                  <c:v>5.9919999999999999E-3</c:v>
                </c:pt>
                <c:pt idx="1312" formatCode="General">
                  <c:v>5.8760000000000001E-3</c:v>
                </c:pt>
                <c:pt idx="1313" formatCode="General">
                  <c:v>5.7710000000000001E-3</c:v>
                </c:pt>
                <c:pt idx="1314" formatCode="General">
                  <c:v>5.6810000000000003E-3</c:v>
                </c:pt>
                <c:pt idx="1315" formatCode="General">
                  <c:v>5.5999999999999999E-3</c:v>
                </c:pt>
                <c:pt idx="1316" formatCode="General">
                  <c:v>5.5230000000000001E-3</c:v>
                </c:pt>
                <c:pt idx="1317" formatCode="General">
                  <c:v>5.4400000000000004E-3</c:v>
                </c:pt>
                <c:pt idx="1318" formatCode="General">
                  <c:v>5.365E-3</c:v>
                </c:pt>
                <c:pt idx="1319" formatCode="General">
                  <c:v>5.2919999999999998E-3</c:v>
                </c:pt>
                <c:pt idx="1320" formatCode="General">
                  <c:v>5.228E-3</c:v>
                </c:pt>
                <c:pt idx="1321" formatCode="General">
                  <c:v>5.1630000000000001E-3</c:v>
                </c:pt>
                <c:pt idx="1322" formatCode="General">
                  <c:v>5.0930000000000003E-3</c:v>
                </c:pt>
                <c:pt idx="1323" formatCode="General">
                  <c:v>5.019E-3</c:v>
                </c:pt>
                <c:pt idx="1324" formatCode="General">
                  <c:v>4.9360000000000003E-3</c:v>
                </c:pt>
                <c:pt idx="1325" formatCode="General">
                  <c:v>4.8650000000000004E-3</c:v>
                </c:pt>
                <c:pt idx="1326" formatCode="General">
                  <c:v>4.8079999999999998E-3</c:v>
                </c:pt>
                <c:pt idx="1327" formatCode="General">
                  <c:v>4.7710000000000001E-3</c:v>
                </c:pt>
                <c:pt idx="1328" formatCode="General">
                  <c:v>4.731E-3</c:v>
                </c:pt>
                <c:pt idx="1329" formatCode="General">
                  <c:v>4.6880000000000003E-3</c:v>
                </c:pt>
                <c:pt idx="1330" formatCode="General">
                  <c:v>4.6340000000000001E-3</c:v>
                </c:pt>
                <c:pt idx="1331" formatCode="General">
                  <c:v>4.5750000000000001E-3</c:v>
                </c:pt>
                <c:pt idx="1332" formatCode="General">
                  <c:v>4.5120000000000004E-3</c:v>
                </c:pt>
                <c:pt idx="1333" formatCode="General">
                  <c:v>4.4600000000000004E-3</c:v>
                </c:pt>
                <c:pt idx="1334" formatCode="General">
                  <c:v>4.4120000000000001E-3</c:v>
                </c:pt>
                <c:pt idx="1335" formatCode="General">
                  <c:v>4.3680000000000004E-3</c:v>
                </c:pt>
                <c:pt idx="1336" formatCode="General">
                  <c:v>4.3229999999999996E-3</c:v>
                </c:pt>
                <c:pt idx="1337" formatCode="General">
                  <c:v>4.287E-3</c:v>
                </c:pt>
                <c:pt idx="1338" formatCode="General">
                  <c:v>4.2529999999999998E-3</c:v>
                </c:pt>
                <c:pt idx="1339" formatCode="General">
                  <c:v>4.2090000000000001E-3</c:v>
                </c:pt>
                <c:pt idx="1340" formatCode="General">
                  <c:v>4.1539999999999997E-3</c:v>
                </c:pt>
                <c:pt idx="1341" formatCode="General">
                  <c:v>4.0959999999999998E-3</c:v>
                </c:pt>
                <c:pt idx="1342" formatCode="General">
                  <c:v>4.0460000000000001E-3</c:v>
                </c:pt>
                <c:pt idx="1343" formatCode="General">
                  <c:v>4.0070000000000001E-3</c:v>
                </c:pt>
                <c:pt idx="1344" formatCode="General">
                  <c:v>3.9719999999999998E-3</c:v>
                </c:pt>
                <c:pt idx="1345" formatCode="General">
                  <c:v>3.9459999999999999E-3</c:v>
                </c:pt>
                <c:pt idx="1346" formatCode="General">
                  <c:v>3.9150000000000001E-3</c:v>
                </c:pt>
                <c:pt idx="1347" formatCode="General">
                  <c:v>3.8890000000000001E-3</c:v>
                </c:pt>
                <c:pt idx="1348" formatCode="General">
                  <c:v>3.8479999999999999E-3</c:v>
                </c:pt>
                <c:pt idx="1349" formatCode="General">
                  <c:v>3.8070000000000001E-3</c:v>
                </c:pt>
                <c:pt idx="1350" formatCode="General">
                  <c:v>3.7620000000000002E-3</c:v>
                </c:pt>
                <c:pt idx="1351" formatCode="General">
                  <c:v>3.7320000000000001E-3</c:v>
                </c:pt>
                <c:pt idx="1352" formatCode="General">
                  <c:v>3.7039999999999998E-3</c:v>
                </c:pt>
                <c:pt idx="1353" formatCode="General">
                  <c:v>3.686E-3</c:v>
                </c:pt>
                <c:pt idx="1354" formatCode="General">
                  <c:v>3.6679999999999998E-3</c:v>
                </c:pt>
                <c:pt idx="1355" formatCode="General">
                  <c:v>3.6519999999999999E-3</c:v>
                </c:pt>
                <c:pt idx="1356" formatCode="General">
                  <c:v>3.6229999999999999E-3</c:v>
                </c:pt>
                <c:pt idx="1357" formatCode="General">
                  <c:v>3.5839999999999999E-3</c:v>
                </c:pt>
                <c:pt idx="1358" formatCode="General">
                  <c:v>3.5479999999999999E-3</c:v>
                </c:pt>
                <c:pt idx="1359" formatCode="General">
                  <c:v>3.522E-3</c:v>
                </c:pt>
                <c:pt idx="1360" formatCode="General">
                  <c:v>3.509E-3</c:v>
                </c:pt>
                <c:pt idx="1361" formatCode="General">
                  <c:v>3.5000000000000001E-3</c:v>
                </c:pt>
                <c:pt idx="1362" formatCode="General">
                  <c:v>3.4870000000000001E-3</c:v>
                </c:pt>
                <c:pt idx="1363" formatCode="General">
                  <c:v>3.4789999999999999E-3</c:v>
                </c:pt>
                <c:pt idx="1364" formatCode="General">
                  <c:v>3.4749999999999998E-3</c:v>
                </c:pt>
                <c:pt idx="1365" formatCode="General">
                  <c:v>3.4940000000000001E-3</c:v>
                </c:pt>
                <c:pt idx="1366" formatCode="General">
                  <c:v>3.5140000000000002E-3</c:v>
                </c:pt>
                <c:pt idx="1367" formatCode="General">
                  <c:v>3.5379999999999999E-3</c:v>
                </c:pt>
                <c:pt idx="1368" formatCode="General">
                  <c:v>3.555E-3</c:v>
                </c:pt>
                <c:pt idx="1369" formatCode="General">
                  <c:v>3.565E-3</c:v>
                </c:pt>
                <c:pt idx="1370" formatCode="General">
                  <c:v>3.571E-3</c:v>
                </c:pt>
                <c:pt idx="1371" formatCode="General">
                  <c:v>3.5720000000000001E-3</c:v>
                </c:pt>
                <c:pt idx="1372" formatCode="General">
                  <c:v>3.5750000000000001E-3</c:v>
                </c:pt>
                <c:pt idx="1373" formatCode="General">
                  <c:v>3.5790000000000001E-3</c:v>
                </c:pt>
                <c:pt idx="1374" formatCode="General">
                  <c:v>3.581E-3</c:v>
                </c:pt>
                <c:pt idx="1375" formatCode="General">
                  <c:v>3.5739999999999999E-3</c:v>
                </c:pt>
                <c:pt idx="1376" formatCode="General">
                  <c:v>3.5560000000000001E-3</c:v>
                </c:pt>
                <c:pt idx="1377" formatCode="General">
                  <c:v>3.5270000000000002E-3</c:v>
                </c:pt>
                <c:pt idx="1378" formatCode="General">
                  <c:v>3.4859999999999999E-3</c:v>
                </c:pt>
                <c:pt idx="1379" formatCode="General">
                  <c:v>3.4350000000000001E-3</c:v>
                </c:pt>
                <c:pt idx="1380" formatCode="General">
                  <c:v>3.3809999999999999E-3</c:v>
                </c:pt>
                <c:pt idx="1381" formatCode="General">
                  <c:v>3.3349999999999999E-3</c:v>
                </c:pt>
                <c:pt idx="1382" formatCode="General">
                  <c:v>3.29E-3</c:v>
                </c:pt>
                <c:pt idx="1383" formatCode="General">
                  <c:v>3.2499999999999999E-3</c:v>
                </c:pt>
                <c:pt idx="1384" formatCode="General">
                  <c:v>3.202E-3</c:v>
                </c:pt>
                <c:pt idx="1385" formatCode="General">
                  <c:v>3.156E-3</c:v>
                </c:pt>
                <c:pt idx="1386" formatCode="General">
                  <c:v>3.107E-3</c:v>
                </c:pt>
                <c:pt idx="1387" formatCode="General">
                  <c:v>3.0639999999999999E-3</c:v>
                </c:pt>
                <c:pt idx="1388" formatCode="General">
                  <c:v>3.0240000000000002E-3</c:v>
                </c:pt>
                <c:pt idx="1389" formatCode="General">
                  <c:v>2.9870000000000001E-3</c:v>
                </c:pt>
                <c:pt idx="1390" formatCode="General">
                  <c:v>2.9520000000000002E-3</c:v>
                </c:pt>
                <c:pt idx="1391" formatCode="General">
                  <c:v>2.9150000000000001E-3</c:v>
                </c:pt>
                <c:pt idx="1392" formatCode="General">
                  <c:v>2.8739999999999998E-3</c:v>
                </c:pt>
                <c:pt idx="1393" formatCode="General">
                  <c:v>2.836E-3</c:v>
                </c:pt>
                <c:pt idx="1394" formatCode="General">
                  <c:v>2.8019999999999998E-3</c:v>
                </c:pt>
                <c:pt idx="1395" formatCode="General">
                  <c:v>2.7810000000000001E-3</c:v>
                </c:pt>
                <c:pt idx="1396" formatCode="General">
                  <c:v>2.761E-3</c:v>
                </c:pt>
                <c:pt idx="1397" formatCode="General">
                  <c:v>2.7469999999999999E-3</c:v>
                </c:pt>
                <c:pt idx="1398" formatCode="General">
                  <c:v>2.7239999999999999E-3</c:v>
                </c:pt>
                <c:pt idx="1399" formatCode="General">
                  <c:v>2.7070000000000002E-3</c:v>
                </c:pt>
                <c:pt idx="1400" formatCode="General">
                  <c:v>2.6770000000000001E-3</c:v>
                </c:pt>
                <c:pt idx="1401" formatCode="General">
                  <c:v>2.6540000000000001E-3</c:v>
                </c:pt>
                <c:pt idx="1402" formatCode="General">
                  <c:v>2.637E-3</c:v>
                </c:pt>
                <c:pt idx="1403" formatCode="General">
                  <c:v>2.6359999999999999E-3</c:v>
                </c:pt>
                <c:pt idx="1404" formatCode="General">
                  <c:v>2.64E-3</c:v>
                </c:pt>
                <c:pt idx="1405" formatCode="General">
                  <c:v>2.6310000000000001E-3</c:v>
                </c:pt>
                <c:pt idx="1406" formatCode="General">
                  <c:v>2.6199999999999999E-3</c:v>
                </c:pt>
                <c:pt idx="1407" formatCode="General">
                  <c:v>2.6189999999999998E-3</c:v>
                </c:pt>
                <c:pt idx="1408" formatCode="General">
                  <c:v>2.6450000000000002E-3</c:v>
                </c:pt>
                <c:pt idx="1409" formatCode="General">
                  <c:v>2.6819999999999999E-3</c:v>
                </c:pt>
                <c:pt idx="1410" formatCode="General">
                  <c:v>2.7200000000000002E-3</c:v>
                </c:pt>
                <c:pt idx="1411" formatCode="General">
                  <c:v>2.7620000000000001E-3</c:v>
                </c:pt>
                <c:pt idx="1412" formatCode="General">
                  <c:v>2.843E-3</c:v>
                </c:pt>
                <c:pt idx="1413" formatCode="General">
                  <c:v>3.0119999999999999E-3</c:v>
                </c:pt>
                <c:pt idx="1414" formatCode="General">
                  <c:v>3.3149999999999998E-3</c:v>
                </c:pt>
                <c:pt idx="1415" formatCode="General">
                  <c:v>3.7580000000000001E-3</c:v>
                </c:pt>
                <c:pt idx="1416" formatCode="General">
                  <c:v>4.254E-3</c:v>
                </c:pt>
                <c:pt idx="1417" formatCode="General">
                  <c:v>4.6540000000000002E-3</c:v>
                </c:pt>
                <c:pt idx="1418" formatCode="General">
                  <c:v>4.8019999999999998E-3</c:v>
                </c:pt>
                <c:pt idx="1419" formatCode="General">
                  <c:v>4.6560000000000004E-3</c:v>
                </c:pt>
                <c:pt idx="1420" formatCode="General">
                  <c:v>4.2779999999999997E-3</c:v>
                </c:pt>
                <c:pt idx="1421" formatCode="General">
                  <c:v>3.8010000000000001E-3</c:v>
                </c:pt>
                <c:pt idx="1422" formatCode="General">
                  <c:v>3.3519999999999999E-3</c:v>
                </c:pt>
                <c:pt idx="1423" formatCode="General">
                  <c:v>3.0070000000000001E-3</c:v>
                </c:pt>
                <c:pt idx="1424" formatCode="General">
                  <c:v>2.7759999999999998E-3</c:v>
                </c:pt>
                <c:pt idx="1425" formatCode="General">
                  <c:v>2.6289999999999998E-3</c:v>
                </c:pt>
                <c:pt idx="1426" formatCode="General">
                  <c:v>2.529E-3</c:v>
                </c:pt>
                <c:pt idx="1427" formatCode="General">
                  <c:v>2.4550000000000002E-3</c:v>
                </c:pt>
                <c:pt idx="1428" formatCode="General">
                  <c:v>2.3990000000000001E-3</c:v>
                </c:pt>
                <c:pt idx="1429" formatCode="General">
                  <c:v>2.362E-3</c:v>
                </c:pt>
                <c:pt idx="1430" formatCode="General">
                  <c:v>2.336E-3</c:v>
                </c:pt>
                <c:pt idx="1431" formatCode="General">
                  <c:v>2.313E-3</c:v>
                </c:pt>
                <c:pt idx="1432" formatCode="General">
                  <c:v>2.281E-3</c:v>
                </c:pt>
                <c:pt idx="1433" formatCode="General">
                  <c:v>2.2539999999999999E-3</c:v>
                </c:pt>
                <c:pt idx="1434" formatCode="General">
                  <c:v>2.238E-3</c:v>
                </c:pt>
                <c:pt idx="1435" formatCode="General">
                  <c:v>2.2390000000000001E-3</c:v>
                </c:pt>
                <c:pt idx="1436" formatCode="General">
                  <c:v>2.225E-3</c:v>
                </c:pt>
                <c:pt idx="1437" formatCode="General">
                  <c:v>2.2070000000000002E-3</c:v>
                </c:pt>
                <c:pt idx="1438" formatCode="General">
                  <c:v>2.189E-3</c:v>
                </c:pt>
                <c:pt idx="1439" formatCode="General">
                  <c:v>2.1840000000000002E-3</c:v>
                </c:pt>
                <c:pt idx="1440" formatCode="General">
                  <c:v>2.173E-3</c:v>
                </c:pt>
                <c:pt idx="1441" formatCode="General">
                  <c:v>2.1440000000000001E-3</c:v>
                </c:pt>
                <c:pt idx="1442" formatCode="General">
                  <c:v>2.1069999999999999E-3</c:v>
                </c:pt>
                <c:pt idx="1443" formatCode="General">
                  <c:v>2.0820000000000001E-3</c:v>
                </c:pt>
                <c:pt idx="1444" formatCode="General">
                  <c:v>2.0760000000000002E-3</c:v>
                </c:pt>
                <c:pt idx="1445" formatCode="General">
                  <c:v>2.075E-3</c:v>
                </c:pt>
                <c:pt idx="1446" formatCode="General">
                  <c:v>2.0669999999999998E-3</c:v>
                </c:pt>
                <c:pt idx="1447" formatCode="General">
                  <c:v>2.0569999999999998E-3</c:v>
                </c:pt>
                <c:pt idx="1448" formatCode="General">
                  <c:v>2.0479999999999999E-3</c:v>
                </c:pt>
                <c:pt idx="1449" formatCode="General">
                  <c:v>2.0379999999999999E-3</c:v>
                </c:pt>
                <c:pt idx="1450" formatCode="General">
                  <c:v>2.0279999999999999E-3</c:v>
                </c:pt>
                <c:pt idx="1451" formatCode="General">
                  <c:v>2.0089999999999999E-3</c:v>
                </c:pt>
                <c:pt idx="1452" formatCode="General">
                  <c:v>1.9949999999999998E-3</c:v>
                </c:pt>
                <c:pt idx="1453" formatCode="General">
                  <c:v>1.9740000000000001E-3</c:v>
                </c:pt>
                <c:pt idx="1454" formatCode="General">
                  <c:v>1.9759999999999999E-3</c:v>
                </c:pt>
                <c:pt idx="1455" formatCode="General">
                  <c:v>1.9740000000000001E-3</c:v>
                </c:pt>
                <c:pt idx="1456" formatCode="General">
                  <c:v>1.9810000000000001E-3</c:v>
                </c:pt>
                <c:pt idx="1457" formatCode="General">
                  <c:v>1.9610000000000001E-3</c:v>
                </c:pt>
                <c:pt idx="1458" formatCode="General">
                  <c:v>1.9449999999999999E-3</c:v>
                </c:pt>
                <c:pt idx="1459" formatCode="General">
                  <c:v>1.9269999999999999E-3</c:v>
                </c:pt>
                <c:pt idx="1460" formatCode="General">
                  <c:v>1.9250000000000001E-3</c:v>
                </c:pt>
                <c:pt idx="1461" formatCode="General">
                  <c:v>1.92E-3</c:v>
                </c:pt>
                <c:pt idx="1462" formatCode="General">
                  <c:v>1.9090000000000001E-3</c:v>
                </c:pt>
                <c:pt idx="1463" formatCode="General">
                  <c:v>1.884E-3</c:v>
                </c:pt>
                <c:pt idx="1464" formatCode="General">
                  <c:v>1.856E-3</c:v>
                </c:pt>
                <c:pt idx="1465" formatCode="General">
                  <c:v>1.8309999999999999E-3</c:v>
                </c:pt>
                <c:pt idx="1466" formatCode="General">
                  <c:v>1.82E-3</c:v>
                </c:pt>
                <c:pt idx="1467" formatCode="General">
                  <c:v>1.818E-3</c:v>
                </c:pt>
                <c:pt idx="1468" formatCode="General">
                  <c:v>1.82E-3</c:v>
                </c:pt>
                <c:pt idx="1469" formatCode="General">
                  <c:v>1.8129999999999999E-3</c:v>
                </c:pt>
                <c:pt idx="1470" formatCode="General">
                  <c:v>1.802E-3</c:v>
                </c:pt>
                <c:pt idx="1471" formatCode="General">
                  <c:v>1.787E-3</c:v>
                </c:pt>
                <c:pt idx="1472" formatCode="General">
                  <c:v>1.7769999999999999E-3</c:v>
                </c:pt>
                <c:pt idx="1473" formatCode="General">
                  <c:v>1.7650000000000001E-3</c:v>
                </c:pt>
                <c:pt idx="1474" formatCode="General">
                  <c:v>1.758E-3</c:v>
                </c:pt>
                <c:pt idx="1475" formatCode="General">
                  <c:v>1.751E-3</c:v>
                </c:pt>
                <c:pt idx="1476" formatCode="General">
                  <c:v>1.7489999999999999E-3</c:v>
                </c:pt>
                <c:pt idx="1477" formatCode="General">
                  <c:v>1.7520000000000001E-3</c:v>
                </c:pt>
                <c:pt idx="1478" formatCode="General">
                  <c:v>1.758E-3</c:v>
                </c:pt>
                <c:pt idx="1479" formatCode="General">
                  <c:v>1.766E-3</c:v>
                </c:pt>
                <c:pt idx="1480" formatCode="General">
                  <c:v>1.766E-3</c:v>
                </c:pt>
                <c:pt idx="1481" formatCode="General">
                  <c:v>1.7619999999999999E-3</c:v>
                </c:pt>
                <c:pt idx="1482" formatCode="General">
                  <c:v>1.751E-3</c:v>
                </c:pt>
                <c:pt idx="1483" formatCode="General">
                  <c:v>1.74E-3</c:v>
                </c:pt>
                <c:pt idx="1484" formatCode="General">
                  <c:v>1.735E-3</c:v>
                </c:pt>
                <c:pt idx="1485" formatCode="General">
                  <c:v>1.7340000000000001E-3</c:v>
                </c:pt>
                <c:pt idx="1486" formatCode="General">
                  <c:v>1.7420000000000001E-3</c:v>
                </c:pt>
                <c:pt idx="1487" formatCode="General">
                  <c:v>1.751E-3</c:v>
                </c:pt>
                <c:pt idx="1488" formatCode="General">
                  <c:v>1.761E-3</c:v>
                </c:pt>
                <c:pt idx="1489" formatCode="General">
                  <c:v>1.7669999999999999E-3</c:v>
                </c:pt>
                <c:pt idx="1490" formatCode="General">
                  <c:v>1.7639999999999999E-3</c:v>
                </c:pt>
                <c:pt idx="1491" formatCode="General">
                  <c:v>1.756E-3</c:v>
                </c:pt>
                <c:pt idx="1492" formatCode="General">
                  <c:v>1.737E-3</c:v>
                </c:pt>
                <c:pt idx="1493" formatCode="General">
                  <c:v>1.722E-3</c:v>
                </c:pt>
                <c:pt idx="1494" formatCode="General">
                  <c:v>1.7099999999999999E-3</c:v>
                </c:pt>
                <c:pt idx="1495" formatCode="General">
                  <c:v>1.712E-3</c:v>
                </c:pt>
                <c:pt idx="1496" formatCode="General">
                  <c:v>1.72E-3</c:v>
                </c:pt>
                <c:pt idx="1497" formatCode="General">
                  <c:v>1.737E-3</c:v>
                </c:pt>
                <c:pt idx="1498" formatCode="General">
                  <c:v>1.75E-3</c:v>
                </c:pt>
                <c:pt idx="1499" formatCode="General">
                  <c:v>1.756E-3</c:v>
                </c:pt>
                <c:pt idx="1500" formatCode="General">
                  <c:v>1.7570000000000001E-3</c:v>
                </c:pt>
                <c:pt idx="1501" formatCode="General">
                  <c:v>1.7589999999999999E-3</c:v>
                </c:pt>
                <c:pt idx="1502" formatCode="General">
                  <c:v>1.7669999999999999E-3</c:v>
                </c:pt>
                <c:pt idx="1503" formatCode="General">
                  <c:v>1.776E-3</c:v>
                </c:pt>
                <c:pt idx="1504" formatCode="General">
                  <c:v>1.7780000000000001E-3</c:v>
                </c:pt>
                <c:pt idx="1505" formatCode="General">
                  <c:v>1.7769999999999999E-3</c:v>
                </c:pt>
                <c:pt idx="1506" formatCode="General">
                  <c:v>1.7719999999999999E-3</c:v>
                </c:pt>
                <c:pt idx="1507" formatCode="General">
                  <c:v>1.7750000000000001E-3</c:v>
                </c:pt>
                <c:pt idx="1508" formatCode="General">
                  <c:v>1.784E-3</c:v>
                </c:pt>
                <c:pt idx="1509" formatCode="General">
                  <c:v>1.7979999999999999E-3</c:v>
                </c:pt>
                <c:pt idx="1510" formatCode="General">
                  <c:v>1.8190000000000001E-3</c:v>
                </c:pt>
                <c:pt idx="1511" formatCode="General">
                  <c:v>1.836E-3</c:v>
                </c:pt>
                <c:pt idx="1512" formatCode="General">
                  <c:v>1.846E-3</c:v>
                </c:pt>
                <c:pt idx="1513" formatCode="General">
                  <c:v>1.8420000000000001E-3</c:v>
                </c:pt>
                <c:pt idx="1514" formatCode="General">
                  <c:v>1.8259999999999999E-3</c:v>
                </c:pt>
                <c:pt idx="1515" formatCode="General">
                  <c:v>1.8079999999999999E-3</c:v>
                </c:pt>
                <c:pt idx="1516" formatCode="General">
                  <c:v>1.7899999999999999E-3</c:v>
                </c:pt>
                <c:pt idx="1517" formatCode="General">
                  <c:v>1.7669999999999999E-3</c:v>
                </c:pt>
                <c:pt idx="1518" formatCode="General">
                  <c:v>1.7459999999999999E-3</c:v>
                </c:pt>
                <c:pt idx="1519" formatCode="General">
                  <c:v>1.738E-3</c:v>
                </c:pt>
                <c:pt idx="1520" formatCode="General">
                  <c:v>1.768E-3</c:v>
                </c:pt>
                <c:pt idx="1521" formatCode="General">
                  <c:v>1.8190000000000001E-3</c:v>
                </c:pt>
                <c:pt idx="1522" formatCode="General">
                  <c:v>1.8829999999999999E-3</c:v>
                </c:pt>
                <c:pt idx="1523" formatCode="General">
                  <c:v>1.946E-3</c:v>
                </c:pt>
                <c:pt idx="1524" formatCode="General">
                  <c:v>2.0119999999999999E-3</c:v>
                </c:pt>
                <c:pt idx="1525" formatCode="General">
                  <c:v>2.0630000000000002E-3</c:v>
                </c:pt>
                <c:pt idx="1526" formatCode="General">
                  <c:v>2.0730000000000002E-3</c:v>
                </c:pt>
                <c:pt idx="1527" formatCode="General">
                  <c:v>2.032E-3</c:v>
                </c:pt>
                <c:pt idx="1528" formatCode="General">
                  <c:v>1.957E-3</c:v>
                </c:pt>
                <c:pt idx="1529" formatCode="General">
                  <c:v>1.869E-3</c:v>
                </c:pt>
                <c:pt idx="1530" formatCode="General">
                  <c:v>1.787E-3</c:v>
                </c:pt>
                <c:pt idx="1531" formatCode="General">
                  <c:v>1.7129999999999999E-3</c:v>
                </c:pt>
                <c:pt idx="1532" formatCode="General">
                  <c:v>1.658E-3</c:v>
                </c:pt>
                <c:pt idx="1533" formatCode="General">
                  <c:v>1.6169999999999999E-3</c:v>
                </c:pt>
                <c:pt idx="1534" formatCode="General">
                  <c:v>1.5889999999999999E-3</c:v>
                </c:pt>
                <c:pt idx="1535" formatCode="General">
                  <c:v>1.5690000000000001E-3</c:v>
                </c:pt>
                <c:pt idx="1536" formatCode="General">
                  <c:v>1.5529999999999999E-3</c:v>
                </c:pt>
                <c:pt idx="1537" formatCode="General">
                  <c:v>1.539E-3</c:v>
                </c:pt>
                <c:pt idx="1538" formatCode="General">
                  <c:v>1.523E-3</c:v>
                </c:pt>
                <c:pt idx="1539" formatCode="General">
                  <c:v>1.503E-3</c:v>
                </c:pt>
                <c:pt idx="1540" formatCode="General">
                  <c:v>1.4790000000000001E-3</c:v>
                </c:pt>
                <c:pt idx="1541" formatCode="General">
                  <c:v>1.456E-3</c:v>
                </c:pt>
                <c:pt idx="1542" formatCode="General">
                  <c:v>1.446E-3</c:v>
                </c:pt>
                <c:pt idx="1543" formatCode="General">
                  <c:v>1.444E-3</c:v>
                </c:pt>
                <c:pt idx="1544" formatCode="General">
                  <c:v>1.4400000000000001E-3</c:v>
                </c:pt>
                <c:pt idx="1545" formatCode="General">
                  <c:v>1.431E-3</c:v>
                </c:pt>
                <c:pt idx="1546" formatCode="General">
                  <c:v>1.415E-3</c:v>
                </c:pt>
                <c:pt idx="1547" formatCode="General">
                  <c:v>1.405E-3</c:v>
                </c:pt>
                <c:pt idx="1548" formatCode="General">
                  <c:v>1.392E-3</c:v>
                </c:pt>
                <c:pt idx="1549" formatCode="General">
                  <c:v>1.3799999999999999E-3</c:v>
                </c:pt>
                <c:pt idx="1550" formatCode="General">
                  <c:v>1.364E-3</c:v>
                </c:pt>
                <c:pt idx="1551" formatCode="General">
                  <c:v>1.351E-3</c:v>
                </c:pt>
                <c:pt idx="1552" formatCode="General">
                  <c:v>1.3439999999999999E-3</c:v>
                </c:pt>
                <c:pt idx="1553" formatCode="General">
                  <c:v>1.351E-3</c:v>
                </c:pt>
                <c:pt idx="1554" formatCode="General">
                  <c:v>1.3630000000000001E-3</c:v>
                </c:pt>
                <c:pt idx="1555" formatCode="General">
                  <c:v>1.3730000000000001E-3</c:v>
                </c:pt>
                <c:pt idx="1556" formatCode="General">
                  <c:v>1.372E-3</c:v>
                </c:pt>
                <c:pt idx="1557" formatCode="General">
                  <c:v>1.3749999999999999E-3</c:v>
                </c:pt>
                <c:pt idx="1558" formatCode="General">
                  <c:v>1.39E-3</c:v>
                </c:pt>
                <c:pt idx="1559" formatCode="General">
                  <c:v>1.423E-3</c:v>
                </c:pt>
                <c:pt idx="1560" formatCode="General">
                  <c:v>1.456E-3</c:v>
                </c:pt>
                <c:pt idx="1561" formatCode="General">
                  <c:v>1.4809999999999999E-3</c:v>
                </c:pt>
                <c:pt idx="1562" formatCode="General">
                  <c:v>1.4959999999999999E-3</c:v>
                </c:pt>
                <c:pt idx="1563" formatCode="General">
                  <c:v>1.5169999999999999E-3</c:v>
                </c:pt>
                <c:pt idx="1564" formatCode="General">
                  <c:v>1.539E-3</c:v>
                </c:pt>
                <c:pt idx="1565" formatCode="General">
                  <c:v>1.5640000000000001E-3</c:v>
                </c:pt>
                <c:pt idx="1566" formatCode="General">
                  <c:v>1.5870000000000001E-3</c:v>
                </c:pt>
                <c:pt idx="1567" formatCode="General">
                  <c:v>1.6050000000000001E-3</c:v>
                </c:pt>
                <c:pt idx="1568" formatCode="General">
                  <c:v>1.6199999999999999E-3</c:v>
                </c:pt>
                <c:pt idx="1569" formatCode="General">
                  <c:v>1.6299999999999999E-3</c:v>
                </c:pt>
                <c:pt idx="1570" formatCode="General">
                  <c:v>1.6459999999999999E-3</c:v>
                </c:pt>
                <c:pt idx="1571" formatCode="General">
                  <c:v>1.655E-3</c:v>
                </c:pt>
                <c:pt idx="1572" formatCode="General">
                  <c:v>1.653E-3</c:v>
                </c:pt>
                <c:pt idx="1573" formatCode="General">
                  <c:v>1.6459999999999999E-3</c:v>
                </c:pt>
                <c:pt idx="1574" formatCode="General">
                  <c:v>1.6410000000000001E-3</c:v>
                </c:pt>
                <c:pt idx="1575" formatCode="General">
                  <c:v>1.6509999999999999E-3</c:v>
                </c:pt>
                <c:pt idx="1576" formatCode="General">
                  <c:v>1.671E-3</c:v>
                </c:pt>
                <c:pt idx="1577" formatCode="General">
                  <c:v>1.691E-3</c:v>
                </c:pt>
                <c:pt idx="1578" formatCode="General">
                  <c:v>1.707E-3</c:v>
                </c:pt>
                <c:pt idx="1579" formatCode="General">
                  <c:v>1.7099999999999999E-3</c:v>
                </c:pt>
                <c:pt idx="1580" formatCode="General">
                  <c:v>1.7099999999999999E-3</c:v>
                </c:pt>
                <c:pt idx="1581" formatCode="General">
                  <c:v>1.6999999999999999E-3</c:v>
                </c:pt>
                <c:pt idx="1582" formatCode="General">
                  <c:v>1.681E-3</c:v>
                </c:pt>
                <c:pt idx="1583" formatCode="General">
                  <c:v>1.647E-3</c:v>
                </c:pt>
                <c:pt idx="1584" formatCode="General">
                  <c:v>1.6169999999999999E-3</c:v>
                </c:pt>
                <c:pt idx="1585" formatCode="General">
                  <c:v>1.6149999999999999E-3</c:v>
                </c:pt>
                <c:pt idx="1586" formatCode="General">
                  <c:v>1.6750000000000001E-3</c:v>
                </c:pt>
                <c:pt idx="1587" formatCode="General">
                  <c:v>1.792E-3</c:v>
                </c:pt>
                <c:pt idx="1588" formatCode="General">
                  <c:v>1.952E-3</c:v>
                </c:pt>
                <c:pt idx="1589" formatCode="General">
                  <c:v>2.111E-3</c:v>
                </c:pt>
                <c:pt idx="1590" formatCode="General">
                  <c:v>2.2460000000000002E-3</c:v>
                </c:pt>
                <c:pt idx="1591" formatCode="General">
                  <c:v>2.323E-3</c:v>
                </c:pt>
                <c:pt idx="1592" formatCode="General">
                  <c:v>2.3259999999999999E-3</c:v>
                </c:pt>
                <c:pt idx="1593" formatCode="General">
                  <c:v>2.2490000000000001E-3</c:v>
                </c:pt>
                <c:pt idx="1594" formatCode="General">
                  <c:v>2.1080000000000001E-3</c:v>
                </c:pt>
                <c:pt idx="1595" formatCode="General">
                  <c:v>1.933E-3</c:v>
                </c:pt>
                <c:pt idx="1596" formatCode="General">
                  <c:v>1.758E-3</c:v>
                </c:pt>
                <c:pt idx="1597" formatCode="General">
                  <c:v>1.6080000000000001E-3</c:v>
                </c:pt>
                <c:pt idx="1598" formatCode="General">
                  <c:v>1.4920000000000001E-3</c:v>
                </c:pt>
                <c:pt idx="1599" formatCode="General">
                  <c:v>1.402E-3</c:v>
                </c:pt>
                <c:pt idx="1600" formatCode="General">
                  <c:v>1.3389999999999999E-3</c:v>
                </c:pt>
                <c:pt idx="1601" formatCode="General">
                  <c:v>1.291E-3</c:v>
                </c:pt>
                <c:pt idx="1602" formatCode="General">
                  <c:v>1.2600000000000001E-3</c:v>
                </c:pt>
                <c:pt idx="1603" formatCode="General">
                  <c:v>1.23E-3</c:v>
                </c:pt>
                <c:pt idx="1604" formatCode="General">
                  <c:v>1.201E-3</c:v>
                </c:pt>
                <c:pt idx="1605" formatCode="General">
                  <c:v>1.1670000000000001E-3</c:v>
                </c:pt>
                <c:pt idx="1606" formatCode="General">
                  <c:v>1.1429999999999999E-3</c:v>
                </c:pt>
                <c:pt idx="1607" formatCode="General">
                  <c:v>1.121E-3</c:v>
                </c:pt>
                <c:pt idx="1608" formatCode="General">
                  <c:v>1.108E-3</c:v>
                </c:pt>
                <c:pt idx="1609" formatCode="General">
                  <c:v>1.088E-3</c:v>
                </c:pt>
                <c:pt idx="1610" formatCode="General">
                  <c:v>1.0679999999999999E-3</c:v>
                </c:pt>
                <c:pt idx="1611" formatCode="General">
                  <c:v>1.054E-3</c:v>
                </c:pt>
                <c:pt idx="1612" formatCode="General">
                  <c:v>1.047E-3</c:v>
                </c:pt>
                <c:pt idx="1613" formatCode="General">
                  <c:v>1.06E-3</c:v>
                </c:pt>
                <c:pt idx="1614" formatCode="General">
                  <c:v>1.0790000000000001E-3</c:v>
                </c:pt>
                <c:pt idx="1615" formatCode="General">
                  <c:v>1.126E-3</c:v>
                </c:pt>
                <c:pt idx="1616" formatCode="General">
                  <c:v>1.1980000000000001E-3</c:v>
                </c:pt>
                <c:pt idx="1617" formatCode="General">
                  <c:v>1.304E-3</c:v>
                </c:pt>
                <c:pt idx="1618" formatCode="General">
                  <c:v>1.41E-3</c:v>
                </c:pt>
                <c:pt idx="1619" formatCode="General">
                  <c:v>1.475E-3</c:v>
                </c:pt>
                <c:pt idx="1620" formatCode="General">
                  <c:v>1.4710000000000001E-3</c:v>
                </c:pt>
                <c:pt idx="1621" formatCode="General">
                  <c:v>1.3979999999999999E-3</c:v>
                </c:pt>
                <c:pt idx="1622" formatCode="General">
                  <c:v>1.286E-3</c:v>
                </c:pt>
                <c:pt idx="1623" formatCode="General">
                  <c:v>1.1689999999999999E-3</c:v>
                </c:pt>
                <c:pt idx="1624" formatCode="General">
                  <c:v>1.073E-3</c:v>
                </c:pt>
                <c:pt idx="1625" formatCode="General">
                  <c:v>1.01E-3</c:v>
                </c:pt>
                <c:pt idx="1626" formatCode="General">
                  <c:v>9.6900000000000003E-4</c:v>
                </c:pt>
                <c:pt idx="1627" formatCode="General">
                  <c:v>9.3499999999999996E-4</c:v>
                </c:pt>
                <c:pt idx="1628" formatCode="General">
                  <c:v>9.0499999999999999E-4</c:v>
                </c:pt>
                <c:pt idx="1629" formatCode="General">
                  <c:v>8.8099999999999995E-4</c:v>
                </c:pt>
                <c:pt idx="1630" formatCode="General">
                  <c:v>8.6600000000000002E-4</c:v>
                </c:pt>
                <c:pt idx="1631" formatCode="General">
                  <c:v>8.5099999999999998E-4</c:v>
                </c:pt>
                <c:pt idx="1632" formatCode="General">
                  <c:v>8.4000000000000003E-4</c:v>
                </c:pt>
                <c:pt idx="1633" formatCode="General">
                  <c:v>8.3699999999999996E-4</c:v>
                </c:pt>
                <c:pt idx="1634" formatCode="General">
                  <c:v>8.3799999999999999E-4</c:v>
                </c:pt>
                <c:pt idx="1635" formatCode="General">
                  <c:v>8.4099999999999995E-4</c:v>
                </c:pt>
                <c:pt idx="1636" formatCode="General">
                  <c:v>8.4099999999999995E-4</c:v>
                </c:pt>
                <c:pt idx="1637" formatCode="General">
                  <c:v>8.4500000000000005E-4</c:v>
                </c:pt>
                <c:pt idx="1638" formatCode="General">
                  <c:v>8.52E-4</c:v>
                </c:pt>
                <c:pt idx="1639" formatCode="General">
                  <c:v>8.4400000000000002E-4</c:v>
                </c:pt>
                <c:pt idx="1640" formatCode="General">
                  <c:v>8.3199999999999995E-4</c:v>
                </c:pt>
                <c:pt idx="1641" formatCode="General">
                  <c:v>8.1400000000000005E-4</c:v>
                </c:pt>
                <c:pt idx="1642" formatCode="General">
                  <c:v>8.0900000000000004E-4</c:v>
                </c:pt>
                <c:pt idx="1643" formatCode="General">
                  <c:v>8.0699999999999999E-4</c:v>
                </c:pt>
                <c:pt idx="1644" formatCode="General">
                  <c:v>8.0800000000000002E-4</c:v>
                </c:pt>
                <c:pt idx="1645" formatCode="General">
                  <c:v>8.1400000000000005E-4</c:v>
                </c:pt>
                <c:pt idx="1646" formatCode="General">
                  <c:v>8.1800000000000004E-4</c:v>
                </c:pt>
                <c:pt idx="1647" formatCode="General">
                  <c:v>8.1899999999999996E-4</c:v>
                </c:pt>
                <c:pt idx="1648" formatCode="General">
                  <c:v>8.1400000000000005E-4</c:v>
                </c:pt>
                <c:pt idx="1649" formatCode="General">
                  <c:v>8.1099999999999998E-4</c:v>
                </c:pt>
                <c:pt idx="1650" formatCode="General">
                  <c:v>8.0999999999999996E-4</c:v>
                </c:pt>
                <c:pt idx="1651" formatCode="General">
                  <c:v>8.0699999999999999E-4</c:v>
                </c:pt>
                <c:pt idx="1652" formatCode="General">
                  <c:v>7.94E-4</c:v>
                </c:pt>
                <c:pt idx="1653" formatCode="General">
                  <c:v>7.7399999999999995E-4</c:v>
                </c:pt>
                <c:pt idx="1654" formatCode="General">
                  <c:v>7.5900000000000002E-4</c:v>
                </c:pt>
                <c:pt idx="1655" formatCode="General">
                  <c:v>7.4899999999999999E-4</c:v>
                </c:pt>
                <c:pt idx="1656" formatCode="General">
                  <c:v>7.5199999999999996E-4</c:v>
                </c:pt>
                <c:pt idx="1657" formatCode="General">
                  <c:v>7.4899999999999999E-4</c:v>
                </c:pt>
                <c:pt idx="1658" formatCode="General">
                  <c:v>7.45E-4</c:v>
                </c:pt>
                <c:pt idx="1659" formatCode="General">
                  <c:v>7.3200000000000001E-4</c:v>
                </c:pt>
                <c:pt idx="1660" formatCode="General">
                  <c:v>7.2000000000000005E-4</c:v>
                </c:pt>
                <c:pt idx="1661" formatCode="General">
                  <c:v>7.1699999999999997E-4</c:v>
                </c:pt>
                <c:pt idx="1662" formatCode="General">
                  <c:v>7.0799999999999997E-4</c:v>
                </c:pt>
                <c:pt idx="1663" formatCode="General">
                  <c:v>6.9899999999999997E-4</c:v>
                </c:pt>
                <c:pt idx="1664" formatCode="General">
                  <c:v>6.8300000000000001E-4</c:v>
                </c:pt>
                <c:pt idx="1665" formatCode="General">
                  <c:v>6.7400000000000001E-4</c:v>
                </c:pt>
                <c:pt idx="1666" formatCode="General">
                  <c:v>6.6500000000000001E-4</c:v>
                </c:pt>
                <c:pt idx="1667" formatCode="General">
                  <c:v>6.5300000000000004E-4</c:v>
                </c:pt>
                <c:pt idx="1668" formatCode="General">
                  <c:v>6.4400000000000004E-4</c:v>
                </c:pt>
                <c:pt idx="1669" formatCode="General">
                  <c:v>6.3400000000000001E-4</c:v>
                </c:pt>
                <c:pt idx="1670" formatCode="General">
                  <c:v>6.3400000000000001E-4</c:v>
                </c:pt>
                <c:pt idx="1671" formatCode="General">
                  <c:v>6.3400000000000001E-4</c:v>
                </c:pt>
                <c:pt idx="1672" formatCode="General">
                  <c:v>6.3500000000000004E-4</c:v>
                </c:pt>
                <c:pt idx="1673" formatCode="General">
                  <c:v>6.38E-4</c:v>
                </c:pt>
                <c:pt idx="1674" formatCode="General">
                  <c:v>6.4199999999999999E-4</c:v>
                </c:pt>
                <c:pt idx="1675" formatCode="General">
                  <c:v>6.5600000000000001E-4</c:v>
                </c:pt>
                <c:pt idx="1676" formatCode="General">
                  <c:v>6.7599999999999995E-4</c:v>
                </c:pt>
                <c:pt idx="1677" formatCode="General">
                  <c:v>7.0399999999999998E-4</c:v>
                </c:pt>
                <c:pt idx="1678" formatCode="General">
                  <c:v>7.2800000000000002E-4</c:v>
                </c:pt>
                <c:pt idx="1679" formatCode="General">
                  <c:v>7.4299999999999995E-4</c:v>
                </c:pt>
                <c:pt idx="1680" formatCode="General">
                  <c:v>7.4899999999999999E-4</c:v>
                </c:pt>
                <c:pt idx="1681" formatCode="General">
                  <c:v>7.5600000000000005E-4</c:v>
                </c:pt>
                <c:pt idx="1682" formatCode="General">
                  <c:v>7.54E-4</c:v>
                </c:pt>
                <c:pt idx="1683" formatCode="General">
                  <c:v>7.5199999999999996E-4</c:v>
                </c:pt>
                <c:pt idx="1684" formatCode="General">
                  <c:v>7.3499999999999998E-4</c:v>
                </c:pt>
                <c:pt idx="1685" formatCode="General">
                  <c:v>7.3200000000000001E-4</c:v>
                </c:pt>
                <c:pt idx="1686" formatCode="General">
                  <c:v>7.3300000000000004E-4</c:v>
                </c:pt>
                <c:pt idx="1687" formatCode="General">
                  <c:v>7.5299999999999998E-4</c:v>
                </c:pt>
                <c:pt idx="1688" formatCode="General">
                  <c:v>7.8200000000000003E-4</c:v>
                </c:pt>
                <c:pt idx="1689" formatCode="General">
                  <c:v>8.3100000000000003E-4</c:v>
                </c:pt>
                <c:pt idx="1690" formatCode="General">
                  <c:v>9.0799999999999995E-4</c:v>
                </c:pt>
                <c:pt idx="1691" formatCode="General">
                  <c:v>1.0020000000000001E-3</c:v>
                </c:pt>
                <c:pt idx="1692" formatCode="General">
                  <c:v>1.1000000000000001E-3</c:v>
                </c:pt>
                <c:pt idx="1693" formatCode="General">
                  <c:v>1.1800000000000001E-3</c:v>
                </c:pt>
                <c:pt idx="1694" formatCode="General">
                  <c:v>1.2390000000000001E-3</c:v>
                </c:pt>
                <c:pt idx="1695" formatCode="General">
                  <c:v>1.2869999999999999E-3</c:v>
                </c:pt>
                <c:pt idx="1696" formatCode="General">
                  <c:v>1.3370000000000001E-3</c:v>
                </c:pt>
                <c:pt idx="1697" formatCode="General">
                  <c:v>1.3749999999999999E-3</c:v>
                </c:pt>
                <c:pt idx="1698" formatCode="General">
                  <c:v>1.389E-3</c:v>
                </c:pt>
                <c:pt idx="1699" formatCode="General">
                  <c:v>1.364E-3</c:v>
                </c:pt>
                <c:pt idx="1700" formatCode="General">
                  <c:v>1.322E-3</c:v>
                </c:pt>
                <c:pt idx="1701" formatCode="General">
                  <c:v>1.266E-3</c:v>
                </c:pt>
                <c:pt idx="1702" formatCode="General">
                  <c:v>1.2210000000000001E-3</c:v>
                </c:pt>
                <c:pt idx="1703" formatCode="General">
                  <c:v>1.1950000000000001E-3</c:v>
                </c:pt>
                <c:pt idx="1704" formatCode="General">
                  <c:v>1.1900000000000001E-3</c:v>
                </c:pt>
                <c:pt idx="1705" formatCode="General">
                  <c:v>1.1919999999999999E-3</c:v>
                </c:pt>
                <c:pt idx="1706" formatCode="General">
                  <c:v>1.1820000000000001E-3</c:v>
                </c:pt>
                <c:pt idx="1707" formatCode="General">
                  <c:v>1.163E-3</c:v>
                </c:pt>
                <c:pt idx="1708" formatCode="General">
                  <c:v>1.14E-3</c:v>
                </c:pt>
                <c:pt idx="1709" formatCode="General">
                  <c:v>1.1069999999999999E-3</c:v>
                </c:pt>
                <c:pt idx="1710" formatCode="General">
                  <c:v>1.0679999999999999E-3</c:v>
                </c:pt>
                <c:pt idx="1711" formatCode="General">
                  <c:v>1.016E-3</c:v>
                </c:pt>
                <c:pt idx="1712" formatCode="General">
                  <c:v>9.7400000000000004E-4</c:v>
                </c:pt>
                <c:pt idx="1713" formatCode="General">
                  <c:v>9.3599999999999998E-4</c:v>
                </c:pt>
                <c:pt idx="1714" formatCode="General">
                  <c:v>9.1E-4</c:v>
                </c:pt>
                <c:pt idx="1715" formatCode="General">
                  <c:v>8.8599999999999996E-4</c:v>
                </c:pt>
                <c:pt idx="1716" formatCode="General">
                  <c:v>8.6799999999999996E-4</c:v>
                </c:pt>
                <c:pt idx="1717" formatCode="General">
                  <c:v>8.61E-4</c:v>
                </c:pt>
                <c:pt idx="1718" formatCode="General">
                  <c:v>8.5300000000000003E-4</c:v>
                </c:pt>
                <c:pt idx="1719" formatCode="General">
                  <c:v>8.4099999999999995E-4</c:v>
                </c:pt>
                <c:pt idx="1720" formatCode="General">
                  <c:v>8.12E-4</c:v>
                </c:pt>
                <c:pt idx="1721" formatCode="General">
                  <c:v>7.7899999999999996E-4</c:v>
                </c:pt>
                <c:pt idx="1722" formatCode="General">
                  <c:v>7.3499999999999998E-4</c:v>
                </c:pt>
                <c:pt idx="1723" formatCode="General">
                  <c:v>6.9700000000000003E-4</c:v>
                </c:pt>
                <c:pt idx="1724" formatCode="General">
                  <c:v>6.6399999999999999E-4</c:v>
                </c:pt>
                <c:pt idx="1725" formatCode="General">
                  <c:v>6.4599999999999998E-4</c:v>
                </c:pt>
                <c:pt idx="1726" formatCode="General">
                  <c:v>6.2799999999999998E-4</c:v>
                </c:pt>
                <c:pt idx="1727" formatCode="General">
                  <c:v>6.0599999999999998E-4</c:v>
                </c:pt>
                <c:pt idx="1728" formatCode="General">
                  <c:v>5.8600000000000004E-4</c:v>
                </c:pt>
                <c:pt idx="1729" formatCode="General">
                  <c:v>5.8299999999999997E-4</c:v>
                </c:pt>
                <c:pt idx="1730" formatCode="General">
                  <c:v>5.9500000000000004E-4</c:v>
                </c:pt>
                <c:pt idx="1731" formatCode="General">
                  <c:v>6.0599999999999998E-4</c:v>
                </c:pt>
                <c:pt idx="1732" formatCode="General">
                  <c:v>6.0800000000000003E-4</c:v>
                </c:pt>
                <c:pt idx="1733" formatCode="General">
                  <c:v>5.9500000000000004E-4</c:v>
                </c:pt>
                <c:pt idx="1734" formatCode="General">
                  <c:v>5.8500000000000002E-4</c:v>
                </c:pt>
                <c:pt idx="1735" formatCode="General">
                  <c:v>5.8200000000000005E-4</c:v>
                </c:pt>
                <c:pt idx="1736" formatCode="General">
                  <c:v>5.9000000000000003E-4</c:v>
                </c:pt>
                <c:pt idx="1737" formatCode="General">
                  <c:v>5.8900000000000001E-4</c:v>
                </c:pt>
                <c:pt idx="1738" formatCode="General">
                  <c:v>5.8100000000000003E-4</c:v>
                </c:pt>
                <c:pt idx="1739" formatCode="General">
                  <c:v>5.6800000000000004E-4</c:v>
                </c:pt>
                <c:pt idx="1740" formatCode="General">
                  <c:v>5.5199999999999997E-4</c:v>
                </c:pt>
                <c:pt idx="1741" formatCode="General">
                  <c:v>5.3499999999999999E-4</c:v>
                </c:pt>
                <c:pt idx="1742" formatCode="General">
                  <c:v>5.1500000000000005E-4</c:v>
                </c:pt>
                <c:pt idx="1743" formatCode="General">
                  <c:v>5.0000000000000001E-4</c:v>
                </c:pt>
                <c:pt idx="1744" formatCode="General">
                  <c:v>4.8899999999999996E-4</c:v>
                </c:pt>
                <c:pt idx="1745" formatCode="General">
                  <c:v>4.9100000000000001E-4</c:v>
                </c:pt>
                <c:pt idx="1746" formatCode="General">
                  <c:v>4.8700000000000002E-4</c:v>
                </c:pt>
                <c:pt idx="1747" formatCode="General">
                  <c:v>4.8099999999999998E-4</c:v>
                </c:pt>
                <c:pt idx="1748" formatCode="General">
                  <c:v>4.66E-4</c:v>
                </c:pt>
                <c:pt idx="1749" formatCode="General">
                  <c:v>4.6700000000000002E-4</c:v>
                </c:pt>
                <c:pt idx="1750" formatCode="General">
                  <c:v>4.7399999999999997E-4</c:v>
                </c:pt>
                <c:pt idx="1751" formatCode="General">
                  <c:v>4.84E-4</c:v>
                </c:pt>
                <c:pt idx="1752" formatCode="General">
                  <c:v>4.8799999999999999E-4</c:v>
                </c:pt>
                <c:pt idx="1753" formatCode="General">
                  <c:v>5.0299999999999997E-4</c:v>
                </c:pt>
                <c:pt idx="1754" formatCode="General">
                  <c:v>5.2099999999999998E-4</c:v>
                </c:pt>
                <c:pt idx="1755" formatCode="General">
                  <c:v>5.3499999999999999E-4</c:v>
                </c:pt>
                <c:pt idx="1756" formatCode="General">
                  <c:v>5.22E-4</c:v>
                </c:pt>
                <c:pt idx="1757" formatCode="General">
                  <c:v>5.0100000000000003E-4</c:v>
                </c:pt>
                <c:pt idx="1758" formatCode="General">
                  <c:v>4.8200000000000001E-4</c:v>
                </c:pt>
                <c:pt idx="1759" formatCode="General">
                  <c:v>4.7899999999999999E-4</c:v>
                </c:pt>
                <c:pt idx="1760" formatCode="General">
                  <c:v>4.6799999999999999E-4</c:v>
                </c:pt>
                <c:pt idx="1761" formatCode="General">
                  <c:v>4.55E-4</c:v>
                </c:pt>
                <c:pt idx="1762" formatCode="General">
                  <c:v>4.2999999999999999E-4</c:v>
                </c:pt>
                <c:pt idx="1763" formatCode="General">
                  <c:v>4.1599999999999997E-4</c:v>
                </c:pt>
                <c:pt idx="1764" formatCode="General">
                  <c:v>4.0099999999999999E-4</c:v>
                </c:pt>
                <c:pt idx="1765" formatCode="General">
                  <c:v>3.97E-4</c:v>
                </c:pt>
                <c:pt idx="1766" formatCode="General">
                  <c:v>3.9100000000000002E-4</c:v>
                </c:pt>
                <c:pt idx="1767" formatCode="General">
                  <c:v>3.8499999999999998E-4</c:v>
                </c:pt>
                <c:pt idx="1768" formatCode="General">
                  <c:v>3.8099999999999999E-4</c:v>
                </c:pt>
                <c:pt idx="1769" formatCode="General">
                  <c:v>3.8400000000000001E-4</c:v>
                </c:pt>
                <c:pt idx="1770" formatCode="General">
                  <c:v>4.08E-4</c:v>
                </c:pt>
                <c:pt idx="1771" formatCode="General">
                  <c:v>4.37E-4</c:v>
                </c:pt>
                <c:pt idx="1772" formatCode="General">
                  <c:v>4.6799999999999999E-4</c:v>
                </c:pt>
                <c:pt idx="1773" formatCode="General">
                  <c:v>4.9700000000000005E-4</c:v>
                </c:pt>
                <c:pt idx="1774" formatCode="General">
                  <c:v>5.2499999999999997E-4</c:v>
                </c:pt>
                <c:pt idx="1775" formatCode="General">
                  <c:v>5.4500000000000002E-4</c:v>
                </c:pt>
                <c:pt idx="1776" formatCode="General">
                  <c:v>5.5500000000000005E-4</c:v>
                </c:pt>
                <c:pt idx="1777" formatCode="General">
                  <c:v>5.5500000000000005E-4</c:v>
                </c:pt>
                <c:pt idx="1778" formatCode="General">
                  <c:v>5.5099999999999995E-4</c:v>
                </c:pt>
                <c:pt idx="1779" formatCode="General">
                  <c:v>5.3899999999999998E-4</c:v>
                </c:pt>
                <c:pt idx="1780" formatCode="General">
                  <c:v>5.1900000000000004E-4</c:v>
                </c:pt>
                <c:pt idx="1781" formatCode="General">
                  <c:v>4.9299999999999995E-4</c:v>
                </c:pt>
                <c:pt idx="1782" formatCode="General">
                  <c:v>4.5300000000000001E-4</c:v>
                </c:pt>
                <c:pt idx="1783" formatCode="General">
                  <c:v>4.0499999999999998E-4</c:v>
                </c:pt>
                <c:pt idx="1784" formatCode="General">
                  <c:v>3.6000000000000002E-4</c:v>
                </c:pt>
                <c:pt idx="1785" formatCode="General">
                  <c:v>3.3300000000000002E-4</c:v>
                </c:pt>
                <c:pt idx="1786" formatCode="General">
                  <c:v>3.19E-4</c:v>
                </c:pt>
                <c:pt idx="1787" formatCode="General">
                  <c:v>3.0200000000000002E-4</c:v>
                </c:pt>
                <c:pt idx="1788" formatCode="General">
                  <c:v>2.8899999999999998E-4</c:v>
                </c:pt>
                <c:pt idx="1789" formatCode="General">
                  <c:v>2.7900000000000001E-4</c:v>
                </c:pt>
                <c:pt idx="1790" formatCode="General">
                  <c:v>2.7900000000000001E-4</c:v>
                </c:pt>
                <c:pt idx="1791" formatCode="General">
                  <c:v>2.7399999999999999E-4</c:v>
                </c:pt>
                <c:pt idx="1792" formatCode="General">
                  <c:v>2.6800000000000001E-4</c:v>
                </c:pt>
                <c:pt idx="1793" formatCode="General">
                  <c:v>2.6400000000000002E-4</c:v>
                </c:pt>
                <c:pt idx="1794" formatCode="General">
                  <c:v>2.6600000000000001E-4</c:v>
                </c:pt>
                <c:pt idx="1795" formatCode="General">
                  <c:v>2.6200000000000003E-4</c:v>
                </c:pt>
                <c:pt idx="1796" formatCode="General">
                  <c:v>2.5300000000000002E-4</c:v>
                </c:pt>
                <c:pt idx="1797" formatCode="General">
                  <c:v>2.3900000000000001E-4</c:v>
                </c:pt>
                <c:pt idx="1798" formatCode="General">
                  <c:v>2.4000000000000001E-4</c:v>
                </c:pt>
                <c:pt idx="1799" formatCode="General">
                  <c:v>2.52E-4</c:v>
                </c:pt>
                <c:pt idx="1800" formatCode="General">
                  <c:v>2.6699999999999998E-4</c:v>
                </c:pt>
                <c:pt idx="1801" formatCode="General">
                  <c:v>2.8600000000000001E-4</c:v>
                </c:pt>
                <c:pt idx="1802" formatCode="General">
                  <c:v>2.99E-4</c:v>
                </c:pt>
                <c:pt idx="1803" formatCode="General">
                  <c:v>3.2000000000000003E-4</c:v>
                </c:pt>
                <c:pt idx="1804" formatCode="General">
                  <c:v>3.3199999999999999E-4</c:v>
                </c:pt>
                <c:pt idx="1805" formatCode="General">
                  <c:v>3.48E-4</c:v>
                </c:pt>
                <c:pt idx="1806" formatCode="General">
                  <c:v>3.6499999999999998E-4</c:v>
                </c:pt>
                <c:pt idx="1807" formatCode="General">
                  <c:v>3.8299999999999999E-4</c:v>
                </c:pt>
                <c:pt idx="1808" formatCode="General">
                  <c:v>3.9399999999999998E-4</c:v>
                </c:pt>
                <c:pt idx="1809" formatCode="General">
                  <c:v>3.8699999999999997E-4</c:v>
                </c:pt>
                <c:pt idx="1810" formatCode="General">
                  <c:v>3.6099999999999999E-4</c:v>
                </c:pt>
                <c:pt idx="1811" formatCode="General">
                  <c:v>3.28E-4</c:v>
                </c:pt>
                <c:pt idx="1812" formatCode="General">
                  <c:v>2.9399999999999999E-4</c:v>
                </c:pt>
                <c:pt idx="1813" formatCode="General">
                  <c:v>2.72E-4</c:v>
                </c:pt>
                <c:pt idx="1814" formatCode="General">
                  <c:v>2.5999999999999998E-4</c:v>
                </c:pt>
                <c:pt idx="1815" formatCode="General">
                  <c:v>2.5500000000000002E-4</c:v>
                </c:pt>
                <c:pt idx="1816" formatCode="General">
                  <c:v>2.4600000000000002E-4</c:v>
                </c:pt>
                <c:pt idx="1817" formatCode="General">
                  <c:v>2.2800000000000001E-4</c:v>
                </c:pt>
                <c:pt idx="1818" formatCode="General">
                  <c:v>2.1000000000000001E-4</c:v>
                </c:pt>
                <c:pt idx="1819" formatCode="General">
                  <c:v>1.93E-4</c:v>
                </c:pt>
                <c:pt idx="1820" formatCode="General">
                  <c:v>1.84E-4</c:v>
                </c:pt>
                <c:pt idx="1821" formatCode="General">
                  <c:v>1.8900000000000001E-4</c:v>
                </c:pt>
                <c:pt idx="1822" formatCode="General">
                  <c:v>2.2699999999999999E-4</c:v>
                </c:pt>
                <c:pt idx="1823" formatCode="General">
                  <c:v>3.0800000000000001E-4</c:v>
                </c:pt>
                <c:pt idx="1824" formatCode="General">
                  <c:v>4.3800000000000002E-4</c:v>
                </c:pt>
                <c:pt idx="1825" formatCode="General">
                  <c:v>6.1399999999999996E-4</c:v>
                </c:pt>
                <c:pt idx="1826" formatCode="General">
                  <c:v>8.3199999999999995E-4</c:v>
                </c:pt>
                <c:pt idx="1827" formatCode="General">
                  <c:v>1.0529999999999999E-3</c:v>
                </c:pt>
                <c:pt idx="1828" formatCode="General">
                  <c:v>1.232E-3</c:v>
                </c:pt>
                <c:pt idx="1829" formatCode="General">
                  <c:v>1.299E-3</c:v>
                </c:pt>
                <c:pt idx="1830" formatCode="General">
                  <c:v>1.237E-3</c:v>
                </c:pt>
                <c:pt idx="1831" formatCode="General">
                  <c:v>1.0629999999999999E-3</c:v>
                </c:pt>
                <c:pt idx="1832" formatCode="General">
                  <c:v>8.4500000000000005E-4</c:v>
                </c:pt>
                <c:pt idx="1833" formatCode="General">
                  <c:v>6.3500000000000004E-4</c:v>
                </c:pt>
                <c:pt idx="1834" formatCode="General">
                  <c:v>4.7199999999999998E-4</c:v>
                </c:pt>
                <c:pt idx="1835" formatCode="General">
                  <c:v>3.6499999999999998E-4</c:v>
                </c:pt>
                <c:pt idx="1836" formatCode="General">
                  <c:v>3.1300000000000002E-4</c:v>
                </c:pt>
                <c:pt idx="1837" formatCode="General">
                  <c:v>3.1100000000000002E-4</c:v>
                </c:pt>
                <c:pt idx="1838" formatCode="General">
                  <c:v>3.4499999999999998E-4</c:v>
                </c:pt>
                <c:pt idx="1839" formatCode="General">
                  <c:v>4.0000000000000002E-4</c:v>
                </c:pt>
                <c:pt idx="1840" formatCode="General">
                  <c:v>4.66E-4</c:v>
                </c:pt>
                <c:pt idx="1841" formatCode="General">
                  <c:v>5.3300000000000005E-4</c:v>
                </c:pt>
                <c:pt idx="1842" formatCode="General">
                  <c:v>5.9999999999999995E-4</c:v>
                </c:pt>
                <c:pt idx="1843" formatCode="General">
                  <c:v>6.4800000000000003E-4</c:v>
                </c:pt>
                <c:pt idx="1844" formatCode="General">
                  <c:v>6.6799999999999997E-4</c:v>
                </c:pt>
                <c:pt idx="1845" formatCode="General">
                  <c:v>6.5200000000000002E-4</c:v>
                </c:pt>
                <c:pt idx="1846" formatCode="General">
                  <c:v>6.11E-4</c:v>
                </c:pt>
                <c:pt idx="1847" formatCode="General">
                  <c:v>5.5500000000000005E-4</c:v>
                </c:pt>
                <c:pt idx="1848" formatCode="General">
                  <c:v>4.9100000000000001E-4</c:v>
                </c:pt>
                <c:pt idx="1849" formatCode="General">
                  <c:v>4.28E-4</c:v>
                </c:pt>
                <c:pt idx="1850" formatCode="General">
                  <c:v>3.7500000000000001E-4</c:v>
                </c:pt>
                <c:pt idx="1851" formatCode="General">
                  <c:v>3.3799999999999998E-4</c:v>
                </c:pt>
                <c:pt idx="1852" formatCode="General">
                  <c:v>3.0600000000000001E-4</c:v>
                </c:pt>
                <c:pt idx="1853" formatCode="General">
                  <c:v>2.8299999999999999E-4</c:v>
                </c:pt>
                <c:pt idx="1854" formatCode="General">
                  <c:v>2.5799999999999998E-4</c:v>
                </c:pt>
                <c:pt idx="1855" formatCode="General">
                  <c:v>2.4699999999999999E-4</c:v>
                </c:pt>
                <c:pt idx="1856" formatCode="General">
                  <c:v>2.2800000000000001E-4</c:v>
                </c:pt>
                <c:pt idx="1857" formatCode="General">
                  <c:v>2.14E-4</c:v>
                </c:pt>
                <c:pt idx="1858" formatCode="General">
                  <c:v>1.93E-4</c:v>
                </c:pt>
                <c:pt idx="1859" formatCode="General">
                  <c:v>1.8100000000000001E-4</c:v>
                </c:pt>
                <c:pt idx="1860" formatCode="General">
                  <c:v>1.65E-4</c:v>
                </c:pt>
                <c:pt idx="1861" formatCode="General">
                  <c:v>1.4799999999999999E-4</c:v>
                </c:pt>
                <c:pt idx="1862" formatCode="General">
                  <c:v>1.22E-4</c:v>
                </c:pt>
                <c:pt idx="1863">
                  <c:v>9.7E-5</c:v>
                </c:pt>
                <c:pt idx="1864">
                  <c:v>7.2999999999999999E-5</c:v>
                </c:pt>
                <c:pt idx="1865">
                  <c:v>6.2000000000000003E-5</c:v>
                </c:pt>
                <c:pt idx="1866">
                  <c:v>5.5999999999999999E-5</c:v>
                </c:pt>
                <c:pt idx="1867">
                  <c:v>5.8E-5</c:v>
                </c:pt>
                <c:pt idx="1868">
                  <c:v>5.8999999999999998E-5</c:v>
                </c:pt>
                <c:pt idx="1869">
                  <c:v>6.8999999999999997E-5</c:v>
                </c:pt>
                <c:pt idx="1870">
                  <c:v>7.7999999999999999E-5</c:v>
                </c:pt>
                <c:pt idx="1871">
                  <c:v>8.7000000000000001E-5</c:v>
                </c:pt>
                <c:pt idx="1872">
                  <c:v>9.3999999999999994E-5</c:v>
                </c:pt>
                <c:pt idx="1873" formatCode="General">
                  <c:v>1.07E-4</c:v>
                </c:pt>
                <c:pt idx="1874" formatCode="General">
                  <c:v>1.2799999999999999E-4</c:v>
                </c:pt>
                <c:pt idx="1875" formatCode="General">
                  <c:v>1.54E-4</c:v>
                </c:pt>
                <c:pt idx="1876" formatCode="General">
                  <c:v>1.9100000000000001E-4</c:v>
                </c:pt>
                <c:pt idx="1877" formatCode="General">
                  <c:v>2.2900000000000001E-4</c:v>
                </c:pt>
                <c:pt idx="1878" formatCode="General">
                  <c:v>2.72E-4</c:v>
                </c:pt>
                <c:pt idx="1879" formatCode="General">
                  <c:v>2.9799999999999998E-4</c:v>
                </c:pt>
                <c:pt idx="1880" formatCode="General">
                  <c:v>3.2000000000000003E-4</c:v>
                </c:pt>
                <c:pt idx="1881" formatCode="General">
                  <c:v>3.2400000000000001E-4</c:v>
                </c:pt>
                <c:pt idx="1882" formatCode="General">
                  <c:v>3.21E-4</c:v>
                </c:pt>
                <c:pt idx="1883" formatCode="General">
                  <c:v>2.9999999999999997E-4</c:v>
                </c:pt>
                <c:pt idx="1884" formatCode="General">
                  <c:v>2.6899999999999998E-4</c:v>
                </c:pt>
                <c:pt idx="1885" formatCode="General">
                  <c:v>2.2900000000000001E-4</c:v>
                </c:pt>
                <c:pt idx="1886" formatCode="General">
                  <c:v>1.85E-4</c:v>
                </c:pt>
                <c:pt idx="1887" formatCode="General">
                  <c:v>1.44E-4</c:v>
                </c:pt>
                <c:pt idx="1888" formatCode="General">
                  <c:v>1.1E-4</c:v>
                </c:pt>
                <c:pt idx="1889">
                  <c:v>7.7999999999999999E-5</c:v>
                </c:pt>
                <c:pt idx="1890">
                  <c:v>4.6E-5</c:v>
                </c:pt>
                <c:pt idx="1891">
                  <c:v>1.5E-5</c:v>
                </c:pt>
                <c:pt idx="1892">
                  <c:v>-5.0000000000000004E-6</c:v>
                </c:pt>
                <c:pt idx="1893">
                  <c:v>-1.2999999999999999E-5</c:v>
                </c:pt>
                <c:pt idx="1894">
                  <c:v>-2.3E-5</c:v>
                </c:pt>
                <c:pt idx="1895">
                  <c:v>-2.4000000000000001E-5</c:v>
                </c:pt>
                <c:pt idx="1896">
                  <c:v>-2.5000000000000001E-5</c:v>
                </c:pt>
                <c:pt idx="1897">
                  <c:v>-1.7E-5</c:v>
                </c:pt>
                <c:pt idx="1898">
                  <c:v>-1.7E-5</c:v>
                </c:pt>
                <c:pt idx="1899">
                  <c:v>-2.0000000000000002E-5</c:v>
                </c:pt>
                <c:pt idx="1900">
                  <c:v>-2.3E-5</c:v>
                </c:pt>
                <c:pt idx="1901">
                  <c:v>-2.0000000000000002E-5</c:v>
                </c:pt>
                <c:pt idx="1902">
                  <c:v>-1.4E-5</c:v>
                </c:pt>
                <c:pt idx="1903">
                  <c:v>-1.1E-5</c:v>
                </c:pt>
                <c:pt idx="1904">
                  <c:v>-2.1999999999999999E-5</c:v>
                </c:pt>
                <c:pt idx="1905">
                  <c:v>-4.3999999999999999E-5</c:v>
                </c:pt>
                <c:pt idx="1906">
                  <c:v>-7.2000000000000002E-5</c:v>
                </c:pt>
                <c:pt idx="1907">
                  <c:v>-8.7000000000000001E-5</c:v>
                </c:pt>
                <c:pt idx="1908">
                  <c:v>-9.8999999999999994E-5</c:v>
                </c:pt>
                <c:pt idx="1909" formatCode="General">
                  <c:v>-1.07E-4</c:v>
                </c:pt>
                <c:pt idx="1910" formatCode="General">
                  <c:v>-1.18E-4</c:v>
                </c:pt>
                <c:pt idx="1911" formatCode="General">
                  <c:v>-1.0900000000000001E-4</c:v>
                </c:pt>
                <c:pt idx="1912">
                  <c:v>-9.1000000000000003E-5</c:v>
                </c:pt>
                <c:pt idx="1913">
                  <c:v>-6.3999999999999997E-5</c:v>
                </c:pt>
                <c:pt idx="1914">
                  <c:v>-5.3999999999999998E-5</c:v>
                </c:pt>
                <c:pt idx="1915">
                  <c:v>-3.6000000000000001E-5</c:v>
                </c:pt>
                <c:pt idx="1916">
                  <c:v>-2.3E-5</c:v>
                </c:pt>
                <c:pt idx="1917">
                  <c:v>-5.0000000000000004E-6</c:v>
                </c:pt>
                <c:pt idx="1918">
                  <c:v>-6.0000000000000002E-6</c:v>
                </c:pt>
                <c:pt idx="1919">
                  <c:v>-1.9000000000000001E-5</c:v>
                </c:pt>
                <c:pt idx="1920">
                  <c:v>-4.1999999999999998E-5</c:v>
                </c:pt>
                <c:pt idx="1921">
                  <c:v>-6.7999999999999999E-5</c:v>
                </c:pt>
                <c:pt idx="1922">
                  <c:v>-8.6000000000000003E-5</c:v>
                </c:pt>
                <c:pt idx="1923" formatCode="General">
                  <c:v>-1.01E-4</c:v>
                </c:pt>
                <c:pt idx="1924" formatCode="General">
                  <c:v>-1.0900000000000001E-4</c:v>
                </c:pt>
                <c:pt idx="1925" formatCode="General">
                  <c:v>-1.17E-4</c:v>
                </c:pt>
                <c:pt idx="1926" formatCode="General">
                  <c:v>-1.17E-4</c:v>
                </c:pt>
                <c:pt idx="1927" formatCode="General">
                  <c:v>-1.1400000000000001E-4</c:v>
                </c:pt>
                <c:pt idx="1928" formatCode="General">
                  <c:v>-1.15E-4</c:v>
                </c:pt>
                <c:pt idx="1929" formatCode="General">
                  <c:v>-1.17E-4</c:v>
                </c:pt>
                <c:pt idx="1930" formatCode="General">
                  <c:v>-1.27E-4</c:v>
                </c:pt>
                <c:pt idx="1931" formatCode="General">
                  <c:v>-1.34E-4</c:v>
                </c:pt>
                <c:pt idx="1932" formatCode="General">
                  <c:v>-1.44E-4</c:v>
                </c:pt>
                <c:pt idx="1933" formatCode="General">
                  <c:v>-1.37E-4</c:v>
                </c:pt>
                <c:pt idx="1934" formatCode="General">
                  <c:v>-1.3100000000000001E-4</c:v>
                </c:pt>
                <c:pt idx="1935" formatCode="General">
                  <c:v>-1.21E-4</c:v>
                </c:pt>
                <c:pt idx="1936" formatCode="General">
                  <c:v>-1.26E-4</c:v>
                </c:pt>
                <c:pt idx="1937" formatCode="General">
                  <c:v>-1.2799999999999999E-4</c:v>
                </c:pt>
                <c:pt idx="1938" formatCode="General">
                  <c:v>-1.2999999999999999E-4</c:v>
                </c:pt>
                <c:pt idx="1939" formatCode="General">
                  <c:v>-1.27E-4</c:v>
                </c:pt>
                <c:pt idx="1940" formatCode="General">
                  <c:v>-1.25E-4</c:v>
                </c:pt>
                <c:pt idx="1941" formatCode="General">
                  <c:v>-1.18E-4</c:v>
                </c:pt>
                <c:pt idx="1942" formatCode="General">
                  <c:v>-1.06E-4</c:v>
                </c:pt>
                <c:pt idx="1943">
                  <c:v>-9.6000000000000002E-5</c:v>
                </c:pt>
                <c:pt idx="1944">
                  <c:v>-8.5000000000000006E-5</c:v>
                </c:pt>
                <c:pt idx="1945">
                  <c:v>-7.3999999999999996E-5</c:v>
                </c:pt>
                <c:pt idx="1946">
                  <c:v>-6.3E-5</c:v>
                </c:pt>
                <c:pt idx="1947">
                  <c:v>-5.8999999999999998E-5</c:v>
                </c:pt>
                <c:pt idx="1948">
                  <c:v>-5.7000000000000003E-5</c:v>
                </c:pt>
                <c:pt idx="1949">
                  <c:v>-5.8999999999999998E-5</c:v>
                </c:pt>
                <c:pt idx="1950">
                  <c:v>-6.0999999999999999E-5</c:v>
                </c:pt>
                <c:pt idx="1951">
                  <c:v>-7.4999999999999993E-5</c:v>
                </c:pt>
                <c:pt idx="1952">
                  <c:v>-8.2999999999999998E-5</c:v>
                </c:pt>
                <c:pt idx="1953">
                  <c:v>-8.7999999999999998E-5</c:v>
                </c:pt>
                <c:pt idx="1954">
                  <c:v>-8.3999999999999995E-5</c:v>
                </c:pt>
                <c:pt idx="1955">
                  <c:v>-8.3999999999999995E-5</c:v>
                </c:pt>
                <c:pt idx="1956">
                  <c:v>-8.3999999999999995E-5</c:v>
                </c:pt>
                <c:pt idx="1957">
                  <c:v>-8.8999999999999995E-5</c:v>
                </c:pt>
                <c:pt idx="1958">
                  <c:v>-9.5000000000000005E-5</c:v>
                </c:pt>
                <c:pt idx="1959" formatCode="General">
                  <c:v>-1.05E-4</c:v>
                </c:pt>
                <c:pt idx="1960" formatCode="General">
                  <c:v>-1.11E-4</c:v>
                </c:pt>
                <c:pt idx="1961" formatCode="General">
                  <c:v>-1.1400000000000001E-4</c:v>
                </c:pt>
                <c:pt idx="1962" formatCode="General">
                  <c:v>-1.2E-4</c:v>
                </c:pt>
                <c:pt idx="1963" formatCode="General">
                  <c:v>-1.37E-4</c:v>
                </c:pt>
                <c:pt idx="1964" formatCode="General">
                  <c:v>-1.63E-4</c:v>
                </c:pt>
                <c:pt idx="1965" formatCode="General">
                  <c:v>-1.95E-4</c:v>
                </c:pt>
                <c:pt idx="1966" formatCode="General">
                  <c:v>-2.1800000000000001E-4</c:v>
                </c:pt>
                <c:pt idx="1967" formatCode="General">
                  <c:v>-2.34E-4</c:v>
                </c:pt>
                <c:pt idx="1968" formatCode="General">
                  <c:v>-2.3499999999999999E-4</c:v>
                </c:pt>
                <c:pt idx="1969" formatCode="General">
                  <c:v>-2.43E-4</c:v>
                </c:pt>
                <c:pt idx="1970" formatCode="General">
                  <c:v>-2.5999999999999998E-4</c:v>
                </c:pt>
                <c:pt idx="1971" formatCode="General">
                  <c:v>-2.81E-4</c:v>
                </c:pt>
                <c:pt idx="1972" formatCode="General">
                  <c:v>-3.0299999999999999E-4</c:v>
                </c:pt>
                <c:pt idx="1973" formatCode="General">
                  <c:v>-3.2200000000000002E-4</c:v>
                </c:pt>
                <c:pt idx="1974" formatCode="General">
                  <c:v>-3.4600000000000001E-4</c:v>
                </c:pt>
                <c:pt idx="1975" formatCode="General">
                  <c:v>-3.59E-4</c:v>
                </c:pt>
                <c:pt idx="1976" formatCode="General">
                  <c:v>-3.6400000000000001E-4</c:v>
                </c:pt>
                <c:pt idx="1977" formatCode="General">
                  <c:v>-3.6000000000000002E-4</c:v>
                </c:pt>
                <c:pt idx="1978" formatCode="General">
                  <c:v>-3.5300000000000002E-4</c:v>
                </c:pt>
                <c:pt idx="1979" formatCode="General">
                  <c:v>-3.5199999999999999E-4</c:v>
                </c:pt>
                <c:pt idx="1980" formatCode="General">
                  <c:v>-3.5399999999999999E-4</c:v>
                </c:pt>
                <c:pt idx="1981" formatCode="General">
                  <c:v>-3.6200000000000002E-4</c:v>
                </c:pt>
                <c:pt idx="1982" formatCode="General">
                  <c:v>-3.68E-4</c:v>
                </c:pt>
                <c:pt idx="1983" formatCode="General">
                  <c:v>-3.6999999999999999E-4</c:v>
                </c:pt>
                <c:pt idx="1984" formatCode="General">
                  <c:v>-3.6999999999999999E-4</c:v>
                </c:pt>
                <c:pt idx="1985" formatCode="General">
                  <c:v>-3.6299999999999999E-4</c:v>
                </c:pt>
                <c:pt idx="1986" formatCode="General">
                  <c:v>-3.59E-4</c:v>
                </c:pt>
                <c:pt idx="1987" formatCode="General">
                  <c:v>-3.57E-4</c:v>
                </c:pt>
                <c:pt idx="1988" formatCode="General">
                  <c:v>-3.6200000000000002E-4</c:v>
                </c:pt>
                <c:pt idx="1989" formatCode="General">
                  <c:v>-3.6000000000000002E-4</c:v>
                </c:pt>
                <c:pt idx="1990" formatCode="General">
                  <c:v>-3.5300000000000002E-4</c:v>
                </c:pt>
                <c:pt idx="1991" formatCode="General">
                  <c:v>-3.4200000000000002E-4</c:v>
                </c:pt>
                <c:pt idx="1992" formatCode="General">
                  <c:v>-3.4000000000000002E-4</c:v>
                </c:pt>
                <c:pt idx="1993" formatCode="General">
                  <c:v>-3.39E-4</c:v>
                </c:pt>
                <c:pt idx="1994" formatCode="General">
                  <c:v>-3.4499999999999998E-4</c:v>
                </c:pt>
                <c:pt idx="1995" formatCode="General">
                  <c:v>-3.4499999999999998E-4</c:v>
                </c:pt>
                <c:pt idx="1996" formatCode="General">
                  <c:v>-3.3500000000000001E-4</c:v>
                </c:pt>
                <c:pt idx="1997" formatCode="General">
                  <c:v>-3.1599999999999998E-4</c:v>
                </c:pt>
                <c:pt idx="1998" formatCode="General">
                  <c:v>-2.8800000000000001E-4</c:v>
                </c:pt>
                <c:pt idx="1999" formatCode="General">
                  <c:v>-2.6899999999999998E-4</c:v>
                </c:pt>
                <c:pt idx="2000" formatCode="General">
                  <c:v>-2.4800000000000001E-4</c:v>
                </c:pt>
                <c:pt idx="2001" formatCode="General">
                  <c:v>-2.4399999999999999E-4</c:v>
                </c:pt>
                <c:pt idx="2002" formatCode="General">
                  <c:v>-2.4499999999999999E-4</c:v>
                </c:pt>
                <c:pt idx="2003" formatCode="General">
                  <c:v>-2.52E-4</c:v>
                </c:pt>
                <c:pt idx="2004" formatCode="General">
                  <c:v>-2.5599999999999999E-4</c:v>
                </c:pt>
                <c:pt idx="2005" formatCode="General">
                  <c:v>-2.5599999999999999E-4</c:v>
                </c:pt>
                <c:pt idx="2006" formatCode="General">
                  <c:v>-2.6200000000000003E-4</c:v>
                </c:pt>
                <c:pt idx="2007" formatCode="General">
                  <c:v>-2.6899999999999998E-4</c:v>
                </c:pt>
                <c:pt idx="2008" formatCode="General">
                  <c:v>-2.7900000000000001E-4</c:v>
                </c:pt>
                <c:pt idx="2009" formatCode="General">
                  <c:v>-2.8800000000000001E-4</c:v>
                </c:pt>
                <c:pt idx="2010" formatCode="General">
                  <c:v>-2.9799999999999998E-4</c:v>
                </c:pt>
                <c:pt idx="2011" formatCode="General">
                  <c:v>-3.0400000000000002E-4</c:v>
                </c:pt>
                <c:pt idx="2012" formatCode="General">
                  <c:v>-3.1100000000000002E-4</c:v>
                </c:pt>
                <c:pt idx="2013" formatCode="General">
                  <c:v>-3.1100000000000002E-4</c:v>
                </c:pt>
                <c:pt idx="2014" formatCode="General">
                  <c:v>-3.1399999999999999E-4</c:v>
                </c:pt>
                <c:pt idx="2015" formatCode="General">
                  <c:v>-3.2000000000000003E-4</c:v>
                </c:pt>
                <c:pt idx="2016" formatCode="General">
                  <c:v>-3.3500000000000001E-4</c:v>
                </c:pt>
                <c:pt idx="2017" formatCode="General">
                  <c:v>-3.4699999999999998E-4</c:v>
                </c:pt>
                <c:pt idx="2018" formatCode="General">
                  <c:v>-3.5799999999999997E-4</c:v>
                </c:pt>
                <c:pt idx="2019" formatCode="General">
                  <c:v>-3.6900000000000002E-4</c:v>
                </c:pt>
                <c:pt idx="2020" formatCode="General">
                  <c:v>-3.8999999999999999E-4</c:v>
                </c:pt>
                <c:pt idx="2021" formatCode="General">
                  <c:v>-4.0499999999999998E-4</c:v>
                </c:pt>
                <c:pt idx="2022" formatCode="General">
                  <c:v>-4.1800000000000002E-4</c:v>
                </c:pt>
                <c:pt idx="2023" formatCode="General">
                  <c:v>-4.2499999999999998E-4</c:v>
                </c:pt>
                <c:pt idx="2024" formatCode="General">
                  <c:v>-4.3199999999999998E-4</c:v>
                </c:pt>
                <c:pt idx="2025" formatCode="General">
                  <c:v>-4.3899999999999999E-4</c:v>
                </c:pt>
                <c:pt idx="2026" formatCode="General">
                  <c:v>-4.4499999999999997E-4</c:v>
                </c:pt>
                <c:pt idx="2027" formatCode="General">
                  <c:v>-4.55E-4</c:v>
                </c:pt>
                <c:pt idx="2028" formatCode="General">
                  <c:v>-4.5199999999999998E-4</c:v>
                </c:pt>
                <c:pt idx="2029" formatCode="General">
                  <c:v>-4.3300000000000001E-4</c:v>
                </c:pt>
                <c:pt idx="2030" formatCode="General">
                  <c:v>-3.97E-4</c:v>
                </c:pt>
                <c:pt idx="2031" formatCode="General">
                  <c:v>-3.5199999999999999E-4</c:v>
                </c:pt>
                <c:pt idx="2032" formatCode="General">
                  <c:v>-3.0600000000000001E-4</c:v>
                </c:pt>
                <c:pt idx="2033" formatCode="General">
                  <c:v>-2.4699999999999999E-4</c:v>
                </c:pt>
                <c:pt idx="2034" formatCode="General">
                  <c:v>-1.83E-4</c:v>
                </c:pt>
                <c:pt idx="2035" formatCode="General">
                  <c:v>-1.08E-4</c:v>
                </c:pt>
                <c:pt idx="2036">
                  <c:v>-2.9E-5</c:v>
                </c:pt>
                <c:pt idx="2037">
                  <c:v>4.6E-5</c:v>
                </c:pt>
                <c:pt idx="2038" formatCode="General">
                  <c:v>1.13E-4</c:v>
                </c:pt>
                <c:pt idx="2039" formatCode="General">
                  <c:v>1.64E-4</c:v>
                </c:pt>
                <c:pt idx="2040" formatCode="General">
                  <c:v>2.0599999999999999E-4</c:v>
                </c:pt>
                <c:pt idx="2041" formatCode="General">
                  <c:v>2.2900000000000001E-4</c:v>
                </c:pt>
                <c:pt idx="2042" formatCode="General">
                  <c:v>2.3000000000000001E-4</c:v>
                </c:pt>
                <c:pt idx="2043" formatCode="General">
                  <c:v>2.05E-4</c:v>
                </c:pt>
                <c:pt idx="2044" formatCode="General">
                  <c:v>1.5699999999999999E-4</c:v>
                </c:pt>
                <c:pt idx="2045">
                  <c:v>9.5000000000000005E-5</c:v>
                </c:pt>
                <c:pt idx="2046">
                  <c:v>2.4000000000000001E-5</c:v>
                </c:pt>
                <c:pt idx="2047">
                  <c:v>-5.0000000000000002E-5</c:v>
                </c:pt>
                <c:pt idx="2048" formatCode="General">
                  <c:v>-1.2E-4</c:v>
                </c:pt>
                <c:pt idx="2049" formatCode="General">
                  <c:v>-1.8799999999999999E-4</c:v>
                </c:pt>
                <c:pt idx="2050" formatCode="General">
                  <c:v>-2.42E-4</c:v>
                </c:pt>
                <c:pt idx="2051" formatCode="General">
                  <c:v>-2.9E-4</c:v>
                </c:pt>
                <c:pt idx="2052" formatCode="General">
                  <c:v>-3.3199999999999999E-4</c:v>
                </c:pt>
                <c:pt idx="2053" formatCode="General">
                  <c:v>-3.7800000000000003E-4</c:v>
                </c:pt>
                <c:pt idx="2054" formatCode="General">
                  <c:v>-4.2299999999999998E-4</c:v>
                </c:pt>
                <c:pt idx="2055" formatCode="General">
                  <c:v>-4.5899999999999999E-4</c:v>
                </c:pt>
                <c:pt idx="2056" formatCode="General">
                  <c:v>-4.7100000000000001E-4</c:v>
                </c:pt>
                <c:pt idx="2057" formatCode="General">
                  <c:v>-4.6999999999999999E-4</c:v>
                </c:pt>
                <c:pt idx="2058" formatCode="General">
                  <c:v>-4.6900000000000002E-4</c:v>
                </c:pt>
                <c:pt idx="2059" formatCode="General">
                  <c:v>-4.8500000000000003E-4</c:v>
                </c:pt>
                <c:pt idx="2060" formatCode="General">
                  <c:v>-5.04E-4</c:v>
                </c:pt>
                <c:pt idx="2061" formatCode="General">
                  <c:v>-5.2099999999999998E-4</c:v>
                </c:pt>
                <c:pt idx="2062" formatCode="General">
                  <c:v>-5.2300000000000003E-4</c:v>
                </c:pt>
                <c:pt idx="2063" formatCode="General">
                  <c:v>-5.2400000000000005E-4</c:v>
                </c:pt>
                <c:pt idx="2064" formatCode="General">
                  <c:v>-5.2599999999999999E-4</c:v>
                </c:pt>
                <c:pt idx="2065" formatCode="General">
                  <c:v>-5.2700000000000002E-4</c:v>
                </c:pt>
                <c:pt idx="2066" formatCode="General">
                  <c:v>-5.1699999999999999E-4</c:v>
                </c:pt>
                <c:pt idx="2067" formatCode="General">
                  <c:v>-4.9399999999999997E-4</c:v>
                </c:pt>
                <c:pt idx="2068" formatCode="General">
                  <c:v>-4.6799999999999999E-4</c:v>
                </c:pt>
                <c:pt idx="2069" formatCode="General">
                  <c:v>-4.3399999999999998E-4</c:v>
                </c:pt>
                <c:pt idx="2070" formatCode="General">
                  <c:v>-4.0099999999999999E-4</c:v>
                </c:pt>
                <c:pt idx="2071" formatCode="General">
                  <c:v>-3.57E-4</c:v>
                </c:pt>
                <c:pt idx="2072" formatCode="General">
                  <c:v>-3.2699999999999998E-4</c:v>
                </c:pt>
                <c:pt idx="2073" formatCode="General">
                  <c:v>-3.0600000000000001E-4</c:v>
                </c:pt>
                <c:pt idx="2074" formatCode="General">
                  <c:v>-3.0899999999999998E-4</c:v>
                </c:pt>
                <c:pt idx="2075" formatCode="General">
                  <c:v>-3.1700000000000001E-4</c:v>
                </c:pt>
                <c:pt idx="2076" formatCode="General">
                  <c:v>-3.3700000000000001E-4</c:v>
                </c:pt>
                <c:pt idx="2077" formatCode="General">
                  <c:v>-3.59E-4</c:v>
                </c:pt>
                <c:pt idx="2078" formatCode="General">
                  <c:v>-3.8999999999999999E-4</c:v>
                </c:pt>
                <c:pt idx="2079" formatCode="General">
                  <c:v>-4.2200000000000001E-4</c:v>
                </c:pt>
                <c:pt idx="2080" formatCode="General">
                  <c:v>-4.5199999999999998E-4</c:v>
                </c:pt>
                <c:pt idx="2081" formatCode="General">
                  <c:v>-4.8000000000000001E-4</c:v>
                </c:pt>
                <c:pt idx="2082" formatCode="General">
                  <c:v>-5.1000000000000004E-4</c:v>
                </c:pt>
                <c:pt idx="2083" formatCode="General">
                  <c:v>-5.3899999999999998E-4</c:v>
                </c:pt>
                <c:pt idx="2084" formatCode="General">
                  <c:v>-5.6800000000000004E-4</c:v>
                </c:pt>
                <c:pt idx="2085" formatCode="General">
                  <c:v>-5.8E-4</c:v>
                </c:pt>
                <c:pt idx="2086" formatCode="General">
                  <c:v>-5.9400000000000002E-4</c:v>
                </c:pt>
                <c:pt idx="2087" formatCode="General">
                  <c:v>-6.02E-4</c:v>
                </c:pt>
                <c:pt idx="2088" formatCode="General">
                  <c:v>-6.2E-4</c:v>
                </c:pt>
                <c:pt idx="2089" formatCode="General">
                  <c:v>-6.3299999999999999E-4</c:v>
                </c:pt>
                <c:pt idx="2090" formatCode="General">
                  <c:v>-6.4300000000000002E-4</c:v>
                </c:pt>
                <c:pt idx="2091" formatCode="General">
                  <c:v>-6.4899999999999995E-4</c:v>
                </c:pt>
                <c:pt idx="2092" formatCode="General">
                  <c:v>-6.4999999999999997E-4</c:v>
                </c:pt>
                <c:pt idx="2093" formatCode="General">
                  <c:v>-6.5600000000000001E-4</c:v>
                </c:pt>
                <c:pt idx="2094" formatCode="General">
                  <c:v>-6.5899999999999997E-4</c:v>
                </c:pt>
                <c:pt idx="2095" formatCode="General">
                  <c:v>-6.6399999999999999E-4</c:v>
                </c:pt>
                <c:pt idx="2096" formatCode="General">
                  <c:v>-6.6699999999999995E-4</c:v>
                </c:pt>
                <c:pt idx="2097" formatCode="General">
                  <c:v>-6.6500000000000001E-4</c:v>
                </c:pt>
                <c:pt idx="2098" formatCode="General">
                  <c:v>-6.6500000000000001E-4</c:v>
                </c:pt>
                <c:pt idx="2099" formatCode="General">
                  <c:v>-6.6E-4</c:v>
                </c:pt>
                <c:pt idx="2100" formatCode="General">
                  <c:v>-6.5899999999999997E-4</c:v>
                </c:pt>
                <c:pt idx="2101" formatCode="General">
                  <c:v>-6.5399999999999996E-4</c:v>
                </c:pt>
                <c:pt idx="2102" formatCode="General">
                  <c:v>-6.5499999999999998E-4</c:v>
                </c:pt>
                <c:pt idx="2103" formatCode="General">
                  <c:v>-6.5700000000000003E-4</c:v>
                </c:pt>
                <c:pt idx="2104" formatCode="General">
                  <c:v>-6.7100000000000005E-4</c:v>
                </c:pt>
                <c:pt idx="2105" formatCode="General">
                  <c:v>-6.8300000000000001E-4</c:v>
                </c:pt>
                <c:pt idx="2106" formatCode="General">
                  <c:v>-6.8900000000000005E-4</c:v>
                </c:pt>
                <c:pt idx="2107" formatCode="General">
                  <c:v>-6.7900000000000002E-4</c:v>
                </c:pt>
                <c:pt idx="2108" formatCode="General">
                  <c:v>-6.6399999999999999E-4</c:v>
                </c:pt>
                <c:pt idx="2109" formatCode="General">
                  <c:v>-6.4800000000000003E-4</c:v>
                </c:pt>
                <c:pt idx="2110" formatCode="General">
                  <c:v>-6.2E-4</c:v>
                </c:pt>
                <c:pt idx="2111" formatCode="General">
                  <c:v>-5.7799999999999995E-4</c:v>
                </c:pt>
                <c:pt idx="2112" formatCode="General">
                  <c:v>-5.1599999999999997E-4</c:v>
                </c:pt>
                <c:pt idx="2113" formatCode="General">
                  <c:v>-4.4499999999999997E-4</c:v>
                </c:pt>
                <c:pt idx="2114" formatCode="General">
                  <c:v>-3.6099999999999999E-4</c:v>
                </c:pt>
                <c:pt idx="2115" formatCode="General">
                  <c:v>-2.7E-4</c:v>
                </c:pt>
                <c:pt idx="2116" formatCode="General">
                  <c:v>-1.5699999999999999E-4</c:v>
                </c:pt>
                <c:pt idx="2117">
                  <c:v>-2.5000000000000001E-5</c:v>
                </c:pt>
                <c:pt idx="2118" formatCode="General">
                  <c:v>1.3300000000000001E-4</c:v>
                </c:pt>
                <c:pt idx="2119" formatCode="General">
                  <c:v>2.8699999999999998E-4</c:v>
                </c:pt>
                <c:pt idx="2120" formatCode="General">
                  <c:v>4.2499999999999998E-4</c:v>
                </c:pt>
                <c:pt idx="2121" formatCode="General">
                  <c:v>5.3300000000000005E-4</c:v>
                </c:pt>
                <c:pt idx="2122" formatCode="General">
                  <c:v>6.1300000000000005E-4</c:v>
                </c:pt>
                <c:pt idx="2123" formatCode="General">
                  <c:v>6.6600000000000003E-4</c:v>
                </c:pt>
                <c:pt idx="2124" formatCode="General">
                  <c:v>6.8400000000000004E-4</c:v>
                </c:pt>
                <c:pt idx="2125" formatCode="General">
                  <c:v>6.7100000000000005E-4</c:v>
                </c:pt>
                <c:pt idx="2126" formatCode="General">
                  <c:v>6.2100000000000002E-4</c:v>
                </c:pt>
                <c:pt idx="2127" formatCode="General">
                  <c:v>5.4600000000000004E-4</c:v>
                </c:pt>
                <c:pt idx="2128" formatCode="General">
                  <c:v>4.5300000000000001E-4</c:v>
                </c:pt>
                <c:pt idx="2129" formatCode="General">
                  <c:v>3.4699999999999998E-4</c:v>
                </c:pt>
                <c:pt idx="2130" formatCode="General">
                  <c:v>2.2800000000000001E-4</c:v>
                </c:pt>
                <c:pt idx="2131">
                  <c:v>9.7999999999999997E-5</c:v>
                </c:pt>
                <c:pt idx="2132">
                  <c:v>-2.8E-5</c:v>
                </c:pt>
                <c:pt idx="2133" formatCode="General">
                  <c:v>-1.37E-4</c:v>
                </c:pt>
                <c:pt idx="2134" formatCode="General">
                  <c:v>-2.31E-4</c:v>
                </c:pt>
                <c:pt idx="2135" formatCode="General">
                  <c:v>-3.1599999999999998E-4</c:v>
                </c:pt>
                <c:pt idx="2136" formatCode="General">
                  <c:v>-3.9300000000000001E-4</c:v>
                </c:pt>
                <c:pt idx="2137" formatCode="General">
                  <c:v>-4.6000000000000001E-4</c:v>
                </c:pt>
                <c:pt idx="2138" formatCode="General">
                  <c:v>-5.13E-4</c:v>
                </c:pt>
                <c:pt idx="2139" formatCode="General">
                  <c:v>-5.5999999999999995E-4</c:v>
                </c:pt>
                <c:pt idx="2140" formatCode="General">
                  <c:v>-5.9299999999999999E-4</c:v>
                </c:pt>
                <c:pt idx="2141" formatCode="General">
                  <c:v>-6.2500000000000001E-4</c:v>
                </c:pt>
                <c:pt idx="2142" formatCode="General">
                  <c:v>-6.5200000000000002E-4</c:v>
                </c:pt>
                <c:pt idx="2143" formatCode="General">
                  <c:v>-6.8199999999999999E-4</c:v>
                </c:pt>
                <c:pt idx="2144" formatCode="General">
                  <c:v>-7.0500000000000001E-4</c:v>
                </c:pt>
                <c:pt idx="2145" formatCode="General">
                  <c:v>-7.18E-4</c:v>
                </c:pt>
                <c:pt idx="2146" formatCode="General">
                  <c:v>-7.2599999999999997E-4</c:v>
                </c:pt>
                <c:pt idx="2147" formatCode="General">
                  <c:v>-7.3099999999999999E-4</c:v>
                </c:pt>
                <c:pt idx="2148" formatCode="General">
                  <c:v>-7.3899999999999997E-4</c:v>
                </c:pt>
                <c:pt idx="2149" formatCode="General">
                  <c:v>-7.4200000000000004E-4</c:v>
                </c:pt>
                <c:pt idx="2150" formatCode="General">
                  <c:v>-7.4299999999999995E-4</c:v>
                </c:pt>
                <c:pt idx="2151" formatCode="General">
                  <c:v>-7.4399999999999998E-4</c:v>
                </c:pt>
                <c:pt idx="2152" formatCode="General">
                  <c:v>-7.5199999999999996E-4</c:v>
                </c:pt>
                <c:pt idx="2153" formatCode="General">
                  <c:v>-7.6300000000000001E-4</c:v>
                </c:pt>
                <c:pt idx="2154" formatCode="General">
                  <c:v>-7.7300000000000003E-4</c:v>
                </c:pt>
                <c:pt idx="2155" formatCode="General">
                  <c:v>-7.67E-4</c:v>
                </c:pt>
                <c:pt idx="2156" formatCode="General">
                  <c:v>-7.6499999999999995E-4</c:v>
                </c:pt>
                <c:pt idx="2157" formatCode="General">
                  <c:v>-7.5799999999999999E-4</c:v>
                </c:pt>
                <c:pt idx="2158" formatCode="General">
                  <c:v>-7.6499999999999995E-4</c:v>
                </c:pt>
                <c:pt idx="2159" formatCode="General">
                  <c:v>-7.6499999999999995E-4</c:v>
                </c:pt>
                <c:pt idx="2160" formatCode="General">
                  <c:v>-7.7099999999999998E-4</c:v>
                </c:pt>
                <c:pt idx="2161" formatCode="General">
                  <c:v>-7.7399999999999995E-4</c:v>
                </c:pt>
                <c:pt idx="2162" formatCode="General">
                  <c:v>-7.9000000000000001E-4</c:v>
                </c:pt>
                <c:pt idx="2163" formatCode="General">
                  <c:v>-8.0199999999999998E-4</c:v>
                </c:pt>
                <c:pt idx="2164" formatCode="General">
                  <c:v>-8.2200000000000003E-4</c:v>
                </c:pt>
                <c:pt idx="2165" formatCode="General">
                  <c:v>-8.3699999999999996E-4</c:v>
                </c:pt>
                <c:pt idx="2166" formatCode="General">
                  <c:v>-8.52E-4</c:v>
                </c:pt>
                <c:pt idx="2167" formatCode="General">
                  <c:v>-8.5099999999999998E-4</c:v>
                </c:pt>
                <c:pt idx="2168" formatCode="General">
                  <c:v>-8.4199999999999998E-4</c:v>
                </c:pt>
                <c:pt idx="2169" formatCode="General">
                  <c:v>-8.2200000000000003E-4</c:v>
                </c:pt>
                <c:pt idx="2170" formatCode="General">
                  <c:v>-7.9799999999999999E-4</c:v>
                </c:pt>
                <c:pt idx="2171" formatCode="General">
                  <c:v>-7.6499999999999995E-4</c:v>
                </c:pt>
                <c:pt idx="2172" formatCode="General">
                  <c:v>-7.2599999999999997E-4</c:v>
                </c:pt>
                <c:pt idx="2173" formatCode="General">
                  <c:v>-6.7299999999999999E-4</c:v>
                </c:pt>
                <c:pt idx="2174" formatCode="General">
                  <c:v>-6.11E-4</c:v>
                </c:pt>
                <c:pt idx="2175" formatCode="General">
                  <c:v>-5.3799999999999996E-4</c:v>
                </c:pt>
                <c:pt idx="2176" formatCode="General">
                  <c:v>-4.6799999999999999E-4</c:v>
                </c:pt>
                <c:pt idx="2177" formatCode="General">
                  <c:v>-3.9899999999999999E-4</c:v>
                </c:pt>
                <c:pt idx="2178" formatCode="General">
                  <c:v>-3.4299999999999999E-4</c:v>
                </c:pt>
                <c:pt idx="2179" formatCode="General">
                  <c:v>-3.0600000000000001E-4</c:v>
                </c:pt>
                <c:pt idx="2180" formatCode="General">
                  <c:v>-2.9399999999999999E-4</c:v>
                </c:pt>
                <c:pt idx="2181" formatCode="General">
                  <c:v>-3.1500000000000001E-4</c:v>
                </c:pt>
                <c:pt idx="2182" formatCode="General">
                  <c:v>-3.6999999999999999E-4</c:v>
                </c:pt>
                <c:pt idx="2183" formatCode="General">
                  <c:v>-4.5100000000000001E-4</c:v>
                </c:pt>
                <c:pt idx="2184" formatCode="General">
                  <c:v>-5.4199999999999995E-4</c:v>
                </c:pt>
                <c:pt idx="2185" formatCode="General">
                  <c:v>-6.2299999999999996E-4</c:v>
                </c:pt>
                <c:pt idx="2186" formatCode="General">
                  <c:v>-6.9099999999999999E-4</c:v>
                </c:pt>
                <c:pt idx="2187" formatCode="General">
                  <c:v>-7.5199999999999996E-4</c:v>
                </c:pt>
                <c:pt idx="2188" formatCode="General">
                  <c:v>-8.0999999999999996E-4</c:v>
                </c:pt>
                <c:pt idx="2189" formatCode="General">
                  <c:v>-8.6200000000000003E-4</c:v>
                </c:pt>
                <c:pt idx="2190" formatCode="General">
                  <c:v>-8.9700000000000001E-4</c:v>
                </c:pt>
                <c:pt idx="2191" formatCode="General">
                  <c:v>-9.1200000000000005E-4</c:v>
                </c:pt>
                <c:pt idx="2192" formatCode="General">
                  <c:v>-9.1699999999999995E-4</c:v>
                </c:pt>
                <c:pt idx="2193" formatCode="General">
                  <c:v>-9.1799999999999998E-4</c:v>
                </c:pt>
                <c:pt idx="2194" formatCode="General">
                  <c:v>-9.2199999999999997E-4</c:v>
                </c:pt>
                <c:pt idx="2195" formatCode="General">
                  <c:v>-9.2400000000000002E-4</c:v>
                </c:pt>
                <c:pt idx="2196" formatCode="General">
                  <c:v>-9.2599999999999996E-4</c:v>
                </c:pt>
                <c:pt idx="2197" formatCode="General">
                  <c:v>-9.2599999999999996E-4</c:v>
                </c:pt>
                <c:pt idx="2198" formatCode="General">
                  <c:v>-9.2599999999999996E-4</c:v>
                </c:pt>
                <c:pt idx="2199" formatCode="General">
                  <c:v>-9.2400000000000002E-4</c:v>
                </c:pt>
                <c:pt idx="2200" formatCode="General">
                  <c:v>-9.2299999999999999E-4</c:v>
                </c:pt>
                <c:pt idx="2201" formatCode="General">
                  <c:v>-9.2800000000000001E-4</c:v>
                </c:pt>
                <c:pt idx="2202" formatCode="General">
                  <c:v>-9.2199999999999997E-4</c:v>
                </c:pt>
                <c:pt idx="2203" formatCode="General">
                  <c:v>-9.1299999999999997E-4</c:v>
                </c:pt>
                <c:pt idx="2204" formatCode="General">
                  <c:v>-8.92E-4</c:v>
                </c:pt>
                <c:pt idx="2205" formatCode="General">
                  <c:v>-8.83E-4</c:v>
                </c:pt>
                <c:pt idx="2206" formatCode="General">
                  <c:v>-8.8000000000000003E-4</c:v>
                </c:pt>
                <c:pt idx="2207" formatCode="General">
                  <c:v>-8.8199999999999997E-4</c:v>
                </c:pt>
                <c:pt idx="2208" formatCode="General">
                  <c:v>-8.7600000000000004E-4</c:v>
                </c:pt>
                <c:pt idx="2209" formatCode="General">
                  <c:v>-8.6600000000000002E-4</c:v>
                </c:pt>
                <c:pt idx="2210" formatCode="General">
                  <c:v>-8.5800000000000004E-4</c:v>
                </c:pt>
                <c:pt idx="2211" formatCode="General">
                  <c:v>-8.61E-4</c:v>
                </c:pt>
                <c:pt idx="2212" formatCode="General">
                  <c:v>-8.7299999999999997E-4</c:v>
                </c:pt>
                <c:pt idx="2213" formatCode="General">
                  <c:v>-8.8900000000000003E-4</c:v>
                </c:pt>
                <c:pt idx="2214" formatCode="General">
                  <c:v>-9.0399999999999996E-4</c:v>
                </c:pt>
                <c:pt idx="2215" formatCode="General">
                  <c:v>-9.1399999999999999E-4</c:v>
                </c:pt>
                <c:pt idx="2216" formatCode="General">
                  <c:v>-9.2199999999999997E-4</c:v>
                </c:pt>
                <c:pt idx="2217" formatCode="General">
                  <c:v>-9.3000000000000005E-4</c:v>
                </c:pt>
                <c:pt idx="2218" formatCode="General">
                  <c:v>-9.3999999999999997E-4</c:v>
                </c:pt>
                <c:pt idx="2219" formatCode="General">
                  <c:v>-9.4799999999999995E-4</c:v>
                </c:pt>
                <c:pt idx="2220" formatCode="General">
                  <c:v>-9.5699999999999995E-4</c:v>
                </c:pt>
                <c:pt idx="2221" formatCode="General">
                  <c:v>-9.6500000000000004E-4</c:v>
                </c:pt>
                <c:pt idx="2222" formatCode="General">
                  <c:v>-9.7599999999999998E-4</c:v>
                </c:pt>
                <c:pt idx="2223" formatCode="General">
                  <c:v>-9.7400000000000004E-4</c:v>
                </c:pt>
                <c:pt idx="2224" formatCode="General">
                  <c:v>-9.7099999999999997E-4</c:v>
                </c:pt>
                <c:pt idx="2225" formatCode="General">
                  <c:v>-9.5299999999999996E-4</c:v>
                </c:pt>
                <c:pt idx="2226" formatCode="General">
                  <c:v>-9.4899999999999997E-4</c:v>
                </c:pt>
                <c:pt idx="2227" formatCode="General">
                  <c:v>-9.3999999999999997E-4</c:v>
                </c:pt>
                <c:pt idx="2228" formatCode="General">
                  <c:v>-9.41E-4</c:v>
                </c:pt>
                <c:pt idx="2229" formatCode="General">
                  <c:v>-9.2199999999999997E-4</c:v>
                </c:pt>
                <c:pt idx="2230" formatCode="General">
                  <c:v>-8.9899999999999995E-4</c:v>
                </c:pt>
                <c:pt idx="2231" formatCode="General">
                  <c:v>-8.7200000000000005E-4</c:v>
                </c:pt>
                <c:pt idx="2232" formatCode="General">
                  <c:v>-8.4500000000000005E-4</c:v>
                </c:pt>
                <c:pt idx="2233" formatCode="General">
                  <c:v>-8.2700000000000004E-4</c:v>
                </c:pt>
                <c:pt idx="2234" formatCode="General">
                  <c:v>-8.0500000000000005E-4</c:v>
                </c:pt>
                <c:pt idx="2235" formatCode="General">
                  <c:v>-7.8799999999999996E-4</c:v>
                </c:pt>
                <c:pt idx="2236" formatCode="General">
                  <c:v>-7.6199999999999998E-4</c:v>
                </c:pt>
                <c:pt idx="2237" formatCode="General">
                  <c:v>-7.45E-4</c:v>
                </c:pt>
                <c:pt idx="2238" formatCode="General">
                  <c:v>-7.3899999999999997E-4</c:v>
                </c:pt>
                <c:pt idx="2239" formatCode="General">
                  <c:v>-7.5100000000000004E-4</c:v>
                </c:pt>
                <c:pt idx="2240" formatCode="General">
                  <c:v>-7.6999999999999996E-4</c:v>
                </c:pt>
                <c:pt idx="2241" formatCode="General">
                  <c:v>-7.9000000000000001E-4</c:v>
                </c:pt>
                <c:pt idx="2242" formatCode="General">
                  <c:v>-8.0999999999999996E-4</c:v>
                </c:pt>
                <c:pt idx="2243" formatCode="General">
                  <c:v>-8.34E-4</c:v>
                </c:pt>
                <c:pt idx="2244" formatCode="General">
                  <c:v>-8.6300000000000005E-4</c:v>
                </c:pt>
                <c:pt idx="2245" formatCode="General">
                  <c:v>-8.9700000000000001E-4</c:v>
                </c:pt>
                <c:pt idx="2246" formatCode="General">
                  <c:v>-9.2500000000000004E-4</c:v>
                </c:pt>
                <c:pt idx="2247" formatCode="General">
                  <c:v>-9.4799999999999995E-4</c:v>
                </c:pt>
                <c:pt idx="2248" formatCode="General">
                  <c:v>-9.6199999999999996E-4</c:v>
                </c:pt>
                <c:pt idx="2249" formatCode="General">
                  <c:v>-9.810000000000001E-4</c:v>
                </c:pt>
                <c:pt idx="2250" formatCode="General">
                  <c:v>-9.9799999999999997E-4</c:v>
                </c:pt>
                <c:pt idx="2251" formatCode="General">
                  <c:v>-1.0089999999999999E-3</c:v>
                </c:pt>
                <c:pt idx="2252" formatCode="General">
                  <c:v>-1.0169999999999999E-3</c:v>
                </c:pt>
                <c:pt idx="2253" formatCode="General">
                  <c:v>-1.023E-3</c:v>
                </c:pt>
                <c:pt idx="2254" formatCode="General">
                  <c:v>-1.0369999999999999E-3</c:v>
                </c:pt>
                <c:pt idx="2255" formatCode="General">
                  <c:v>-1.0430000000000001E-3</c:v>
                </c:pt>
                <c:pt idx="2256" formatCode="General">
                  <c:v>-1.052E-3</c:v>
                </c:pt>
                <c:pt idx="2257" formatCode="General">
                  <c:v>-1.0560000000000001E-3</c:v>
                </c:pt>
                <c:pt idx="2258" formatCode="General">
                  <c:v>-1.0640000000000001E-3</c:v>
                </c:pt>
                <c:pt idx="2259" formatCode="General">
                  <c:v>-1.0640000000000001E-3</c:v>
                </c:pt>
                <c:pt idx="2260" formatCode="General">
                  <c:v>-1.0660000000000001E-3</c:v>
                </c:pt>
                <c:pt idx="2261" formatCode="General">
                  <c:v>-1.0610000000000001E-3</c:v>
                </c:pt>
                <c:pt idx="2262" formatCode="General">
                  <c:v>-1.0579999999999999E-3</c:v>
                </c:pt>
                <c:pt idx="2263" formatCode="General">
                  <c:v>-1.049E-3</c:v>
                </c:pt>
                <c:pt idx="2264" formatCode="General">
                  <c:v>-1.0480000000000001E-3</c:v>
                </c:pt>
                <c:pt idx="2265" formatCode="General">
                  <c:v>-1.044E-3</c:v>
                </c:pt>
                <c:pt idx="2266" formatCode="General">
                  <c:v>-1.0349999999999999E-3</c:v>
                </c:pt>
                <c:pt idx="2267" formatCode="General">
                  <c:v>-1.0189999999999999E-3</c:v>
                </c:pt>
                <c:pt idx="2268" formatCode="General">
                  <c:v>-9.9299999999999996E-4</c:v>
                </c:pt>
                <c:pt idx="2269" formatCode="General">
                  <c:v>-9.6500000000000004E-4</c:v>
                </c:pt>
                <c:pt idx="2270" formatCode="General">
                  <c:v>-9.2900000000000003E-4</c:v>
                </c:pt>
                <c:pt idx="2271" formatCode="General">
                  <c:v>-8.8900000000000003E-4</c:v>
                </c:pt>
                <c:pt idx="2272" formatCode="General">
                  <c:v>-8.3799999999999999E-4</c:v>
                </c:pt>
                <c:pt idx="2273" formatCode="General">
                  <c:v>-7.85E-4</c:v>
                </c:pt>
                <c:pt idx="2274" formatCode="General">
                  <c:v>-7.3499999999999998E-4</c:v>
                </c:pt>
                <c:pt idx="2275" formatCode="General">
                  <c:v>-6.9399999999999996E-4</c:v>
                </c:pt>
                <c:pt idx="2276" formatCode="General">
                  <c:v>-6.5499999999999998E-4</c:v>
                </c:pt>
                <c:pt idx="2277" formatCode="General">
                  <c:v>-6.2200000000000005E-4</c:v>
                </c:pt>
                <c:pt idx="2278" formatCode="General">
                  <c:v>-5.9500000000000004E-4</c:v>
                </c:pt>
                <c:pt idx="2279" formatCode="General">
                  <c:v>-5.7799999999999995E-4</c:v>
                </c:pt>
                <c:pt idx="2280" formatCode="General">
                  <c:v>-5.7499999999999999E-4</c:v>
                </c:pt>
                <c:pt idx="2281" formatCode="General">
                  <c:v>-5.8200000000000005E-4</c:v>
                </c:pt>
                <c:pt idx="2282" formatCode="General">
                  <c:v>-6.11E-4</c:v>
                </c:pt>
                <c:pt idx="2283" formatCode="General">
                  <c:v>-6.4999999999999997E-4</c:v>
                </c:pt>
                <c:pt idx="2284" formatCode="General">
                  <c:v>-7.0399999999999998E-4</c:v>
                </c:pt>
                <c:pt idx="2285" formatCode="General">
                  <c:v>-7.4799999999999997E-4</c:v>
                </c:pt>
                <c:pt idx="2286" formatCode="General">
                  <c:v>-7.9299999999999998E-4</c:v>
                </c:pt>
                <c:pt idx="2287" formatCode="General">
                  <c:v>-8.3000000000000001E-4</c:v>
                </c:pt>
                <c:pt idx="2288" formatCode="General">
                  <c:v>-8.8099999999999995E-4</c:v>
                </c:pt>
                <c:pt idx="2289" formatCode="General">
                  <c:v>-9.2699999999999998E-4</c:v>
                </c:pt>
                <c:pt idx="2290" formatCode="General">
                  <c:v>-9.7599999999999998E-4</c:v>
                </c:pt>
                <c:pt idx="2291" formatCode="General">
                  <c:v>-1.008E-3</c:v>
                </c:pt>
                <c:pt idx="2292" formatCode="General">
                  <c:v>-1.036E-3</c:v>
                </c:pt>
                <c:pt idx="2293" formatCode="General">
                  <c:v>-1.054E-3</c:v>
                </c:pt>
                <c:pt idx="2294" formatCode="General">
                  <c:v>-1.0709999999999999E-3</c:v>
                </c:pt>
                <c:pt idx="2295" formatCode="General">
                  <c:v>-1.0870000000000001E-3</c:v>
                </c:pt>
                <c:pt idx="2296" formatCode="General">
                  <c:v>-1.1019999999999999E-3</c:v>
                </c:pt>
                <c:pt idx="2297" formatCode="General">
                  <c:v>-1.121E-3</c:v>
                </c:pt>
                <c:pt idx="2298" formatCode="General">
                  <c:v>-1.134E-3</c:v>
                </c:pt>
                <c:pt idx="2299" formatCode="General">
                  <c:v>-1.1460000000000001E-3</c:v>
                </c:pt>
                <c:pt idx="2300" formatCode="General">
                  <c:v>-1.1529999999999999E-3</c:v>
                </c:pt>
                <c:pt idx="2301" formatCode="General">
                  <c:v>-1.1640000000000001E-3</c:v>
                </c:pt>
                <c:pt idx="2302" formatCode="General">
                  <c:v>-1.1739999999999999E-3</c:v>
                </c:pt>
                <c:pt idx="2303" formatCode="General">
                  <c:v>-1.188E-3</c:v>
                </c:pt>
                <c:pt idx="2304" formatCode="General">
                  <c:v>-1.196E-3</c:v>
                </c:pt>
                <c:pt idx="2305" formatCode="General">
                  <c:v>-1.2019999999999999E-3</c:v>
                </c:pt>
                <c:pt idx="2306" formatCode="General">
                  <c:v>-1.1999999999999999E-3</c:v>
                </c:pt>
                <c:pt idx="2307" formatCode="General">
                  <c:v>-1.1969999999999999E-3</c:v>
                </c:pt>
                <c:pt idx="2308" formatCode="General">
                  <c:v>-1.1980000000000001E-3</c:v>
                </c:pt>
                <c:pt idx="2309" formatCode="General">
                  <c:v>-1.2019999999999999E-3</c:v>
                </c:pt>
                <c:pt idx="2310" formatCode="General">
                  <c:v>-1.2030000000000001E-3</c:v>
                </c:pt>
                <c:pt idx="2311" formatCode="General">
                  <c:v>-1.1950000000000001E-3</c:v>
                </c:pt>
                <c:pt idx="2312" formatCode="General">
                  <c:v>-1.1919999999999999E-3</c:v>
                </c:pt>
                <c:pt idx="2313" formatCode="General">
                  <c:v>-1.196E-3</c:v>
                </c:pt>
                <c:pt idx="2314" formatCode="General">
                  <c:v>-1.2080000000000001E-3</c:v>
                </c:pt>
                <c:pt idx="2315" formatCode="General">
                  <c:v>-1.214E-3</c:v>
                </c:pt>
                <c:pt idx="2316" formatCode="General">
                  <c:v>-1.2179999999999999E-3</c:v>
                </c:pt>
                <c:pt idx="2317" formatCode="General">
                  <c:v>-1.2290000000000001E-3</c:v>
                </c:pt>
                <c:pt idx="2318" formatCode="General">
                  <c:v>-1.2390000000000001E-3</c:v>
                </c:pt>
                <c:pt idx="2319" formatCode="General">
                  <c:v>-1.248E-3</c:v>
                </c:pt>
                <c:pt idx="2320" formatCode="General">
                  <c:v>-1.248E-3</c:v>
                </c:pt>
                <c:pt idx="2321" formatCode="General">
                  <c:v>-1.2489999999999999E-3</c:v>
                </c:pt>
                <c:pt idx="2322" formatCode="General">
                  <c:v>-1.2459999999999999E-3</c:v>
                </c:pt>
                <c:pt idx="2323" formatCode="General">
                  <c:v>-1.235E-3</c:v>
                </c:pt>
                <c:pt idx="2324" formatCode="General">
                  <c:v>-1.222E-3</c:v>
                </c:pt>
                <c:pt idx="2325" formatCode="General">
                  <c:v>-1.2019999999999999E-3</c:v>
                </c:pt>
                <c:pt idx="2326" formatCode="General">
                  <c:v>-1.1950000000000001E-3</c:v>
                </c:pt>
                <c:pt idx="2327" formatCode="General">
                  <c:v>-1.1869999999999999E-3</c:v>
                </c:pt>
                <c:pt idx="2328" formatCode="General">
                  <c:v>-1.1950000000000001E-3</c:v>
                </c:pt>
                <c:pt idx="2329" formatCode="General">
                  <c:v>-1.196E-3</c:v>
                </c:pt>
                <c:pt idx="2330" formatCode="General">
                  <c:v>-1.1969999999999999E-3</c:v>
                </c:pt>
                <c:pt idx="2331" formatCode="General">
                  <c:v>-1.193E-3</c:v>
                </c:pt>
                <c:pt idx="2332" formatCode="General">
                  <c:v>-1.2030000000000001E-3</c:v>
                </c:pt>
                <c:pt idx="2333" formatCode="General">
                  <c:v>-1.219E-3</c:v>
                </c:pt>
                <c:pt idx="2334" formatCode="General">
                  <c:v>-1.2310000000000001E-3</c:v>
                </c:pt>
                <c:pt idx="2335" formatCode="General">
                  <c:v>-1.24E-3</c:v>
                </c:pt>
                <c:pt idx="2336" formatCode="General">
                  <c:v>-1.248E-3</c:v>
                </c:pt>
                <c:pt idx="2337" formatCode="General">
                  <c:v>-1.2669999999999999E-3</c:v>
                </c:pt>
                <c:pt idx="2338" formatCode="General">
                  <c:v>-1.286E-3</c:v>
                </c:pt>
                <c:pt idx="2339" formatCode="General">
                  <c:v>-1.307E-3</c:v>
                </c:pt>
                <c:pt idx="2340" formatCode="General">
                  <c:v>-1.317E-3</c:v>
                </c:pt>
                <c:pt idx="2341" formatCode="General">
                  <c:v>-1.325E-3</c:v>
                </c:pt>
                <c:pt idx="2342" formatCode="General">
                  <c:v>-1.3320000000000001E-3</c:v>
                </c:pt>
                <c:pt idx="2343" formatCode="General">
                  <c:v>-1.3389999999999999E-3</c:v>
                </c:pt>
                <c:pt idx="2344" formatCode="General">
                  <c:v>-1.3470000000000001E-3</c:v>
                </c:pt>
                <c:pt idx="2345" formatCode="General">
                  <c:v>-1.351E-3</c:v>
                </c:pt>
                <c:pt idx="2346" formatCode="General">
                  <c:v>-1.3569999999999999E-3</c:v>
                </c:pt>
                <c:pt idx="2347" formatCode="General">
                  <c:v>-1.359E-3</c:v>
                </c:pt>
                <c:pt idx="2348" formatCode="General">
                  <c:v>-1.361E-3</c:v>
                </c:pt>
                <c:pt idx="2349" formatCode="General">
                  <c:v>-1.3619999999999999E-3</c:v>
                </c:pt>
                <c:pt idx="2350" formatCode="General">
                  <c:v>-1.356E-3</c:v>
                </c:pt>
                <c:pt idx="2351" formatCode="General">
                  <c:v>-1.3439999999999999E-3</c:v>
                </c:pt>
                <c:pt idx="2352" formatCode="General">
                  <c:v>-1.3259999999999999E-3</c:v>
                </c:pt>
                <c:pt idx="2353" formatCode="General">
                  <c:v>-1.3079999999999999E-3</c:v>
                </c:pt>
                <c:pt idx="2354" formatCode="General">
                  <c:v>-1.2899999999999999E-3</c:v>
                </c:pt>
                <c:pt idx="2355" formatCode="General">
                  <c:v>-1.271E-3</c:v>
                </c:pt>
                <c:pt idx="2356" formatCode="General">
                  <c:v>-1.2509999999999999E-3</c:v>
                </c:pt>
                <c:pt idx="2357" formatCode="General">
                  <c:v>-1.2290000000000001E-3</c:v>
                </c:pt>
                <c:pt idx="2358" formatCode="General">
                  <c:v>-1.2030000000000001E-3</c:v>
                </c:pt>
                <c:pt idx="2359" formatCode="General">
                  <c:v>-1.181E-3</c:v>
                </c:pt>
                <c:pt idx="2360" formatCode="General">
                  <c:v>-1.163E-3</c:v>
                </c:pt>
                <c:pt idx="2361" formatCode="General">
                  <c:v>-1.145E-3</c:v>
                </c:pt>
                <c:pt idx="2362" formatCode="General">
                  <c:v>-1.1360000000000001E-3</c:v>
                </c:pt>
                <c:pt idx="2363" formatCode="General">
                  <c:v>-1.1299999999999999E-3</c:v>
                </c:pt>
                <c:pt idx="2364" formatCode="General">
                  <c:v>-1.145E-3</c:v>
                </c:pt>
                <c:pt idx="2365" formatCode="General">
                  <c:v>-1.16E-3</c:v>
                </c:pt>
                <c:pt idx="2366" formatCode="General">
                  <c:v>-1.176E-3</c:v>
                </c:pt>
                <c:pt idx="2367" formatCode="General">
                  <c:v>-1.186E-3</c:v>
                </c:pt>
                <c:pt idx="2368" formatCode="General">
                  <c:v>-1.193E-3</c:v>
                </c:pt>
                <c:pt idx="2369" formatCode="General">
                  <c:v>-1.2110000000000001E-3</c:v>
                </c:pt>
                <c:pt idx="2370" formatCode="General">
                  <c:v>-1.2359999999999999E-3</c:v>
                </c:pt>
                <c:pt idx="2371" formatCode="General">
                  <c:v>-1.2620000000000001E-3</c:v>
                </c:pt>
                <c:pt idx="2372" formatCode="General">
                  <c:v>-1.2830000000000001E-3</c:v>
                </c:pt>
                <c:pt idx="2373" formatCode="General">
                  <c:v>-1.2930000000000001E-3</c:v>
                </c:pt>
                <c:pt idx="2374" formatCode="General">
                  <c:v>-1.3060000000000001E-3</c:v>
                </c:pt>
                <c:pt idx="2375" formatCode="General">
                  <c:v>-1.3140000000000001E-3</c:v>
                </c:pt>
                <c:pt idx="2376" formatCode="General">
                  <c:v>-1.3179999999999999E-3</c:v>
                </c:pt>
                <c:pt idx="2377" formatCode="General">
                  <c:v>-1.3140000000000001E-3</c:v>
                </c:pt>
                <c:pt idx="2378" formatCode="General">
                  <c:v>-1.31E-3</c:v>
                </c:pt>
                <c:pt idx="2379" formatCode="General">
                  <c:v>-1.3079999999999999E-3</c:v>
                </c:pt>
                <c:pt idx="2380" formatCode="General">
                  <c:v>-1.3090000000000001E-3</c:v>
                </c:pt>
                <c:pt idx="2381" formatCode="General">
                  <c:v>-1.3079999999999999E-3</c:v>
                </c:pt>
                <c:pt idx="2382" formatCode="General">
                  <c:v>-1.3010000000000001E-3</c:v>
                </c:pt>
                <c:pt idx="2383" formatCode="General">
                  <c:v>-1.286E-3</c:v>
                </c:pt>
                <c:pt idx="2384" formatCode="General">
                  <c:v>-1.2719999999999999E-3</c:v>
                </c:pt>
                <c:pt idx="2385" formatCode="General">
                  <c:v>-1.2669999999999999E-3</c:v>
                </c:pt>
                <c:pt idx="2386" formatCode="General">
                  <c:v>-1.2700000000000001E-3</c:v>
                </c:pt>
                <c:pt idx="2387" formatCode="General">
                  <c:v>-1.273E-3</c:v>
                </c:pt>
                <c:pt idx="2388" formatCode="General">
                  <c:v>-1.2769999999999999E-3</c:v>
                </c:pt>
                <c:pt idx="2389" formatCode="General">
                  <c:v>-1.2869999999999999E-3</c:v>
                </c:pt>
                <c:pt idx="2390" formatCode="General">
                  <c:v>-1.305E-3</c:v>
                </c:pt>
                <c:pt idx="2391" formatCode="General">
                  <c:v>-1.3209999999999999E-3</c:v>
                </c:pt>
                <c:pt idx="2392" formatCode="General">
                  <c:v>-1.3359999999999999E-3</c:v>
                </c:pt>
                <c:pt idx="2393" formatCode="General">
                  <c:v>-1.351E-3</c:v>
                </c:pt>
                <c:pt idx="2394" formatCode="General">
                  <c:v>-1.3649999999999999E-3</c:v>
                </c:pt>
                <c:pt idx="2395" formatCode="General">
                  <c:v>-1.372E-3</c:v>
                </c:pt>
                <c:pt idx="2396" formatCode="General">
                  <c:v>-1.374E-3</c:v>
                </c:pt>
                <c:pt idx="2397" formatCode="General">
                  <c:v>-1.3760000000000001E-3</c:v>
                </c:pt>
                <c:pt idx="2398" formatCode="General">
                  <c:v>-1.3929999999999999E-3</c:v>
                </c:pt>
                <c:pt idx="2399" formatCode="General">
                  <c:v>-1.4090000000000001E-3</c:v>
                </c:pt>
                <c:pt idx="2400" formatCode="General">
                  <c:v>-1.4189999999999999E-3</c:v>
                </c:pt>
                <c:pt idx="2401" formatCode="General">
                  <c:v>-1.403E-3</c:v>
                </c:pt>
                <c:pt idx="2402" formatCode="General">
                  <c:v>-1.3849999999999999E-3</c:v>
                </c:pt>
                <c:pt idx="2403" formatCode="General">
                  <c:v>-1.3699999999999999E-3</c:v>
                </c:pt>
                <c:pt idx="2404" formatCode="General">
                  <c:v>-1.372E-3</c:v>
                </c:pt>
                <c:pt idx="2405" formatCode="General">
                  <c:v>-1.371E-3</c:v>
                </c:pt>
                <c:pt idx="2406" formatCode="General">
                  <c:v>-1.361E-3</c:v>
                </c:pt>
                <c:pt idx="2407" formatCode="General">
                  <c:v>-1.3420000000000001E-3</c:v>
                </c:pt>
                <c:pt idx="2408" formatCode="General">
                  <c:v>-1.333E-3</c:v>
                </c:pt>
                <c:pt idx="2409" formatCode="General">
                  <c:v>-1.3370000000000001E-3</c:v>
                </c:pt>
                <c:pt idx="2410" formatCode="General">
                  <c:v>-1.3439999999999999E-3</c:v>
                </c:pt>
                <c:pt idx="2411" formatCode="General">
                  <c:v>-1.34E-3</c:v>
                </c:pt>
                <c:pt idx="2412" formatCode="General">
                  <c:v>-1.322E-3</c:v>
                </c:pt>
                <c:pt idx="2413" formatCode="General">
                  <c:v>-1.2949999999999999E-3</c:v>
                </c:pt>
                <c:pt idx="2414" formatCode="General">
                  <c:v>-1.2669999999999999E-3</c:v>
                </c:pt>
                <c:pt idx="2415" formatCode="General">
                  <c:v>-1.2359999999999999E-3</c:v>
                </c:pt>
                <c:pt idx="2416" formatCode="General">
                  <c:v>-1.2080000000000001E-3</c:v>
                </c:pt>
                <c:pt idx="2417" formatCode="General">
                  <c:v>-1.178E-3</c:v>
                </c:pt>
                <c:pt idx="2418" formatCode="General">
                  <c:v>-1.1509999999999999E-3</c:v>
                </c:pt>
                <c:pt idx="2419" formatCode="General">
                  <c:v>-1.1280000000000001E-3</c:v>
                </c:pt>
                <c:pt idx="2420" formatCode="General">
                  <c:v>-1.1100000000000001E-3</c:v>
                </c:pt>
                <c:pt idx="2421" formatCode="General">
                  <c:v>-1.106E-3</c:v>
                </c:pt>
                <c:pt idx="2422" formatCode="General">
                  <c:v>-1.1169999999999999E-3</c:v>
                </c:pt>
                <c:pt idx="2423" formatCode="General">
                  <c:v>-1.147E-3</c:v>
                </c:pt>
                <c:pt idx="2424" formatCode="General">
                  <c:v>-1.1869999999999999E-3</c:v>
                </c:pt>
                <c:pt idx="2425" formatCode="General">
                  <c:v>-1.2279999999999999E-3</c:v>
                </c:pt>
                <c:pt idx="2426" formatCode="General">
                  <c:v>-1.2589999999999999E-3</c:v>
                </c:pt>
                <c:pt idx="2427" formatCode="General">
                  <c:v>-1.2800000000000001E-3</c:v>
                </c:pt>
                <c:pt idx="2428" formatCode="General">
                  <c:v>-1.2849999999999999E-3</c:v>
                </c:pt>
                <c:pt idx="2429" formatCode="General">
                  <c:v>-1.2769999999999999E-3</c:v>
                </c:pt>
                <c:pt idx="2430" formatCode="General">
                  <c:v>-1.2459999999999999E-3</c:v>
                </c:pt>
                <c:pt idx="2431" formatCode="General">
                  <c:v>-1.214E-3</c:v>
                </c:pt>
                <c:pt idx="2432" formatCode="General">
                  <c:v>-1.1609999999999999E-3</c:v>
                </c:pt>
                <c:pt idx="2433" formatCode="General">
                  <c:v>-1.0939999999999999E-3</c:v>
                </c:pt>
                <c:pt idx="2434" formatCode="General">
                  <c:v>-9.810000000000001E-4</c:v>
                </c:pt>
                <c:pt idx="2435" formatCode="General">
                  <c:v>-8.43E-4</c:v>
                </c:pt>
                <c:pt idx="2436" formatCode="General">
                  <c:v>-6.7199999999999996E-4</c:v>
                </c:pt>
                <c:pt idx="2437" formatCode="General">
                  <c:v>-4.9799999999999996E-4</c:v>
                </c:pt>
                <c:pt idx="2438" formatCode="General">
                  <c:v>-3.3500000000000001E-4</c:v>
                </c:pt>
                <c:pt idx="2439" formatCode="General">
                  <c:v>-2.1499999999999999E-4</c:v>
                </c:pt>
                <c:pt idx="2440" formatCode="General">
                  <c:v>-1.45E-4</c:v>
                </c:pt>
                <c:pt idx="2441" formatCode="General">
                  <c:v>-1.2899999999999999E-4</c:v>
                </c:pt>
                <c:pt idx="2442" formatCode="General">
                  <c:v>-1.5100000000000001E-4</c:v>
                </c:pt>
                <c:pt idx="2443" formatCode="General">
                  <c:v>-2.0699999999999999E-4</c:v>
                </c:pt>
                <c:pt idx="2444" formatCode="General">
                  <c:v>-2.8200000000000002E-4</c:v>
                </c:pt>
                <c:pt idx="2445" formatCode="General">
                  <c:v>-3.7199999999999999E-4</c:v>
                </c:pt>
                <c:pt idx="2446" formatCode="General">
                  <c:v>-4.6999999999999999E-4</c:v>
                </c:pt>
                <c:pt idx="2447" formatCode="General">
                  <c:v>-5.7499999999999999E-4</c:v>
                </c:pt>
                <c:pt idx="2448" formatCode="General">
                  <c:v>-6.7299999999999999E-4</c:v>
                </c:pt>
                <c:pt idx="2449" formatCode="General">
                  <c:v>-7.4200000000000004E-4</c:v>
                </c:pt>
                <c:pt idx="2450" formatCode="General">
                  <c:v>-7.4700000000000005E-4</c:v>
                </c:pt>
                <c:pt idx="2451" formatCode="General">
                  <c:v>-6.7699999999999998E-4</c:v>
                </c:pt>
                <c:pt idx="2452" formatCode="General">
                  <c:v>-5.1199999999999998E-4</c:v>
                </c:pt>
                <c:pt idx="2453" formatCode="General">
                  <c:v>-2.5799999999999998E-4</c:v>
                </c:pt>
                <c:pt idx="2454">
                  <c:v>7.7999999999999999E-5</c:v>
                </c:pt>
                <c:pt idx="2455" formatCode="General">
                  <c:v>4.3300000000000001E-4</c:v>
                </c:pt>
                <c:pt idx="2456" formatCode="General">
                  <c:v>7.5100000000000004E-4</c:v>
                </c:pt>
                <c:pt idx="2457" formatCode="General">
                  <c:v>9.5100000000000002E-4</c:v>
                </c:pt>
                <c:pt idx="2458" formatCode="General">
                  <c:v>1.0039999999999999E-3</c:v>
                </c:pt>
                <c:pt idx="2459" formatCode="General">
                  <c:v>8.7799999999999998E-4</c:v>
                </c:pt>
                <c:pt idx="2460" formatCode="General">
                  <c:v>6.02E-4</c:v>
                </c:pt>
                <c:pt idx="2461" formatCode="General">
                  <c:v>2.32E-4</c:v>
                </c:pt>
                <c:pt idx="2462" formatCode="General">
                  <c:v>-1.64E-4</c:v>
                </c:pt>
                <c:pt idx="2463" formatCode="General">
                  <c:v>-5.13E-4</c:v>
                </c:pt>
                <c:pt idx="2464" formatCode="General">
                  <c:v>-7.9199999999999995E-4</c:v>
                </c:pt>
                <c:pt idx="2465" formatCode="General">
                  <c:v>-9.859999999999999E-4</c:v>
                </c:pt>
                <c:pt idx="2466" formatCode="General">
                  <c:v>-1.101E-3</c:v>
                </c:pt>
                <c:pt idx="2467" formatCode="General">
                  <c:v>-1.1529999999999999E-3</c:v>
                </c:pt>
                <c:pt idx="2468" formatCode="General">
                  <c:v>-1.15E-3</c:v>
                </c:pt>
                <c:pt idx="2469" formatCode="General">
                  <c:v>-1.1249999999999999E-3</c:v>
                </c:pt>
                <c:pt idx="2470" formatCode="General">
                  <c:v>-1.0790000000000001E-3</c:v>
                </c:pt>
                <c:pt idx="2471" formatCode="General">
                  <c:v>-1.0319999999999999E-3</c:v>
                </c:pt>
                <c:pt idx="2472" formatCode="General">
                  <c:v>-9.8900000000000008E-4</c:v>
                </c:pt>
                <c:pt idx="2473" formatCode="General">
                  <c:v>-9.6199999999999996E-4</c:v>
                </c:pt>
                <c:pt idx="2474" formatCode="General">
                  <c:v>-9.5799999999999998E-4</c:v>
                </c:pt>
                <c:pt idx="2475" formatCode="General">
                  <c:v>-9.7799999999999992E-4</c:v>
                </c:pt>
                <c:pt idx="2476" formatCode="General">
                  <c:v>-1.018E-3</c:v>
                </c:pt>
                <c:pt idx="2477" formatCode="General">
                  <c:v>-1.0640000000000001E-3</c:v>
                </c:pt>
                <c:pt idx="2478" formatCode="General">
                  <c:v>-1.0950000000000001E-3</c:v>
                </c:pt>
                <c:pt idx="2479" formatCode="General">
                  <c:v>-1.0989999999999999E-3</c:v>
                </c:pt>
                <c:pt idx="2480" formatCode="General">
                  <c:v>-1.075E-3</c:v>
                </c:pt>
                <c:pt idx="2481" formatCode="General">
                  <c:v>-1.0480000000000001E-3</c:v>
                </c:pt>
                <c:pt idx="2482" formatCode="General">
                  <c:v>-1.0369999999999999E-3</c:v>
                </c:pt>
                <c:pt idx="2483" formatCode="General">
                  <c:v>-1.052E-3</c:v>
                </c:pt>
                <c:pt idx="2484" formatCode="General">
                  <c:v>-1.0859999999999999E-3</c:v>
                </c:pt>
                <c:pt idx="2485" formatCode="General">
                  <c:v>-1.1429999999999999E-3</c:v>
                </c:pt>
                <c:pt idx="2486" formatCode="General">
                  <c:v>-1.2229999999999999E-3</c:v>
                </c:pt>
                <c:pt idx="2487" formatCode="General">
                  <c:v>-1.325E-3</c:v>
                </c:pt>
                <c:pt idx="2488" formatCode="General">
                  <c:v>-1.42E-3</c:v>
                </c:pt>
                <c:pt idx="2489" formatCode="General">
                  <c:v>-1.4940000000000001E-3</c:v>
                </c:pt>
                <c:pt idx="2490" formatCode="General">
                  <c:v>-1.5430000000000001E-3</c:v>
                </c:pt>
                <c:pt idx="2491" formatCode="General">
                  <c:v>-1.5759999999999999E-3</c:v>
                </c:pt>
                <c:pt idx="2492" formatCode="General">
                  <c:v>-1.6149999999999999E-3</c:v>
                </c:pt>
                <c:pt idx="2493" formatCode="General">
                  <c:v>-1.6479999999999999E-3</c:v>
                </c:pt>
                <c:pt idx="2494" formatCode="General">
                  <c:v>-1.6689999999999999E-3</c:v>
                </c:pt>
                <c:pt idx="2495" formatCode="General">
                  <c:v>-1.609E-3</c:v>
                </c:pt>
                <c:pt idx="2496" formatCode="General">
                  <c:v>-1.389E-3</c:v>
                </c:pt>
                <c:pt idx="2497" formatCode="General">
                  <c:v>-8.4400000000000002E-4</c:v>
                </c:pt>
                <c:pt idx="2498" formatCode="General">
                  <c:v>2.1800000000000001E-4</c:v>
                </c:pt>
                <c:pt idx="2499" formatCode="General">
                  <c:v>1.8940000000000001E-3</c:v>
                </c:pt>
                <c:pt idx="2500" formatCode="General">
                  <c:v>4.006E-3</c:v>
                </c:pt>
                <c:pt idx="2501" formatCode="General">
                  <c:v>6.0179999999999999E-3</c:v>
                </c:pt>
                <c:pt idx="2502" formatCode="General">
                  <c:v>7.2740000000000001E-3</c:v>
                </c:pt>
                <c:pt idx="2503" formatCode="General">
                  <c:v>7.3330000000000001E-3</c:v>
                </c:pt>
                <c:pt idx="2504" formatCode="General">
                  <c:v>6.254E-3</c:v>
                </c:pt>
                <c:pt idx="2505" formatCode="General">
                  <c:v>4.5100000000000001E-3</c:v>
                </c:pt>
                <c:pt idx="2506" formatCode="General">
                  <c:v>2.7030000000000001E-3</c:v>
                </c:pt>
                <c:pt idx="2507" formatCode="General">
                  <c:v>1.232E-3</c:v>
                </c:pt>
                <c:pt idx="2508" formatCode="General">
                  <c:v>2.3699999999999999E-4</c:v>
                </c:pt>
                <c:pt idx="2509" formatCode="General">
                  <c:v>-3.6499999999999998E-4</c:v>
                </c:pt>
                <c:pt idx="2510" formatCode="General">
                  <c:v>-6.9399999999999996E-4</c:v>
                </c:pt>
                <c:pt idx="2511" formatCode="General">
                  <c:v>-8.6899999999999998E-4</c:v>
                </c:pt>
                <c:pt idx="2512" formatCode="General">
                  <c:v>-9.3599999999999998E-4</c:v>
                </c:pt>
                <c:pt idx="2513" formatCode="General">
                  <c:v>-9.1299999999999997E-4</c:v>
                </c:pt>
                <c:pt idx="2514" formatCode="General">
                  <c:v>-7.9199999999999995E-4</c:v>
                </c:pt>
                <c:pt idx="2515" formatCode="General">
                  <c:v>-5.8699999999999996E-4</c:v>
                </c:pt>
                <c:pt idx="2516" formatCode="General">
                  <c:v>-3.3E-4</c:v>
                </c:pt>
                <c:pt idx="2517">
                  <c:v>-8.1000000000000004E-5</c:v>
                </c:pt>
                <c:pt idx="2518">
                  <c:v>8.6000000000000003E-5</c:v>
                </c:pt>
                <c:pt idx="2519" formatCode="General">
                  <c:v>1.13E-4</c:v>
                </c:pt>
                <c:pt idx="2520">
                  <c:v>-3.1999999999999999E-5</c:v>
                </c:pt>
                <c:pt idx="2521" formatCode="General">
                  <c:v>-3.0600000000000001E-4</c:v>
                </c:pt>
                <c:pt idx="2522" formatCode="General">
                  <c:v>-6.4800000000000003E-4</c:v>
                </c:pt>
                <c:pt idx="2523" formatCode="General">
                  <c:v>-9.6599999999999995E-4</c:v>
                </c:pt>
                <c:pt idx="2524" formatCode="General">
                  <c:v>-1.2160000000000001E-3</c:v>
                </c:pt>
                <c:pt idx="2525" formatCode="General">
                  <c:v>-1.382E-3</c:v>
                </c:pt>
                <c:pt idx="2526" formatCode="General">
                  <c:v>-1.488E-3</c:v>
                </c:pt>
                <c:pt idx="2527" formatCode="General">
                  <c:v>-1.5659999999999999E-3</c:v>
                </c:pt>
                <c:pt idx="2528" formatCode="General">
                  <c:v>-1.6360000000000001E-3</c:v>
                </c:pt>
                <c:pt idx="2529" formatCode="General">
                  <c:v>-1.709E-3</c:v>
                </c:pt>
                <c:pt idx="2530" formatCode="General">
                  <c:v>-1.776E-3</c:v>
                </c:pt>
                <c:pt idx="2531" formatCode="General">
                  <c:v>-1.81E-3</c:v>
                </c:pt>
                <c:pt idx="2532" formatCode="General">
                  <c:v>-1.75E-3</c:v>
                </c:pt>
                <c:pt idx="2533" formatCode="General">
                  <c:v>-1.48E-3</c:v>
                </c:pt>
                <c:pt idx="2534" formatCode="General">
                  <c:v>-8.8099999999999995E-4</c:v>
                </c:pt>
                <c:pt idx="2535">
                  <c:v>5.3999999999999998E-5</c:v>
                </c:pt>
                <c:pt idx="2536" formatCode="General">
                  <c:v>1.0759999999999999E-3</c:v>
                </c:pt>
                <c:pt idx="2537" formatCode="General">
                  <c:v>1.748E-3</c:v>
                </c:pt>
                <c:pt idx="2538" formatCode="General">
                  <c:v>1.7409999999999999E-3</c:v>
                </c:pt>
                <c:pt idx="2539" formatCode="General">
                  <c:v>1.093E-3</c:v>
                </c:pt>
                <c:pt idx="2540" formatCode="General">
                  <c:v>1.54E-4</c:v>
                </c:pt>
                <c:pt idx="2541" formatCode="General">
                  <c:v>-7.0500000000000001E-4</c:v>
                </c:pt>
                <c:pt idx="2542" formatCode="General">
                  <c:v>-1.297E-3</c:v>
                </c:pt>
                <c:pt idx="2543" formatCode="General">
                  <c:v>-1.6180000000000001E-3</c:v>
                </c:pt>
                <c:pt idx="2544" formatCode="General">
                  <c:v>-1.745E-3</c:v>
                </c:pt>
                <c:pt idx="2545" formatCode="General">
                  <c:v>-1.7570000000000001E-3</c:v>
                </c:pt>
                <c:pt idx="2546" formatCode="General">
                  <c:v>-1.717E-3</c:v>
                </c:pt>
                <c:pt idx="2547" formatCode="General">
                  <c:v>-1.6789999999999999E-3</c:v>
                </c:pt>
                <c:pt idx="2548" formatCode="General">
                  <c:v>-1.681E-3</c:v>
                </c:pt>
                <c:pt idx="2549" formatCode="General">
                  <c:v>-1.7390000000000001E-3</c:v>
                </c:pt>
                <c:pt idx="2550" formatCode="General">
                  <c:v>-1.8309999999999999E-3</c:v>
                </c:pt>
                <c:pt idx="2551" formatCode="General">
                  <c:v>-1.928E-3</c:v>
                </c:pt>
                <c:pt idx="2552" formatCode="General">
                  <c:v>-2.0100000000000001E-3</c:v>
                </c:pt>
                <c:pt idx="2553" formatCode="General">
                  <c:v>-2.0730000000000002E-3</c:v>
                </c:pt>
                <c:pt idx="2554" formatCode="General">
                  <c:v>-2.1189999999999998E-3</c:v>
                </c:pt>
                <c:pt idx="2555" formatCode="General">
                  <c:v>-2.1489999999999999E-3</c:v>
                </c:pt>
                <c:pt idx="2556" formatCode="General">
                  <c:v>-2.176E-3</c:v>
                </c:pt>
                <c:pt idx="2557" formatCode="General">
                  <c:v>-2.1970000000000002E-3</c:v>
                </c:pt>
                <c:pt idx="2558" formatCode="General">
                  <c:v>-2.215E-3</c:v>
                </c:pt>
                <c:pt idx="2559" formatCode="General">
                  <c:v>-2.235E-3</c:v>
                </c:pt>
                <c:pt idx="2560" formatCode="General">
                  <c:v>-2.2550000000000001E-3</c:v>
                </c:pt>
                <c:pt idx="2561" formatCode="General">
                  <c:v>-2.2820000000000002E-3</c:v>
                </c:pt>
                <c:pt idx="2562" formatCode="General">
                  <c:v>-2.3040000000000001E-3</c:v>
                </c:pt>
                <c:pt idx="2563" formatCode="General">
                  <c:v>-2.3189999999999999E-3</c:v>
                </c:pt>
                <c:pt idx="2564" formatCode="General">
                  <c:v>-2.3270000000000001E-3</c:v>
                </c:pt>
                <c:pt idx="2565" formatCode="General">
                  <c:v>-2.3280000000000002E-3</c:v>
                </c:pt>
                <c:pt idx="2566" formatCode="General">
                  <c:v>-2.336E-3</c:v>
                </c:pt>
                <c:pt idx="2567" formatCode="General">
                  <c:v>-2.3410000000000002E-3</c:v>
                </c:pt>
                <c:pt idx="2568" formatCode="General">
                  <c:v>-2.3470000000000001E-3</c:v>
                </c:pt>
                <c:pt idx="2569" formatCode="General">
                  <c:v>-2.3549999999999999E-3</c:v>
                </c:pt>
                <c:pt idx="2570" formatCode="General">
                  <c:v>-2.362E-3</c:v>
                </c:pt>
                <c:pt idx="2571" formatCode="General">
                  <c:v>-2.3749999999999999E-3</c:v>
                </c:pt>
                <c:pt idx="2572" formatCode="General">
                  <c:v>-2.3860000000000001E-3</c:v>
                </c:pt>
                <c:pt idx="2573" formatCode="General">
                  <c:v>-2.4090000000000001E-3</c:v>
                </c:pt>
                <c:pt idx="2574" formatCode="General">
                  <c:v>-2.4399999999999999E-3</c:v>
                </c:pt>
                <c:pt idx="2575" formatCode="General">
                  <c:v>-2.4710000000000001E-3</c:v>
                </c:pt>
                <c:pt idx="2576" formatCode="General">
                  <c:v>-2.4970000000000001E-3</c:v>
                </c:pt>
                <c:pt idx="2577" formatCode="General">
                  <c:v>-2.5170000000000001E-3</c:v>
                </c:pt>
                <c:pt idx="2578" formatCode="General">
                  <c:v>-2.5300000000000001E-3</c:v>
                </c:pt>
                <c:pt idx="2579" formatCode="General">
                  <c:v>-2.5360000000000001E-3</c:v>
                </c:pt>
                <c:pt idx="2580" formatCode="General">
                  <c:v>-2.5330000000000001E-3</c:v>
                </c:pt>
                <c:pt idx="2581" formatCode="General">
                  <c:v>-2.5330000000000001E-3</c:v>
                </c:pt>
                <c:pt idx="2582" formatCode="General">
                  <c:v>-2.5370000000000002E-3</c:v>
                </c:pt>
                <c:pt idx="2583" formatCode="General">
                  <c:v>-2.542E-3</c:v>
                </c:pt>
                <c:pt idx="2584" formatCode="General">
                  <c:v>-2.542E-3</c:v>
                </c:pt>
                <c:pt idx="2585" formatCode="General">
                  <c:v>-2.539E-3</c:v>
                </c:pt>
                <c:pt idx="2586" formatCode="General">
                  <c:v>-2.5400000000000002E-3</c:v>
                </c:pt>
                <c:pt idx="2587" formatCode="General">
                  <c:v>-2.5509999999999999E-3</c:v>
                </c:pt>
                <c:pt idx="2588" formatCode="General">
                  <c:v>-2.568E-3</c:v>
                </c:pt>
                <c:pt idx="2589" formatCode="General">
                  <c:v>-2.578E-3</c:v>
                </c:pt>
                <c:pt idx="2590" formatCode="General">
                  <c:v>-2.5839999999999999E-3</c:v>
                </c:pt>
                <c:pt idx="2591" formatCode="General">
                  <c:v>-2.5850000000000001E-3</c:v>
                </c:pt>
                <c:pt idx="2592" formatCode="General">
                  <c:v>-2.5950000000000001E-3</c:v>
                </c:pt>
                <c:pt idx="2593" formatCode="General">
                  <c:v>-2.5969999999999999E-3</c:v>
                </c:pt>
                <c:pt idx="2594" formatCode="General">
                  <c:v>-2.601E-3</c:v>
                </c:pt>
                <c:pt idx="2595" formatCode="General">
                  <c:v>-2.5969999999999999E-3</c:v>
                </c:pt>
                <c:pt idx="2596" formatCode="General">
                  <c:v>-2.5990000000000002E-3</c:v>
                </c:pt>
                <c:pt idx="2597" formatCode="General">
                  <c:v>-2.5929999999999998E-3</c:v>
                </c:pt>
                <c:pt idx="2598" formatCode="General">
                  <c:v>-2.581E-3</c:v>
                </c:pt>
                <c:pt idx="2599" formatCode="General">
                  <c:v>-2.5590000000000001E-3</c:v>
                </c:pt>
                <c:pt idx="2600" formatCode="General">
                  <c:v>-2.532E-3</c:v>
                </c:pt>
                <c:pt idx="2601" formatCode="General">
                  <c:v>-2.4979999999999998E-3</c:v>
                </c:pt>
                <c:pt idx="2602" formatCode="General">
                  <c:v>-2.4650000000000002E-3</c:v>
                </c:pt>
                <c:pt idx="2603" formatCode="General">
                  <c:v>-2.4320000000000001E-3</c:v>
                </c:pt>
                <c:pt idx="2604" formatCode="General">
                  <c:v>-2.4139999999999999E-3</c:v>
                </c:pt>
                <c:pt idx="2605" formatCode="General">
                  <c:v>-2.3990000000000001E-3</c:v>
                </c:pt>
                <c:pt idx="2606" formatCode="General">
                  <c:v>-2.3879999999999999E-3</c:v>
                </c:pt>
                <c:pt idx="2607" formatCode="General">
                  <c:v>-2.3739999999999998E-3</c:v>
                </c:pt>
                <c:pt idx="2608" formatCode="General">
                  <c:v>-2.366E-3</c:v>
                </c:pt>
                <c:pt idx="2609" formatCode="General">
                  <c:v>-2.366E-3</c:v>
                </c:pt>
                <c:pt idx="2610" formatCode="General">
                  <c:v>-2.3709999999999998E-3</c:v>
                </c:pt>
                <c:pt idx="2611" formatCode="General">
                  <c:v>-2.3809999999999999E-3</c:v>
                </c:pt>
                <c:pt idx="2612" formatCode="General">
                  <c:v>-2.3869999999999998E-3</c:v>
                </c:pt>
                <c:pt idx="2613" formatCode="General">
                  <c:v>-2.3879999999999999E-3</c:v>
                </c:pt>
                <c:pt idx="2614" formatCode="General">
                  <c:v>-2.3779999999999999E-3</c:v>
                </c:pt>
                <c:pt idx="2615" formatCode="General">
                  <c:v>-2.3540000000000002E-3</c:v>
                </c:pt>
                <c:pt idx="2616" formatCode="General">
                  <c:v>-2.3189999999999999E-3</c:v>
                </c:pt>
                <c:pt idx="2617" formatCode="General">
                  <c:v>-2.287E-3</c:v>
                </c:pt>
                <c:pt idx="2618" formatCode="General">
                  <c:v>-2.261E-3</c:v>
                </c:pt>
                <c:pt idx="2619" formatCode="General">
                  <c:v>-2.2409999999999999E-3</c:v>
                </c:pt>
                <c:pt idx="2620" formatCode="General">
                  <c:v>-2.2179999999999999E-3</c:v>
                </c:pt>
                <c:pt idx="2621" formatCode="General">
                  <c:v>-2.1909999999999998E-3</c:v>
                </c:pt>
                <c:pt idx="2622" formatCode="General">
                  <c:v>-2.1389999999999998E-3</c:v>
                </c:pt>
                <c:pt idx="2623" formatCode="General">
                  <c:v>-1.993E-3</c:v>
                </c:pt>
                <c:pt idx="2624" formatCode="General">
                  <c:v>-1.6429999999999999E-3</c:v>
                </c:pt>
                <c:pt idx="2625" formatCode="General">
                  <c:v>-1.057E-3</c:v>
                </c:pt>
                <c:pt idx="2626" formatCode="General">
                  <c:v>-3.9599999999999998E-4</c:v>
                </c:pt>
                <c:pt idx="2627">
                  <c:v>4.3999999999999999E-5</c:v>
                </c:pt>
                <c:pt idx="2628">
                  <c:v>8.2000000000000001E-5</c:v>
                </c:pt>
                <c:pt idx="2629" formatCode="General">
                  <c:v>-2.12E-4</c:v>
                </c:pt>
                <c:pt idx="2630" formatCode="General">
                  <c:v>-6.2200000000000005E-4</c:v>
                </c:pt>
                <c:pt idx="2631" formatCode="General">
                  <c:v>-9.5600000000000004E-4</c:v>
                </c:pt>
                <c:pt idx="2632" formatCode="General">
                  <c:v>-1.1199999999999999E-3</c:v>
                </c:pt>
                <c:pt idx="2633" formatCode="General">
                  <c:v>-1.0610000000000001E-3</c:v>
                </c:pt>
                <c:pt idx="2634" formatCode="General">
                  <c:v>-7.85E-4</c:v>
                </c:pt>
                <c:pt idx="2635" formatCode="General">
                  <c:v>-3.8900000000000002E-4</c:v>
                </c:pt>
                <c:pt idx="2636">
                  <c:v>-6.7999999999999999E-5</c:v>
                </c:pt>
                <c:pt idx="2637">
                  <c:v>6.0000000000000002E-6</c:v>
                </c:pt>
                <c:pt idx="2638" formatCode="General">
                  <c:v>-1.6699999999999999E-4</c:v>
                </c:pt>
                <c:pt idx="2639" formatCode="General">
                  <c:v>-4.17E-4</c:v>
                </c:pt>
                <c:pt idx="2640" formatCode="General">
                  <c:v>-5.7799999999999995E-4</c:v>
                </c:pt>
                <c:pt idx="2641" formatCode="General">
                  <c:v>-6.4999999999999997E-4</c:v>
                </c:pt>
                <c:pt idx="2642" formatCode="General">
                  <c:v>-7.2400000000000003E-4</c:v>
                </c:pt>
                <c:pt idx="2643" formatCode="General">
                  <c:v>-8.5599999999999999E-4</c:v>
                </c:pt>
                <c:pt idx="2644" formatCode="General">
                  <c:v>-9.8900000000000008E-4</c:v>
                </c:pt>
                <c:pt idx="2645" formatCode="General">
                  <c:v>-1.0790000000000001E-3</c:v>
                </c:pt>
                <c:pt idx="2646" formatCode="General">
                  <c:v>-1.0989999999999999E-3</c:v>
                </c:pt>
                <c:pt idx="2647" formatCode="General">
                  <c:v>-1.0870000000000001E-3</c:v>
                </c:pt>
                <c:pt idx="2648" formatCode="General">
                  <c:v>-1.0529999999999999E-3</c:v>
                </c:pt>
                <c:pt idx="2649" formatCode="General">
                  <c:v>-1.01E-3</c:v>
                </c:pt>
                <c:pt idx="2650" formatCode="General">
                  <c:v>-9.5200000000000005E-4</c:v>
                </c:pt>
                <c:pt idx="2651" formatCode="General">
                  <c:v>-8.7799999999999998E-4</c:v>
                </c:pt>
                <c:pt idx="2652" formatCode="General">
                  <c:v>-7.9500000000000003E-4</c:v>
                </c:pt>
                <c:pt idx="2653" formatCode="General">
                  <c:v>-7.0200000000000004E-4</c:v>
                </c:pt>
                <c:pt idx="2654" formatCode="General">
                  <c:v>-6.1200000000000002E-4</c:v>
                </c:pt>
                <c:pt idx="2655" formatCode="General">
                  <c:v>-5.1599999999999997E-4</c:v>
                </c:pt>
                <c:pt idx="2656" formatCode="General">
                  <c:v>-4.2200000000000001E-4</c:v>
                </c:pt>
                <c:pt idx="2657" formatCode="General">
                  <c:v>-3.1700000000000001E-4</c:v>
                </c:pt>
                <c:pt idx="2658" formatCode="General">
                  <c:v>-2.1100000000000001E-4</c:v>
                </c:pt>
                <c:pt idx="2659" formatCode="General">
                  <c:v>-1E-4</c:v>
                </c:pt>
                <c:pt idx="2660">
                  <c:v>1.2E-5</c:v>
                </c:pt>
                <c:pt idx="2661" formatCode="General">
                  <c:v>1.4100000000000001E-4</c:v>
                </c:pt>
                <c:pt idx="2662" formatCode="General">
                  <c:v>2.7700000000000001E-4</c:v>
                </c:pt>
                <c:pt idx="2663" formatCode="General">
                  <c:v>4.2999999999999999E-4</c:v>
                </c:pt>
                <c:pt idx="2664" formatCode="General">
                  <c:v>5.7700000000000004E-4</c:v>
                </c:pt>
                <c:pt idx="2665" formatCode="General">
                  <c:v>7.3200000000000001E-4</c:v>
                </c:pt>
                <c:pt idx="2666" formatCode="General">
                  <c:v>8.8999999999999995E-4</c:v>
                </c:pt>
                <c:pt idx="2667" formatCode="General">
                  <c:v>1.0629999999999999E-3</c:v>
                </c:pt>
                <c:pt idx="2668" formatCode="General">
                  <c:v>1.2409999999999999E-3</c:v>
                </c:pt>
                <c:pt idx="2669" formatCode="General">
                  <c:v>1.423E-3</c:v>
                </c:pt>
                <c:pt idx="2670" formatCode="General">
                  <c:v>1.598E-3</c:v>
                </c:pt>
                <c:pt idx="2671" formatCode="General">
                  <c:v>1.768E-3</c:v>
                </c:pt>
                <c:pt idx="2672" formatCode="General">
                  <c:v>1.934E-3</c:v>
                </c:pt>
                <c:pt idx="2673" formatCode="General">
                  <c:v>2.111E-3</c:v>
                </c:pt>
                <c:pt idx="2674" formatCode="General">
                  <c:v>2.31E-3</c:v>
                </c:pt>
                <c:pt idx="2675" formatCode="General">
                  <c:v>2.5240000000000002E-3</c:v>
                </c:pt>
                <c:pt idx="2676" formatCode="General">
                  <c:v>2.745E-3</c:v>
                </c:pt>
                <c:pt idx="2677" formatCode="General">
                  <c:v>2.9650000000000002E-3</c:v>
                </c:pt>
                <c:pt idx="2678" formatCode="General">
                  <c:v>3.1979999999999999E-3</c:v>
                </c:pt>
                <c:pt idx="2679" formatCode="General">
                  <c:v>3.4459999999999998E-3</c:v>
                </c:pt>
                <c:pt idx="2680" formatCode="General">
                  <c:v>3.7139999999999999E-3</c:v>
                </c:pt>
                <c:pt idx="2681" formatCode="General">
                  <c:v>3.9909999999999998E-3</c:v>
                </c:pt>
                <c:pt idx="2682" formatCode="General">
                  <c:v>4.2719999999999998E-3</c:v>
                </c:pt>
                <c:pt idx="2683" formatCode="General">
                  <c:v>4.555E-3</c:v>
                </c:pt>
                <c:pt idx="2684" formatCode="General">
                  <c:v>4.8440000000000002E-3</c:v>
                </c:pt>
                <c:pt idx="2685" formatCode="General">
                  <c:v>5.1599999999999997E-3</c:v>
                </c:pt>
                <c:pt idx="2686" formatCode="General">
                  <c:v>5.607E-3</c:v>
                </c:pt>
                <c:pt idx="2687" formatCode="General">
                  <c:v>6.4929999999999996E-3</c:v>
                </c:pt>
                <c:pt idx="2688" formatCode="General">
                  <c:v>8.0809999999999996E-3</c:v>
                </c:pt>
                <c:pt idx="2689" formatCode="General">
                  <c:v>1.0095E-2</c:v>
                </c:pt>
                <c:pt idx="2690" formatCode="General">
                  <c:v>1.1624000000000001E-2</c:v>
                </c:pt>
                <c:pt idx="2691" formatCode="General">
                  <c:v>1.187E-2</c:v>
                </c:pt>
                <c:pt idx="2692" formatCode="General">
                  <c:v>1.0973E-2</c:v>
                </c:pt>
                <c:pt idx="2693" formatCode="General">
                  <c:v>9.7970000000000002E-3</c:v>
                </c:pt>
                <c:pt idx="2694" formatCode="General">
                  <c:v>9.0460000000000002E-3</c:v>
                </c:pt>
                <c:pt idx="2695" formatCode="General">
                  <c:v>8.8579999999999996E-3</c:v>
                </c:pt>
                <c:pt idx="2696" formatCode="General">
                  <c:v>8.9809999999999994E-3</c:v>
                </c:pt>
                <c:pt idx="2697" formatCode="General">
                  <c:v>9.2399999999999999E-3</c:v>
                </c:pt>
                <c:pt idx="2698" formatCode="General">
                  <c:v>9.5409999999999991E-3</c:v>
                </c:pt>
                <c:pt idx="2699" formatCode="General">
                  <c:v>9.8709999999999996E-3</c:v>
                </c:pt>
                <c:pt idx="2700" formatCode="General">
                  <c:v>1.0217E-2</c:v>
                </c:pt>
                <c:pt idx="2701" formatCode="General">
                  <c:v>1.0562999999999999E-2</c:v>
                </c:pt>
                <c:pt idx="2702" formatCode="General">
                  <c:v>1.0919999999999999E-2</c:v>
                </c:pt>
                <c:pt idx="2703" formatCode="General">
                  <c:v>1.1273E-2</c:v>
                </c:pt>
                <c:pt idx="2704" formatCode="General">
                  <c:v>1.1634E-2</c:v>
                </c:pt>
                <c:pt idx="2705" formatCode="General">
                  <c:v>1.1986999999999999E-2</c:v>
                </c:pt>
                <c:pt idx="2706" formatCode="General">
                  <c:v>1.2349000000000001E-2</c:v>
                </c:pt>
                <c:pt idx="2707" formatCode="General">
                  <c:v>1.2701E-2</c:v>
                </c:pt>
                <c:pt idx="2708" formatCode="General">
                  <c:v>1.3043000000000001E-2</c:v>
                </c:pt>
                <c:pt idx="2709" formatCode="General">
                  <c:v>1.3365999999999999E-2</c:v>
                </c:pt>
                <c:pt idx="2710" formatCode="General">
                  <c:v>1.3681E-2</c:v>
                </c:pt>
                <c:pt idx="2711" formatCode="General">
                  <c:v>1.3993E-2</c:v>
                </c:pt>
                <c:pt idx="2712" formatCode="General">
                  <c:v>1.4295E-2</c:v>
                </c:pt>
                <c:pt idx="2713" formatCode="General">
                  <c:v>1.4593999999999999E-2</c:v>
                </c:pt>
                <c:pt idx="2714" formatCode="General">
                  <c:v>1.4881999999999999E-2</c:v>
                </c:pt>
                <c:pt idx="2715" formatCode="General">
                  <c:v>1.5165E-2</c:v>
                </c:pt>
                <c:pt idx="2716" formatCode="General">
                  <c:v>1.5433000000000001E-2</c:v>
                </c:pt>
                <c:pt idx="2717" formatCode="General">
                  <c:v>1.5689000000000002E-2</c:v>
                </c:pt>
                <c:pt idx="2718" formatCode="General">
                  <c:v>1.5921999999999999E-2</c:v>
                </c:pt>
                <c:pt idx="2719" formatCode="General">
                  <c:v>1.6136000000000001E-2</c:v>
                </c:pt>
                <c:pt idx="2720" formatCode="General">
                  <c:v>1.6341999999999999E-2</c:v>
                </c:pt>
                <c:pt idx="2721" formatCode="General">
                  <c:v>1.6569E-2</c:v>
                </c:pt>
                <c:pt idx="2722" formatCode="General">
                  <c:v>1.6820000000000002E-2</c:v>
                </c:pt>
                <c:pt idx="2723" formatCode="General">
                  <c:v>1.7068E-2</c:v>
                </c:pt>
                <c:pt idx="2724" formatCode="General">
                  <c:v>1.7253999999999999E-2</c:v>
                </c:pt>
                <c:pt idx="2725" formatCode="General">
                  <c:v>1.7354999999999999E-2</c:v>
                </c:pt>
                <c:pt idx="2726" formatCode="General">
                  <c:v>1.7389999999999999E-2</c:v>
                </c:pt>
                <c:pt idx="2727" formatCode="General">
                  <c:v>1.7405E-2</c:v>
                </c:pt>
                <c:pt idx="2728" formatCode="General">
                  <c:v>1.7432E-2</c:v>
                </c:pt>
                <c:pt idx="2729" formatCode="General">
                  <c:v>1.7465999999999999E-2</c:v>
                </c:pt>
                <c:pt idx="2730" formatCode="General">
                  <c:v>1.7509E-2</c:v>
                </c:pt>
                <c:pt idx="2731" formatCode="General">
                  <c:v>1.7538999999999999E-2</c:v>
                </c:pt>
                <c:pt idx="2732" formatCode="General">
                  <c:v>1.7555999999999999E-2</c:v>
                </c:pt>
                <c:pt idx="2733" formatCode="General">
                  <c:v>1.7548999999999999E-2</c:v>
                </c:pt>
                <c:pt idx="2734" formatCode="General">
                  <c:v>1.7520999999999998E-2</c:v>
                </c:pt>
                <c:pt idx="2735" formatCode="General">
                  <c:v>1.7479000000000001E-2</c:v>
                </c:pt>
                <c:pt idx="2736" formatCode="General">
                  <c:v>1.7412E-2</c:v>
                </c:pt>
                <c:pt idx="2737" formatCode="General">
                  <c:v>1.7326000000000001E-2</c:v>
                </c:pt>
                <c:pt idx="2738" formatCode="General">
                  <c:v>1.7219999999999999E-2</c:v>
                </c:pt>
                <c:pt idx="2739" formatCode="General">
                  <c:v>1.7118000000000001E-2</c:v>
                </c:pt>
                <c:pt idx="2740" formatCode="General">
                  <c:v>1.7011999999999999E-2</c:v>
                </c:pt>
                <c:pt idx="2741" formatCode="General">
                  <c:v>1.6899000000000001E-2</c:v>
                </c:pt>
                <c:pt idx="2742" formatCode="General">
                  <c:v>1.6764999999999999E-2</c:v>
                </c:pt>
                <c:pt idx="2743" formatCode="General">
                  <c:v>1.6622000000000001E-2</c:v>
                </c:pt>
                <c:pt idx="2744" formatCode="General">
                  <c:v>1.6475E-2</c:v>
                </c:pt>
                <c:pt idx="2745" formatCode="General">
                  <c:v>1.6324999999999999E-2</c:v>
                </c:pt>
                <c:pt idx="2746" formatCode="General">
                  <c:v>1.6163E-2</c:v>
                </c:pt>
                <c:pt idx="2747" formatCode="General">
                  <c:v>1.5982E-2</c:v>
                </c:pt>
                <c:pt idx="2748" formatCode="General">
                  <c:v>1.5792E-2</c:v>
                </c:pt>
                <c:pt idx="2749" formatCode="General">
                  <c:v>1.5594999999999999E-2</c:v>
                </c:pt>
                <c:pt idx="2750" formatCode="General">
                  <c:v>1.5405E-2</c:v>
                </c:pt>
                <c:pt idx="2751" formatCode="General">
                  <c:v>1.5217E-2</c:v>
                </c:pt>
                <c:pt idx="2752" formatCode="General">
                  <c:v>1.5032E-2</c:v>
                </c:pt>
                <c:pt idx="2753" formatCode="General">
                  <c:v>1.4843E-2</c:v>
                </c:pt>
                <c:pt idx="2754" formatCode="General">
                  <c:v>1.4655E-2</c:v>
                </c:pt>
                <c:pt idx="2755" formatCode="General">
                  <c:v>1.447E-2</c:v>
                </c:pt>
                <c:pt idx="2756" formatCode="General">
                  <c:v>1.4290000000000001E-2</c:v>
                </c:pt>
                <c:pt idx="2757" formatCode="General">
                  <c:v>1.4109999999999999E-2</c:v>
                </c:pt>
                <c:pt idx="2758" formatCode="General">
                  <c:v>1.3934E-2</c:v>
                </c:pt>
                <c:pt idx="2759" formatCode="General">
                  <c:v>1.3755E-2</c:v>
                </c:pt>
                <c:pt idx="2760" formatCode="General">
                  <c:v>1.3576E-2</c:v>
                </c:pt>
                <c:pt idx="2761" formatCode="General">
                  <c:v>1.3389E-2</c:v>
                </c:pt>
                <c:pt idx="2762" formatCode="General">
                  <c:v>1.3207E-2</c:v>
                </c:pt>
                <c:pt idx="2763" formatCode="General">
                  <c:v>1.3032E-2</c:v>
                </c:pt>
                <c:pt idx="2764" formatCode="General">
                  <c:v>1.2860999999999999E-2</c:v>
                </c:pt>
                <c:pt idx="2765" formatCode="General">
                  <c:v>1.2685999999999999E-2</c:v>
                </c:pt>
                <c:pt idx="2766" formatCode="General">
                  <c:v>1.2515E-2</c:v>
                </c:pt>
                <c:pt idx="2767" formatCode="General">
                  <c:v>1.2352E-2</c:v>
                </c:pt>
                <c:pt idx="2768" formatCode="General">
                  <c:v>1.2201999999999999E-2</c:v>
                </c:pt>
                <c:pt idx="2769" formatCode="General">
                  <c:v>1.2048E-2</c:v>
                </c:pt>
                <c:pt idx="2770" formatCode="General">
                  <c:v>1.1894E-2</c:v>
                </c:pt>
                <c:pt idx="2771" formatCode="General">
                  <c:v>1.1735000000000001E-2</c:v>
                </c:pt>
                <c:pt idx="2772" formatCode="General">
                  <c:v>1.1584000000000001E-2</c:v>
                </c:pt>
                <c:pt idx="2773" formatCode="General">
                  <c:v>1.1443999999999999E-2</c:v>
                </c:pt>
                <c:pt idx="2774" formatCode="General">
                  <c:v>1.1306999999999999E-2</c:v>
                </c:pt>
                <c:pt idx="2775" formatCode="General">
                  <c:v>1.1174999999999999E-2</c:v>
                </c:pt>
                <c:pt idx="2776" formatCode="General">
                  <c:v>1.1044999999999999E-2</c:v>
                </c:pt>
                <c:pt idx="2777" formatCode="General">
                  <c:v>1.0926999999999999E-2</c:v>
                </c:pt>
                <c:pt idx="2778" formatCode="General">
                  <c:v>1.0812E-2</c:v>
                </c:pt>
                <c:pt idx="2779" formatCode="General">
                  <c:v>1.0694E-2</c:v>
                </c:pt>
                <c:pt idx="2780" formatCode="General">
                  <c:v>1.0574E-2</c:v>
                </c:pt>
                <c:pt idx="2781" formatCode="General">
                  <c:v>1.0448000000000001E-2</c:v>
                </c:pt>
                <c:pt idx="2782" formatCode="General">
                  <c:v>1.0329E-2</c:v>
                </c:pt>
                <c:pt idx="2783" formatCode="General">
                  <c:v>1.0215E-2</c:v>
                </c:pt>
                <c:pt idx="2784" formatCode="General">
                  <c:v>1.0108000000000001E-2</c:v>
                </c:pt>
                <c:pt idx="2785" formatCode="General">
                  <c:v>9.9970000000000007E-3</c:v>
                </c:pt>
                <c:pt idx="2786" formatCode="General">
                  <c:v>9.8879999999999992E-3</c:v>
                </c:pt>
                <c:pt idx="2787" formatCode="General">
                  <c:v>9.7800000000000005E-3</c:v>
                </c:pt>
                <c:pt idx="2788" formatCode="General">
                  <c:v>9.6839999999999999E-3</c:v>
                </c:pt>
                <c:pt idx="2789" formatCode="General">
                  <c:v>9.5840000000000005E-3</c:v>
                </c:pt>
                <c:pt idx="2790" formatCode="General">
                  <c:v>9.4900000000000002E-3</c:v>
                </c:pt>
                <c:pt idx="2791" formatCode="General">
                  <c:v>9.4020000000000006E-3</c:v>
                </c:pt>
                <c:pt idx="2792" formatCode="General">
                  <c:v>9.3240000000000007E-3</c:v>
                </c:pt>
                <c:pt idx="2793" formatCode="General">
                  <c:v>9.2460000000000007E-3</c:v>
                </c:pt>
                <c:pt idx="2794" formatCode="General">
                  <c:v>9.1590000000000005E-3</c:v>
                </c:pt>
                <c:pt idx="2795" formatCode="General">
                  <c:v>9.0749999999999997E-3</c:v>
                </c:pt>
                <c:pt idx="2796" formatCode="General">
                  <c:v>8.9910000000000007E-3</c:v>
                </c:pt>
                <c:pt idx="2797" formatCode="General">
                  <c:v>8.9099999999999995E-3</c:v>
                </c:pt>
                <c:pt idx="2798" formatCode="General">
                  <c:v>8.8319999999999996E-3</c:v>
                </c:pt>
                <c:pt idx="2799" formatCode="General">
                  <c:v>8.7569999999999992E-3</c:v>
                </c:pt>
                <c:pt idx="2800" formatCode="General">
                  <c:v>8.6779999999999999E-3</c:v>
                </c:pt>
                <c:pt idx="2801" formatCode="General">
                  <c:v>8.5859999999999999E-3</c:v>
                </c:pt>
                <c:pt idx="2802" formatCode="General">
                  <c:v>8.4919999999999995E-3</c:v>
                </c:pt>
                <c:pt idx="2803" formatCode="General">
                  <c:v>8.4060000000000003E-3</c:v>
                </c:pt>
                <c:pt idx="2804" formatCode="General">
                  <c:v>8.3420000000000005E-3</c:v>
                </c:pt>
                <c:pt idx="2805" formatCode="General">
                  <c:v>8.3049999999999999E-3</c:v>
                </c:pt>
                <c:pt idx="2806" formatCode="General">
                  <c:v>8.3250000000000008E-3</c:v>
                </c:pt>
                <c:pt idx="2807" formatCode="General">
                  <c:v>8.4279999999999997E-3</c:v>
                </c:pt>
                <c:pt idx="2808" formatCode="General">
                  <c:v>8.6130000000000009E-3</c:v>
                </c:pt>
                <c:pt idx="2809" formatCode="General">
                  <c:v>8.8050000000000003E-3</c:v>
                </c:pt>
                <c:pt idx="2810" formatCode="General">
                  <c:v>8.8999999999999999E-3</c:v>
                </c:pt>
                <c:pt idx="2811" formatCode="General">
                  <c:v>8.8179999999999994E-3</c:v>
                </c:pt>
                <c:pt idx="2812" formatCode="General">
                  <c:v>8.5780000000000006E-3</c:v>
                </c:pt>
                <c:pt idx="2813" formatCode="General">
                  <c:v>8.2629999999999995E-3</c:v>
                </c:pt>
                <c:pt idx="2814" formatCode="General">
                  <c:v>7.9780000000000007E-3</c:v>
                </c:pt>
                <c:pt idx="2815" formatCode="General">
                  <c:v>7.7669999999999996E-3</c:v>
                </c:pt>
                <c:pt idx="2816" formatCode="General">
                  <c:v>7.6239999999999997E-3</c:v>
                </c:pt>
                <c:pt idx="2817" formatCode="General">
                  <c:v>7.5209999999999999E-3</c:v>
                </c:pt>
                <c:pt idx="2818" formatCode="General">
                  <c:v>7.4390000000000003E-3</c:v>
                </c:pt>
                <c:pt idx="2819" formatCode="General">
                  <c:v>7.3720000000000001E-3</c:v>
                </c:pt>
                <c:pt idx="2820" formatCode="General">
                  <c:v>7.3099999999999997E-3</c:v>
                </c:pt>
                <c:pt idx="2821" formatCode="General">
                  <c:v>7.2480000000000001E-3</c:v>
                </c:pt>
                <c:pt idx="2822" formatCode="General">
                  <c:v>7.1850000000000004E-3</c:v>
                </c:pt>
                <c:pt idx="2823" formatCode="General">
                  <c:v>7.1329999999999996E-3</c:v>
                </c:pt>
                <c:pt idx="2824" formatCode="General">
                  <c:v>7.0860000000000003E-3</c:v>
                </c:pt>
                <c:pt idx="2825" formatCode="General">
                  <c:v>7.0340000000000003E-3</c:v>
                </c:pt>
                <c:pt idx="2826" formatCode="General">
                  <c:v>6.9769999999999997E-3</c:v>
                </c:pt>
                <c:pt idx="2827" formatCode="General">
                  <c:v>6.9189999999999998E-3</c:v>
                </c:pt>
                <c:pt idx="2828" formatCode="General">
                  <c:v>6.8690000000000001E-3</c:v>
                </c:pt>
                <c:pt idx="2829" formatCode="General">
                  <c:v>6.8129999999999996E-3</c:v>
                </c:pt>
                <c:pt idx="2830" formatCode="General">
                  <c:v>6.7590000000000003E-3</c:v>
                </c:pt>
                <c:pt idx="2831" formatCode="General">
                  <c:v>6.7039999999999999E-3</c:v>
                </c:pt>
                <c:pt idx="2832" formatCode="General">
                  <c:v>6.6550000000000003E-3</c:v>
                </c:pt>
                <c:pt idx="2833" formatCode="General">
                  <c:v>6.6090000000000003E-3</c:v>
                </c:pt>
                <c:pt idx="2834" formatCode="General">
                  <c:v>6.561E-3</c:v>
                </c:pt>
                <c:pt idx="2835" formatCode="General">
                  <c:v>6.5110000000000003E-3</c:v>
                </c:pt>
                <c:pt idx="2836" formatCode="General">
                  <c:v>6.4510000000000001E-3</c:v>
                </c:pt>
                <c:pt idx="2837" formatCode="General">
                  <c:v>6.3879999999999996E-3</c:v>
                </c:pt>
                <c:pt idx="2838" formatCode="General">
                  <c:v>6.3330000000000001E-3</c:v>
                </c:pt>
                <c:pt idx="2839" formatCode="General">
                  <c:v>6.2880000000000002E-3</c:v>
                </c:pt>
                <c:pt idx="2840" formatCode="General">
                  <c:v>6.2509999999999996E-3</c:v>
                </c:pt>
                <c:pt idx="2841" formatCode="General">
                  <c:v>6.2059999999999997E-3</c:v>
                </c:pt>
                <c:pt idx="2842" formatCode="General">
                  <c:v>6.1590000000000004E-3</c:v>
                </c:pt>
                <c:pt idx="2843" formatCode="General">
                  <c:v>6.11E-3</c:v>
                </c:pt>
                <c:pt idx="2844" formatCode="General">
                  <c:v>6.0639999999999999E-3</c:v>
                </c:pt>
                <c:pt idx="2845" formatCode="General">
                  <c:v>6.0229999999999997E-3</c:v>
                </c:pt>
                <c:pt idx="2846" formatCode="General">
                  <c:v>5.9820000000000003E-3</c:v>
                </c:pt>
                <c:pt idx="2847" formatCode="General">
                  <c:v>5.9449999999999998E-3</c:v>
                </c:pt>
                <c:pt idx="2848" formatCode="General">
                  <c:v>5.9020000000000001E-3</c:v>
                </c:pt>
                <c:pt idx="2849" formatCode="General">
                  <c:v>5.8560000000000001E-3</c:v>
                </c:pt>
                <c:pt idx="2850" formatCode="General">
                  <c:v>5.803E-3</c:v>
                </c:pt>
                <c:pt idx="2851" formatCode="General">
                  <c:v>5.7549999999999997E-3</c:v>
                </c:pt>
                <c:pt idx="2852" formatCode="General">
                  <c:v>5.7080000000000004E-3</c:v>
                </c:pt>
                <c:pt idx="2853" formatCode="General">
                  <c:v>5.6680000000000003E-3</c:v>
                </c:pt>
                <c:pt idx="2854" formatCode="General">
                  <c:v>5.6290000000000003E-3</c:v>
                </c:pt>
                <c:pt idx="2855" formatCode="General">
                  <c:v>5.5970000000000004E-3</c:v>
                </c:pt>
                <c:pt idx="2856" formatCode="General">
                  <c:v>5.5640000000000004E-3</c:v>
                </c:pt>
                <c:pt idx="2857" formatCode="General">
                  <c:v>5.5250000000000004E-3</c:v>
                </c:pt>
                <c:pt idx="2858" formatCode="General">
                  <c:v>5.4809999999999998E-3</c:v>
                </c:pt>
                <c:pt idx="2859" formatCode="General">
                  <c:v>5.4310000000000001E-3</c:v>
                </c:pt>
                <c:pt idx="2860" formatCode="General">
                  <c:v>5.3819999999999996E-3</c:v>
                </c:pt>
                <c:pt idx="2861" formatCode="General">
                  <c:v>5.3290000000000004E-3</c:v>
                </c:pt>
                <c:pt idx="2862" formatCode="General">
                  <c:v>5.2830000000000004E-3</c:v>
                </c:pt>
                <c:pt idx="2863" formatCode="General">
                  <c:v>5.2420000000000001E-3</c:v>
                </c:pt>
                <c:pt idx="2864" formatCode="General">
                  <c:v>5.2050000000000004E-3</c:v>
                </c:pt>
                <c:pt idx="2865" formatCode="General">
                  <c:v>5.1679999999999999E-3</c:v>
                </c:pt>
                <c:pt idx="2866" formatCode="General">
                  <c:v>5.1260000000000003E-3</c:v>
                </c:pt>
                <c:pt idx="2867" formatCode="General">
                  <c:v>5.0889999999999998E-3</c:v>
                </c:pt>
                <c:pt idx="2868" formatCode="General">
                  <c:v>5.0540000000000003E-3</c:v>
                </c:pt>
                <c:pt idx="2869" formatCode="General">
                  <c:v>5.0340000000000003E-3</c:v>
                </c:pt>
                <c:pt idx="2870" formatCode="General">
                  <c:v>5.0109999999999998E-3</c:v>
                </c:pt>
                <c:pt idx="2871" formatCode="General">
                  <c:v>4.9870000000000001E-3</c:v>
                </c:pt>
                <c:pt idx="2872" formatCode="General">
                  <c:v>4.9449999999999997E-3</c:v>
                </c:pt>
                <c:pt idx="2873" formatCode="General">
                  <c:v>4.9020000000000001E-3</c:v>
                </c:pt>
                <c:pt idx="2874" formatCode="General">
                  <c:v>4.8570000000000002E-3</c:v>
                </c:pt>
                <c:pt idx="2875" formatCode="General">
                  <c:v>4.8190000000000004E-3</c:v>
                </c:pt>
                <c:pt idx="2876" formatCode="General">
                  <c:v>4.7850000000000002E-3</c:v>
                </c:pt>
                <c:pt idx="2877" formatCode="General">
                  <c:v>4.7489999999999997E-3</c:v>
                </c:pt>
                <c:pt idx="2878" formatCode="General">
                  <c:v>4.718E-3</c:v>
                </c:pt>
                <c:pt idx="2879" formatCode="General">
                  <c:v>4.6810000000000003E-3</c:v>
                </c:pt>
                <c:pt idx="2880" formatCode="General">
                  <c:v>4.646E-3</c:v>
                </c:pt>
                <c:pt idx="2881" formatCode="General">
                  <c:v>4.6039999999999996E-3</c:v>
                </c:pt>
                <c:pt idx="2882" formatCode="General">
                  <c:v>4.5640000000000003E-3</c:v>
                </c:pt>
                <c:pt idx="2883" formatCode="General">
                  <c:v>4.529E-3</c:v>
                </c:pt>
                <c:pt idx="2884" formatCode="General">
                  <c:v>4.4990000000000004E-3</c:v>
                </c:pt>
                <c:pt idx="2885" formatCode="General">
                  <c:v>4.4720000000000003E-3</c:v>
                </c:pt>
                <c:pt idx="2886" formatCode="General">
                  <c:v>4.4419999999999998E-3</c:v>
                </c:pt>
                <c:pt idx="2887" formatCode="General">
                  <c:v>4.4070000000000003E-3</c:v>
                </c:pt>
                <c:pt idx="2888" formatCode="General">
                  <c:v>4.372E-3</c:v>
                </c:pt>
                <c:pt idx="2889" formatCode="General">
                  <c:v>4.3249999999999999E-3</c:v>
                </c:pt>
                <c:pt idx="2890" formatCode="General">
                  <c:v>4.2820000000000002E-3</c:v>
                </c:pt>
                <c:pt idx="2891" formatCode="General">
                  <c:v>4.228E-3</c:v>
                </c:pt>
                <c:pt idx="2892" formatCode="General">
                  <c:v>4.182E-3</c:v>
                </c:pt>
                <c:pt idx="2893" formatCode="General">
                  <c:v>4.1349999999999998E-3</c:v>
                </c:pt>
                <c:pt idx="2894" formatCode="General">
                  <c:v>4.1019999999999997E-3</c:v>
                </c:pt>
                <c:pt idx="2895" formatCode="General">
                  <c:v>4.078E-3</c:v>
                </c:pt>
                <c:pt idx="2896" formatCode="General">
                  <c:v>4.0569999999999998E-3</c:v>
                </c:pt>
                <c:pt idx="2897" formatCode="General">
                  <c:v>4.0350000000000004E-3</c:v>
                </c:pt>
                <c:pt idx="2898" formatCode="General">
                  <c:v>4.0099999999999997E-3</c:v>
                </c:pt>
                <c:pt idx="2899" formatCode="General">
                  <c:v>3.9880000000000002E-3</c:v>
                </c:pt>
                <c:pt idx="2900" formatCode="General">
                  <c:v>3.9620000000000002E-3</c:v>
                </c:pt>
                <c:pt idx="2901" formatCode="General">
                  <c:v>3.9290000000000002E-3</c:v>
                </c:pt>
                <c:pt idx="2902" formatCode="General">
                  <c:v>3.8969999999999999E-3</c:v>
                </c:pt>
                <c:pt idx="2903" formatCode="General">
                  <c:v>3.8670000000000002E-3</c:v>
                </c:pt>
                <c:pt idx="2904" formatCode="General">
                  <c:v>3.8349999999999999E-3</c:v>
                </c:pt>
                <c:pt idx="2905" formatCode="General">
                  <c:v>3.7910000000000001E-3</c:v>
                </c:pt>
                <c:pt idx="2906" formatCode="General">
                  <c:v>3.7450000000000001E-3</c:v>
                </c:pt>
                <c:pt idx="2907" formatCode="General">
                  <c:v>3.7130000000000002E-3</c:v>
                </c:pt>
                <c:pt idx="2908" formatCode="General">
                  <c:v>3.6879999999999999E-3</c:v>
                </c:pt>
                <c:pt idx="2909" formatCode="General">
                  <c:v>3.669E-3</c:v>
                </c:pt>
                <c:pt idx="2910" formatCode="General">
                  <c:v>3.6359999999999999E-3</c:v>
                </c:pt>
                <c:pt idx="2911" formatCode="General">
                  <c:v>3.6029999999999999E-3</c:v>
                </c:pt>
                <c:pt idx="2912" formatCode="General">
                  <c:v>3.5599999999999998E-3</c:v>
                </c:pt>
                <c:pt idx="2913" formatCode="General">
                  <c:v>3.5239999999999998E-3</c:v>
                </c:pt>
                <c:pt idx="2914" formatCode="General">
                  <c:v>3.4880000000000002E-3</c:v>
                </c:pt>
                <c:pt idx="2915" formatCode="General">
                  <c:v>3.4650000000000002E-3</c:v>
                </c:pt>
                <c:pt idx="2916" formatCode="General">
                  <c:v>3.4489999999999998E-3</c:v>
                </c:pt>
                <c:pt idx="2917" formatCode="General">
                  <c:v>3.431E-3</c:v>
                </c:pt>
                <c:pt idx="2918" formatCode="General">
                  <c:v>3.4090000000000001E-3</c:v>
                </c:pt>
                <c:pt idx="2919" formatCode="General">
                  <c:v>3.3709999999999999E-3</c:v>
                </c:pt>
                <c:pt idx="2920" formatCode="General">
                  <c:v>3.3370000000000001E-3</c:v>
                </c:pt>
                <c:pt idx="2921" formatCode="General">
                  <c:v>3.2989999999999998E-3</c:v>
                </c:pt>
                <c:pt idx="2922" formatCode="General">
                  <c:v>3.2699999999999999E-3</c:v>
                </c:pt>
                <c:pt idx="2923" formatCode="General">
                  <c:v>3.2339999999999999E-3</c:v>
                </c:pt>
                <c:pt idx="2924" formatCode="General">
                  <c:v>3.2009999999999999E-3</c:v>
                </c:pt>
                <c:pt idx="2925" formatCode="General">
                  <c:v>3.1640000000000001E-3</c:v>
                </c:pt>
                <c:pt idx="2926" formatCode="General">
                  <c:v>3.1389999999999999E-3</c:v>
                </c:pt>
                <c:pt idx="2927" formatCode="General">
                  <c:v>3.1159999999999998E-3</c:v>
                </c:pt>
                <c:pt idx="2928" formatCode="General">
                  <c:v>3.101E-3</c:v>
                </c:pt>
                <c:pt idx="2929" formatCode="General">
                  <c:v>3.0760000000000002E-3</c:v>
                </c:pt>
                <c:pt idx="2930" formatCode="General">
                  <c:v>3.0539999999999999E-3</c:v>
                </c:pt>
                <c:pt idx="2931" formatCode="General">
                  <c:v>3.0240000000000002E-3</c:v>
                </c:pt>
                <c:pt idx="2932" formatCode="General">
                  <c:v>2.9979999999999998E-3</c:v>
                </c:pt>
                <c:pt idx="2933" formatCode="General">
                  <c:v>2.9659999999999999E-3</c:v>
                </c:pt>
                <c:pt idx="2934" formatCode="General">
                  <c:v>2.947E-3</c:v>
                </c:pt>
                <c:pt idx="2935" formatCode="General">
                  <c:v>2.918E-3</c:v>
                </c:pt>
                <c:pt idx="2936" formatCode="General">
                  <c:v>2.8900000000000002E-3</c:v>
                </c:pt>
                <c:pt idx="2937" formatCode="General">
                  <c:v>2.8509999999999998E-3</c:v>
                </c:pt>
                <c:pt idx="2938" formatCode="General">
                  <c:v>2.8270000000000001E-3</c:v>
                </c:pt>
                <c:pt idx="2939" formatCode="General">
                  <c:v>2.8040000000000001E-3</c:v>
                </c:pt>
                <c:pt idx="2940" formatCode="General">
                  <c:v>2.7810000000000001E-3</c:v>
                </c:pt>
                <c:pt idx="2941" formatCode="General">
                  <c:v>2.745E-3</c:v>
                </c:pt>
                <c:pt idx="2942" formatCode="General">
                  <c:v>2.7130000000000001E-3</c:v>
                </c:pt>
                <c:pt idx="2943" formatCode="General">
                  <c:v>2.6879999999999999E-3</c:v>
                </c:pt>
                <c:pt idx="2944" formatCode="General">
                  <c:v>2.6710000000000002E-3</c:v>
                </c:pt>
                <c:pt idx="2945" formatCode="General">
                  <c:v>2.6440000000000001E-3</c:v>
                </c:pt>
                <c:pt idx="2946" formatCode="General">
                  <c:v>2.6120000000000002E-3</c:v>
                </c:pt>
                <c:pt idx="2947" formatCode="General">
                  <c:v>2.5790000000000001E-3</c:v>
                </c:pt>
                <c:pt idx="2948" formatCode="General">
                  <c:v>2.552E-3</c:v>
                </c:pt>
                <c:pt idx="2949" formatCode="General">
                  <c:v>2.5330000000000001E-3</c:v>
                </c:pt>
                <c:pt idx="2950" formatCode="General">
                  <c:v>2.5149999999999999E-3</c:v>
                </c:pt>
                <c:pt idx="2951" formatCode="General">
                  <c:v>2.4989999999999999E-3</c:v>
                </c:pt>
                <c:pt idx="2952" formatCode="General">
                  <c:v>2.4740000000000001E-3</c:v>
                </c:pt>
                <c:pt idx="2953" formatCode="General">
                  <c:v>2.4450000000000001E-3</c:v>
                </c:pt>
                <c:pt idx="2954" formatCode="General">
                  <c:v>2.4160000000000002E-3</c:v>
                </c:pt>
                <c:pt idx="2955" formatCode="General">
                  <c:v>2.3969999999999998E-3</c:v>
                </c:pt>
                <c:pt idx="2956" formatCode="General">
                  <c:v>2.385E-3</c:v>
                </c:pt>
                <c:pt idx="2957" formatCode="General">
                  <c:v>2.3730000000000001E-3</c:v>
                </c:pt>
                <c:pt idx="2958" formatCode="General">
                  <c:v>2.3519999999999999E-3</c:v>
                </c:pt>
                <c:pt idx="2959" formatCode="General">
                  <c:v>2.3210000000000001E-3</c:v>
                </c:pt>
                <c:pt idx="2960" formatCode="General">
                  <c:v>2.2820000000000002E-3</c:v>
                </c:pt>
                <c:pt idx="2961" formatCode="General">
                  <c:v>2.2590000000000002E-3</c:v>
                </c:pt>
                <c:pt idx="2962" formatCode="General">
                  <c:v>2.2360000000000001E-3</c:v>
                </c:pt>
                <c:pt idx="2963" formatCode="General">
                  <c:v>2.2239999999999998E-3</c:v>
                </c:pt>
                <c:pt idx="2964" formatCode="General">
                  <c:v>2.1940000000000002E-3</c:v>
                </c:pt>
                <c:pt idx="2965" formatCode="General">
                  <c:v>2.1719999999999999E-3</c:v>
                </c:pt>
                <c:pt idx="2966" formatCode="General">
                  <c:v>2.1429999999999999E-3</c:v>
                </c:pt>
                <c:pt idx="2967" formatCode="General">
                  <c:v>2.1250000000000002E-3</c:v>
                </c:pt>
                <c:pt idx="2968" formatCode="General">
                  <c:v>2.1099999999999999E-3</c:v>
                </c:pt>
                <c:pt idx="2969" formatCode="General">
                  <c:v>2.0999999999999999E-3</c:v>
                </c:pt>
                <c:pt idx="2970" formatCode="General">
                  <c:v>2.0799999999999998E-3</c:v>
                </c:pt>
                <c:pt idx="2971" formatCode="General">
                  <c:v>2.0509999999999999E-3</c:v>
                </c:pt>
                <c:pt idx="2972" formatCode="General">
                  <c:v>2.016E-3</c:v>
                </c:pt>
                <c:pt idx="2973" formatCode="General">
                  <c:v>1.99E-3</c:v>
                </c:pt>
                <c:pt idx="2974" formatCode="General">
                  <c:v>1.9710000000000001E-3</c:v>
                </c:pt>
                <c:pt idx="2975" formatCode="General">
                  <c:v>1.9550000000000001E-3</c:v>
                </c:pt>
                <c:pt idx="2976" formatCode="General">
                  <c:v>1.9350000000000001E-3</c:v>
                </c:pt>
                <c:pt idx="2977" formatCode="General">
                  <c:v>1.9139999999999999E-3</c:v>
                </c:pt>
                <c:pt idx="2978" formatCode="General">
                  <c:v>1.897E-3</c:v>
                </c:pt>
                <c:pt idx="2979" formatCode="General">
                  <c:v>1.8829999999999999E-3</c:v>
                </c:pt>
                <c:pt idx="2980" formatCode="General">
                  <c:v>1.8730000000000001E-3</c:v>
                </c:pt>
                <c:pt idx="2981" formatCode="General">
                  <c:v>1.856E-3</c:v>
                </c:pt>
                <c:pt idx="2982" formatCode="General">
                  <c:v>1.838E-3</c:v>
                </c:pt>
                <c:pt idx="2983" formatCode="General">
                  <c:v>1.8190000000000001E-3</c:v>
                </c:pt>
                <c:pt idx="2984" formatCode="General">
                  <c:v>1.799E-3</c:v>
                </c:pt>
                <c:pt idx="2985" formatCode="General">
                  <c:v>1.7769999999999999E-3</c:v>
                </c:pt>
                <c:pt idx="2986" formatCode="General">
                  <c:v>1.7539999999999999E-3</c:v>
                </c:pt>
                <c:pt idx="2987" formatCode="General">
                  <c:v>1.7309999999999999E-3</c:v>
                </c:pt>
                <c:pt idx="2988" formatCode="General">
                  <c:v>1.704E-3</c:v>
                </c:pt>
                <c:pt idx="2989" formatCode="General">
                  <c:v>1.678E-3</c:v>
                </c:pt>
                <c:pt idx="2990" formatCode="General">
                  <c:v>1.665E-3</c:v>
                </c:pt>
                <c:pt idx="2991" formatCode="General">
                  <c:v>1.6620000000000001E-3</c:v>
                </c:pt>
                <c:pt idx="2992" formatCode="General">
                  <c:v>1.655E-3</c:v>
                </c:pt>
                <c:pt idx="2993" formatCode="General">
                  <c:v>1.6329999999999999E-3</c:v>
                </c:pt>
                <c:pt idx="2994" formatCode="General">
                  <c:v>1.6080000000000001E-3</c:v>
                </c:pt>
                <c:pt idx="2995" formatCode="General">
                  <c:v>1.5870000000000001E-3</c:v>
                </c:pt>
                <c:pt idx="2996" formatCode="General">
                  <c:v>1.57E-3</c:v>
                </c:pt>
                <c:pt idx="2997" formatCode="General">
                  <c:v>1.547E-3</c:v>
                </c:pt>
                <c:pt idx="2998" formatCode="General">
                  <c:v>1.5250000000000001E-3</c:v>
                </c:pt>
                <c:pt idx="2999" formatCode="General">
                  <c:v>1.505E-3</c:v>
                </c:pt>
                <c:pt idx="3000" formatCode="General">
                  <c:v>1.49E-3</c:v>
                </c:pt>
                <c:pt idx="3001" formatCode="General">
                  <c:v>1.4809999999999999E-3</c:v>
                </c:pt>
                <c:pt idx="3002" formatCode="General">
                  <c:v>1.4630000000000001E-3</c:v>
                </c:pt>
                <c:pt idx="3003" formatCode="General">
                  <c:v>1.4469999999999999E-3</c:v>
                </c:pt>
                <c:pt idx="3004" formatCode="General">
                  <c:v>1.415E-3</c:v>
                </c:pt>
                <c:pt idx="3005" formatCode="General">
                  <c:v>1.384E-3</c:v>
                </c:pt>
                <c:pt idx="3006" formatCode="General">
                  <c:v>1.3500000000000001E-3</c:v>
                </c:pt>
                <c:pt idx="3007" formatCode="General">
                  <c:v>1.3190000000000001E-3</c:v>
                </c:pt>
                <c:pt idx="3008" formatCode="General">
                  <c:v>1.292E-3</c:v>
                </c:pt>
                <c:pt idx="3009" formatCode="General">
                  <c:v>1.2639999999999999E-3</c:v>
                </c:pt>
                <c:pt idx="3010" formatCode="General">
                  <c:v>1.242E-3</c:v>
                </c:pt>
                <c:pt idx="3011" formatCode="General">
                  <c:v>1.2160000000000001E-3</c:v>
                </c:pt>
                <c:pt idx="3012" formatCode="General">
                  <c:v>1.189E-3</c:v>
                </c:pt>
                <c:pt idx="3013" formatCode="General">
                  <c:v>1.158E-3</c:v>
                </c:pt>
                <c:pt idx="3014" formatCode="General">
                  <c:v>1.127E-3</c:v>
                </c:pt>
                <c:pt idx="3015" formatCode="General">
                  <c:v>1.103E-3</c:v>
                </c:pt>
                <c:pt idx="3016" formatCode="General">
                  <c:v>1.0759999999999999E-3</c:v>
                </c:pt>
                <c:pt idx="3017" formatCode="General">
                  <c:v>1.0560000000000001E-3</c:v>
                </c:pt>
                <c:pt idx="3018" formatCode="General">
                  <c:v>1.0280000000000001E-3</c:v>
                </c:pt>
                <c:pt idx="3019" formatCode="General">
                  <c:v>1.0009999999999999E-3</c:v>
                </c:pt>
                <c:pt idx="3020" formatCode="General">
                  <c:v>9.6500000000000004E-4</c:v>
                </c:pt>
                <c:pt idx="3021" formatCode="General">
                  <c:v>9.3800000000000003E-4</c:v>
                </c:pt>
                <c:pt idx="3022" formatCode="General">
                  <c:v>9.1E-4</c:v>
                </c:pt>
                <c:pt idx="3023" formatCode="General">
                  <c:v>8.8800000000000001E-4</c:v>
                </c:pt>
                <c:pt idx="3024" formatCode="General">
                  <c:v>8.6600000000000002E-4</c:v>
                </c:pt>
                <c:pt idx="3025" formatCode="General">
                  <c:v>8.3900000000000001E-4</c:v>
                </c:pt>
                <c:pt idx="3026" formatCode="General">
                  <c:v>8.0599999999999997E-4</c:v>
                </c:pt>
                <c:pt idx="3027" formatCode="General">
                  <c:v>7.5299999999999998E-4</c:v>
                </c:pt>
                <c:pt idx="3028" formatCode="General">
                  <c:v>7.0699999999999995E-4</c:v>
                </c:pt>
                <c:pt idx="3029" formatCode="General">
                  <c:v>6.7199999999999996E-4</c:v>
                </c:pt>
                <c:pt idx="3030" formatCode="General">
                  <c:v>6.5499999999999998E-4</c:v>
                </c:pt>
                <c:pt idx="3031" formatCode="General">
                  <c:v>6.3199999999999997E-4</c:v>
                </c:pt>
                <c:pt idx="3032" formatCode="General">
                  <c:v>5.9500000000000004E-4</c:v>
                </c:pt>
                <c:pt idx="3033" formatCode="General">
                  <c:v>5.5599999999999996E-4</c:v>
                </c:pt>
                <c:pt idx="3034" formatCode="General">
                  <c:v>5.1199999999999998E-4</c:v>
                </c:pt>
                <c:pt idx="3035" formatCode="General">
                  <c:v>4.86E-4</c:v>
                </c:pt>
                <c:pt idx="3036" formatCode="General">
                  <c:v>4.5800000000000002E-4</c:v>
                </c:pt>
                <c:pt idx="3037" formatCode="General">
                  <c:v>4.4000000000000002E-4</c:v>
                </c:pt>
                <c:pt idx="3038" formatCode="General">
                  <c:v>4.1199999999999999E-4</c:v>
                </c:pt>
                <c:pt idx="3039" formatCode="General">
                  <c:v>3.7800000000000003E-4</c:v>
                </c:pt>
                <c:pt idx="3040" formatCode="General">
                  <c:v>3.3599999999999998E-4</c:v>
                </c:pt>
                <c:pt idx="3041" formatCode="General">
                  <c:v>2.92E-4</c:v>
                </c:pt>
                <c:pt idx="3042" formatCode="General">
                  <c:v>2.5300000000000002E-4</c:v>
                </c:pt>
                <c:pt idx="3043" formatCode="General">
                  <c:v>2.13E-4</c:v>
                </c:pt>
                <c:pt idx="3044" formatCode="General">
                  <c:v>1.6899999999999999E-4</c:v>
                </c:pt>
                <c:pt idx="3045" formatCode="General">
                  <c:v>1.21E-4</c:v>
                </c:pt>
                <c:pt idx="3046">
                  <c:v>8.3999999999999995E-5</c:v>
                </c:pt>
                <c:pt idx="3047">
                  <c:v>5.1999999999999997E-5</c:v>
                </c:pt>
                <c:pt idx="3048">
                  <c:v>2.0000000000000002E-5</c:v>
                </c:pt>
                <c:pt idx="3049">
                  <c:v>-6.9999999999999999E-6</c:v>
                </c:pt>
                <c:pt idx="3050">
                  <c:v>-2.9E-5</c:v>
                </c:pt>
                <c:pt idx="3051">
                  <c:v>-4.5000000000000003E-5</c:v>
                </c:pt>
                <c:pt idx="3052">
                  <c:v>-7.1000000000000005E-5</c:v>
                </c:pt>
                <c:pt idx="3053">
                  <c:v>-9.6000000000000002E-5</c:v>
                </c:pt>
                <c:pt idx="3054" formatCode="General">
                  <c:v>-1.2999999999999999E-4</c:v>
                </c:pt>
                <c:pt idx="3055" formatCode="General">
                  <c:v>-1.64E-4</c:v>
                </c:pt>
                <c:pt idx="3056" formatCode="General">
                  <c:v>-2.04E-4</c:v>
                </c:pt>
                <c:pt idx="3057" formatCode="General">
                  <c:v>-2.3900000000000001E-4</c:v>
                </c:pt>
                <c:pt idx="3058" formatCode="General">
                  <c:v>-2.72E-4</c:v>
                </c:pt>
                <c:pt idx="3059" formatCode="General">
                  <c:v>-3.0400000000000002E-4</c:v>
                </c:pt>
                <c:pt idx="3060" formatCode="General">
                  <c:v>-3.4000000000000002E-4</c:v>
                </c:pt>
                <c:pt idx="3061" formatCode="General">
                  <c:v>-3.7300000000000001E-4</c:v>
                </c:pt>
                <c:pt idx="3062" formatCode="General">
                  <c:v>-4.0200000000000001E-4</c:v>
                </c:pt>
                <c:pt idx="3063" formatCode="General">
                  <c:v>-4.28E-4</c:v>
                </c:pt>
                <c:pt idx="3064" formatCode="General">
                  <c:v>-4.55E-4</c:v>
                </c:pt>
                <c:pt idx="3065" formatCode="General">
                  <c:v>-4.84E-4</c:v>
                </c:pt>
                <c:pt idx="3066" formatCode="General">
                  <c:v>-5.1400000000000003E-4</c:v>
                </c:pt>
                <c:pt idx="3067" formatCode="General">
                  <c:v>-5.4500000000000002E-4</c:v>
                </c:pt>
                <c:pt idx="3068" formatCode="General">
                  <c:v>-5.7499999999999999E-4</c:v>
                </c:pt>
                <c:pt idx="3069" formatCode="General">
                  <c:v>-6.0400000000000004E-4</c:v>
                </c:pt>
                <c:pt idx="3070" formatCode="General">
                  <c:v>-6.2699999999999995E-4</c:v>
                </c:pt>
                <c:pt idx="3071" formatCode="General">
                  <c:v>-6.5499999999999998E-4</c:v>
                </c:pt>
                <c:pt idx="3072" formatCode="General">
                  <c:v>-6.8599999999999998E-4</c:v>
                </c:pt>
                <c:pt idx="3073" formatCode="General">
                  <c:v>-7.2599999999999997E-4</c:v>
                </c:pt>
                <c:pt idx="3074" formatCode="General">
                  <c:v>-7.54E-4</c:v>
                </c:pt>
                <c:pt idx="3075" formatCode="General">
                  <c:v>-7.7700000000000002E-4</c:v>
                </c:pt>
                <c:pt idx="3076" formatCode="General">
                  <c:v>-7.94E-4</c:v>
                </c:pt>
                <c:pt idx="3077" formatCode="General">
                  <c:v>-8.2600000000000002E-4</c:v>
                </c:pt>
                <c:pt idx="3078" formatCode="General">
                  <c:v>-8.6200000000000003E-4</c:v>
                </c:pt>
                <c:pt idx="3079" formatCode="General">
                  <c:v>-8.9300000000000002E-4</c:v>
                </c:pt>
                <c:pt idx="3080" formatCode="General">
                  <c:v>-9.1E-4</c:v>
                </c:pt>
                <c:pt idx="3081" formatCode="General">
                  <c:v>-9.2500000000000004E-4</c:v>
                </c:pt>
                <c:pt idx="3082" formatCode="General">
                  <c:v>-9.4899999999999997E-4</c:v>
                </c:pt>
                <c:pt idx="3083" formatCode="General">
                  <c:v>-9.7599999999999998E-4</c:v>
                </c:pt>
                <c:pt idx="3084" formatCode="General">
                  <c:v>-1.0070000000000001E-3</c:v>
                </c:pt>
                <c:pt idx="3085" formatCode="General">
                  <c:v>-1.0250000000000001E-3</c:v>
                </c:pt>
                <c:pt idx="3086" formatCode="General">
                  <c:v>-1.042E-3</c:v>
                </c:pt>
                <c:pt idx="3087" formatCode="General">
                  <c:v>-1.052E-3</c:v>
                </c:pt>
                <c:pt idx="3088" formatCode="General">
                  <c:v>-1.072E-3</c:v>
                </c:pt>
                <c:pt idx="3089" formatCode="General">
                  <c:v>-1.101E-3</c:v>
                </c:pt>
                <c:pt idx="3090" formatCode="General">
                  <c:v>-1.1329999999999999E-3</c:v>
                </c:pt>
                <c:pt idx="3091" formatCode="General">
                  <c:v>-1.165E-3</c:v>
                </c:pt>
                <c:pt idx="3092" formatCode="General">
                  <c:v>-1.1869999999999999E-3</c:v>
                </c:pt>
                <c:pt idx="3093" formatCode="General">
                  <c:v>-1.2080000000000001E-3</c:v>
                </c:pt>
                <c:pt idx="3094" formatCode="General">
                  <c:v>-1.224E-3</c:v>
                </c:pt>
                <c:pt idx="3095" formatCode="General">
                  <c:v>-1.242E-3</c:v>
                </c:pt>
                <c:pt idx="3096" formatCode="General">
                  <c:v>-1.253E-3</c:v>
                </c:pt>
                <c:pt idx="3097" formatCode="General">
                  <c:v>-1.2669999999999999E-3</c:v>
                </c:pt>
                <c:pt idx="3098" formatCode="General">
                  <c:v>-1.297E-3</c:v>
                </c:pt>
                <c:pt idx="3099" formatCode="General">
                  <c:v>-1.338E-3</c:v>
                </c:pt>
                <c:pt idx="3100" formatCode="General">
                  <c:v>-1.3760000000000001E-3</c:v>
                </c:pt>
                <c:pt idx="3101" formatCode="General">
                  <c:v>-1.3910000000000001E-3</c:v>
                </c:pt>
                <c:pt idx="3102" formatCode="General">
                  <c:v>-1.403E-3</c:v>
                </c:pt>
                <c:pt idx="3103" formatCode="General">
                  <c:v>-1.4159999999999999E-3</c:v>
                </c:pt>
                <c:pt idx="3104" formatCode="General">
                  <c:v>-1.4430000000000001E-3</c:v>
                </c:pt>
                <c:pt idx="3105" formatCode="General">
                  <c:v>-1.467E-3</c:v>
                </c:pt>
                <c:pt idx="3106" formatCode="General">
                  <c:v>-1.487E-3</c:v>
                </c:pt>
                <c:pt idx="3107" formatCode="General">
                  <c:v>-1.5009999999999999E-3</c:v>
                </c:pt>
                <c:pt idx="3108" formatCode="General">
                  <c:v>-1.516E-3</c:v>
                </c:pt>
                <c:pt idx="3109" formatCode="General">
                  <c:v>-1.5380000000000001E-3</c:v>
                </c:pt>
                <c:pt idx="3110" formatCode="General">
                  <c:v>-1.565E-3</c:v>
                </c:pt>
                <c:pt idx="3111" formatCode="General">
                  <c:v>-1.5839999999999999E-3</c:v>
                </c:pt>
                <c:pt idx="3112" formatCode="General">
                  <c:v>-1.5900000000000001E-3</c:v>
                </c:pt>
                <c:pt idx="3113" formatCode="General">
                  <c:v>-1.5900000000000001E-3</c:v>
                </c:pt>
                <c:pt idx="3114" formatCode="General">
                  <c:v>-1.5969999999999999E-3</c:v>
                </c:pt>
                <c:pt idx="3115" formatCode="General">
                  <c:v>-1.6199999999999999E-3</c:v>
                </c:pt>
                <c:pt idx="3116" formatCode="General">
                  <c:v>-1.647E-3</c:v>
                </c:pt>
                <c:pt idx="3117" formatCode="General">
                  <c:v>-1.673E-3</c:v>
                </c:pt>
                <c:pt idx="3118" formatCode="General">
                  <c:v>-1.6869999999999999E-3</c:v>
                </c:pt>
                <c:pt idx="3119" formatCode="General">
                  <c:v>-1.702E-3</c:v>
                </c:pt>
                <c:pt idx="3120" formatCode="General">
                  <c:v>-1.7210000000000001E-3</c:v>
                </c:pt>
                <c:pt idx="3121" formatCode="General">
                  <c:v>-1.75E-3</c:v>
                </c:pt>
                <c:pt idx="3122" formatCode="General">
                  <c:v>-1.769E-3</c:v>
                </c:pt>
                <c:pt idx="3123" formatCode="General">
                  <c:v>-1.7769999999999999E-3</c:v>
                </c:pt>
                <c:pt idx="3124" formatCode="General">
                  <c:v>-1.7769999999999999E-3</c:v>
                </c:pt>
                <c:pt idx="3125" formatCode="General">
                  <c:v>-1.7880000000000001E-3</c:v>
                </c:pt>
                <c:pt idx="3126" formatCode="General">
                  <c:v>-1.807E-3</c:v>
                </c:pt>
                <c:pt idx="3127" formatCode="General">
                  <c:v>-1.833E-3</c:v>
                </c:pt>
                <c:pt idx="3128" formatCode="General">
                  <c:v>-1.861E-3</c:v>
                </c:pt>
                <c:pt idx="3129" formatCode="General">
                  <c:v>-1.8810000000000001E-3</c:v>
                </c:pt>
                <c:pt idx="3130" formatCode="General">
                  <c:v>-1.9009999999999999E-3</c:v>
                </c:pt>
                <c:pt idx="3131" formatCode="General">
                  <c:v>-1.913E-3</c:v>
                </c:pt>
                <c:pt idx="3132" formatCode="General">
                  <c:v>-1.9400000000000001E-3</c:v>
                </c:pt>
                <c:pt idx="3133" formatCode="General">
                  <c:v>-1.9659999999999999E-3</c:v>
                </c:pt>
                <c:pt idx="3134" formatCode="General">
                  <c:v>-1.9910000000000001E-3</c:v>
                </c:pt>
                <c:pt idx="3135" formatCode="General">
                  <c:v>-2.0019999999999999E-3</c:v>
                </c:pt>
                <c:pt idx="3136" formatCode="General">
                  <c:v>-2.0049999999999998E-3</c:v>
                </c:pt>
                <c:pt idx="3137" formatCode="General">
                  <c:v>-2.0110000000000002E-3</c:v>
                </c:pt>
                <c:pt idx="3138" formatCode="General">
                  <c:v>-2.013E-3</c:v>
                </c:pt>
                <c:pt idx="3139" formatCode="General">
                  <c:v>-2.026E-3</c:v>
                </c:pt>
                <c:pt idx="3140" formatCode="General">
                  <c:v>-2.039E-3</c:v>
                </c:pt>
                <c:pt idx="3141" formatCode="General">
                  <c:v>-2.062E-3</c:v>
                </c:pt>
                <c:pt idx="3142" formatCode="General">
                  <c:v>-2.0899999999999998E-3</c:v>
                </c:pt>
                <c:pt idx="3143" formatCode="General">
                  <c:v>-2.1220000000000002E-3</c:v>
                </c:pt>
                <c:pt idx="3144" formatCode="General">
                  <c:v>-2.1519999999999998E-3</c:v>
                </c:pt>
                <c:pt idx="3145" formatCode="General">
                  <c:v>-2.1700000000000001E-3</c:v>
                </c:pt>
                <c:pt idx="3146" formatCode="General">
                  <c:v>-2.1819999999999999E-3</c:v>
                </c:pt>
                <c:pt idx="3147" formatCode="General">
                  <c:v>-2.1879999999999998E-3</c:v>
                </c:pt>
                <c:pt idx="3148" formatCode="General">
                  <c:v>-2.199E-3</c:v>
                </c:pt>
                <c:pt idx="3149" formatCode="General">
                  <c:v>-2.2049999999999999E-3</c:v>
                </c:pt>
                <c:pt idx="3150" formatCode="General">
                  <c:v>-2.2139999999999998E-3</c:v>
                </c:pt>
                <c:pt idx="3151" formatCode="General">
                  <c:v>-2.2200000000000002E-3</c:v>
                </c:pt>
                <c:pt idx="3152" formatCode="General">
                  <c:v>-2.2309999999999999E-3</c:v>
                </c:pt>
                <c:pt idx="3153" formatCode="General">
                  <c:v>-2.2369999999999998E-3</c:v>
                </c:pt>
                <c:pt idx="3154" formatCode="General">
                  <c:v>-2.2430000000000002E-3</c:v>
                </c:pt>
                <c:pt idx="3155" formatCode="General">
                  <c:v>-2.248E-3</c:v>
                </c:pt>
                <c:pt idx="3156" formatCode="General">
                  <c:v>-2.2620000000000001E-3</c:v>
                </c:pt>
                <c:pt idx="3157" formatCode="General">
                  <c:v>-2.287E-3</c:v>
                </c:pt>
                <c:pt idx="3158" formatCode="General">
                  <c:v>-2.3140000000000001E-3</c:v>
                </c:pt>
                <c:pt idx="3159" formatCode="General">
                  <c:v>-2.3410000000000002E-3</c:v>
                </c:pt>
                <c:pt idx="3160" formatCode="General">
                  <c:v>-2.3549999999999999E-3</c:v>
                </c:pt>
                <c:pt idx="3161" formatCode="General">
                  <c:v>-2.3679999999999999E-3</c:v>
                </c:pt>
                <c:pt idx="3162" formatCode="General">
                  <c:v>-2.382E-3</c:v>
                </c:pt>
                <c:pt idx="3163" formatCode="General">
                  <c:v>-2.3969999999999998E-3</c:v>
                </c:pt>
                <c:pt idx="3164" formatCode="General">
                  <c:v>-2.4109999999999999E-3</c:v>
                </c:pt>
                <c:pt idx="3165" formatCode="General">
                  <c:v>-2.4190000000000001E-3</c:v>
                </c:pt>
                <c:pt idx="3166" formatCode="General">
                  <c:v>-2.4320000000000001E-3</c:v>
                </c:pt>
                <c:pt idx="3167" formatCode="General">
                  <c:v>-2.4459999999999998E-3</c:v>
                </c:pt>
                <c:pt idx="3168" formatCode="General">
                  <c:v>-2.4580000000000001E-3</c:v>
                </c:pt>
                <c:pt idx="3169" formatCode="General">
                  <c:v>-2.4659999999999999E-3</c:v>
                </c:pt>
                <c:pt idx="3170" formatCode="General">
                  <c:v>-2.4710000000000001E-3</c:v>
                </c:pt>
                <c:pt idx="3171" formatCode="General">
                  <c:v>-2.4840000000000001E-3</c:v>
                </c:pt>
                <c:pt idx="3172" formatCode="General">
                  <c:v>-2.503E-3</c:v>
                </c:pt>
                <c:pt idx="3173" formatCode="General">
                  <c:v>-2.5240000000000002E-3</c:v>
                </c:pt>
                <c:pt idx="3174" formatCode="General">
                  <c:v>-2.5479999999999999E-3</c:v>
                </c:pt>
                <c:pt idx="3175" formatCode="General">
                  <c:v>-2.568E-3</c:v>
                </c:pt>
                <c:pt idx="3176" formatCode="General">
                  <c:v>-2.581E-3</c:v>
                </c:pt>
                <c:pt idx="3177" formatCode="General">
                  <c:v>-2.5890000000000002E-3</c:v>
                </c:pt>
                <c:pt idx="3178" formatCode="General">
                  <c:v>-2.5929999999999998E-3</c:v>
                </c:pt>
                <c:pt idx="3179" formatCode="General">
                  <c:v>-2.6059999999999998E-3</c:v>
                </c:pt>
                <c:pt idx="3180" formatCode="General">
                  <c:v>-2.6120000000000002E-3</c:v>
                </c:pt>
                <c:pt idx="3181" formatCode="General">
                  <c:v>-2.6250000000000002E-3</c:v>
                </c:pt>
                <c:pt idx="3182" formatCode="General">
                  <c:v>-2.6280000000000001E-3</c:v>
                </c:pt>
                <c:pt idx="3183" formatCode="General">
                  <c:v>-2.6389999999999999E-3</c:v>
                </c:pt>
                <c:pt idx="3184" formatCode="General">
                  <c:v>-2.65E-3</c:v>
                </c:pt>
                <c:pt idx="3185" formatCode="General">
                  <c:v>-2.6679999999999998E-3</c:v>
                </c:pt>
                <c:pt idx="3186" formatCode="General">
                  <c:v>-2.6870000000000002E-3</c:v>
                </c:pt>
                <c:pt idx="3187" formatCode="General">
                  <c:v>-2.7030000000000001E-3</c:v>
                </c:pt>
                <c:pt idx="3188" formatCode="General">
                  <c:v>-2.7169999999999998E-3</c:v>
                </c:pt>
                <c:pt idx="3189" formatCode="General">
                  <c:v>-2.7290000000000001E-3</c:v>
                </c:pt>
                <c:pt idx="3190" formatCode="General">
                  <c:v>-2.7490000000000001E-3</c:v>
                </c:pt>
                <c:pt idx="3191" formatCode="General">
                  <c:v>-2.7680000000000001E-3</c:v>
                </c:pt>
                <c:pt idx="3192" formatCode="General">
                  <c:v>-2.7980000000000001E-3</c:v>
                </c:pt>
                <c:pt idx="3193" formatCode="General">
                  <c:v>-2.8249999999999998E-3</c:v>
                </c:pt>
                <c:pt idx="3194" formatCode="General">
                  <c:v>-2.872E-3</c:v>
                </c:pt>
                <c:pt idx="3195" formatCode="General">
                  <c:v>-2.9150000000000001E-3</c:v>
                </c:pt>
                <c:pt idx="3196" formatCode="General">
                  <c:v>-2.9529999999999999E-3</c:v>
                </c:pt>
                <c:pt idx="3197" formatCode="General">
                  <c:v>-2.9750000000000002E-3</c:v>
                </c:pt>
                <c:pt idx="3198" formatCode="General">
                  <c:v>-2.9889999999999999E-3</c:v>
                </c:pt>
                <c:pt idx="3199" formatCode="General">
                  <c:v>-3.006E-3</c:v>
                </c:pt>
                <c:pt idx="3200" formatCode="General">
                  <c:v>-3.029E-3</c:v>
                </c:pt>
                <c:pt idx="3201" formatCode="General">
                  <c:v>-3.0530000000000002E-3</c:v>
                </c:pt>
                <c:pt idx="3202" formatCode="General">
                  <c:v>-3.0769999999999999E-3</c:v>
                </c:pt>
                <c:pt idx="3203" formatCode="General">
                  <c:v>-3.0980000000000001E-3</c:v>
                </c:pt>
                <c:pt idx="3204" formatCode="General">
                  <c:v>-3.1210000000000001E-3</c:v>
                </c:pt>
                <c:pt idx="3205" formatCode="General">
                  <c:v>-3.143E-3</c:v>
                </c:pt>
                <c:pt idx="3206" formatCode="General">
                  <c:v>-3.1619999999999999E-3</c:v>
                </c:pt>
                <c:pt idx="3207" formatCode="General">
                  <c:v>-3.179E-3</c:v>
                </c:pt>
                <c:pt idx="3208" formatCode="General">
                  <c:v>-3.1939999999999998E-3</c:v>
                </c:pt>
                <c:pt idx="3209" formatCode="General">
                  <c:v>-3.215E-3</c:v>
                </c:pt>
                <c:pt idx="3210" formatCode="General">
                  <c:v>-3.225E-3</c:v>
                </c:pt>
                <c:pt idx="3211" formatCode="General">
                  <c:v>-3.2239999999999999E-3</c:v>
                </c:pt>
                <c:pt idx="3212" formatCode="General">
                  <c:v>-3.1970000000000002E-3</c:v>
                </c:pt>
                <c:pt idx="3213" formatCode="General">
                  <c:v>-3.163E-3</c:v>
                </c:pt>
                <c:pt idx="3214" formatCode="General">
                  <c:v>-3.1129999999999999E-3</c:v>
                </c:pt>
                <c:pt idx="3215" formatCode="General">
                  <c:v>-3.0490000000000001E-3</c:v>
                </c:pt>
                <c:pt idx="3216" formatCode="General">
                  <c:v>-2.9499999999999999E-3</c:v>
                </c:pt>
                <c:pt idx="3217" formatCode="General">
                  <c:v>-2.8189999999999999E-3</c:v>
                </c:pt>
                <c:pt idx="3218" formatCode="General">
                  <c:v>-2.6580000000000002E-3</c:v>
                </c:pt>
                <c:pt idx="3219" formatCode="General">
                  <c:v>-2.49E-3</c:v>
                </c:pt>
                <c:pt idx="3220" formatCode="General">
                  <c:v>-2.3189999999999999E-3</c:v>
                </c:pt>
                <c:pt idx="3221" formatCode="General">
                  <c:v>-2.1489999999999999E-3</c:v>
                </c:pt>
                <c:pt idx="3222" formatCode="General">
                  <c:v>-1.9750000000000002E-3</c:v>
                </c:pt>
                <c:pt idx="3223" formatCode="General">
                  <c:v>-1.7960000000000001E-3</c:v>
                </c:pt>
                <c:pt idx="3224" formatCode="General">
                  <c:v>-1.6230000000000001E-3</c:v>
                </c:pt>
                <c:pt idx="3225" formatCode="General">
                  <c:v>-1.4599999999999999E-3</c:v>
                </c:pt>
                <c:pt idx="3226" formatCode="General">
                  <c:v>-1.305E-3</c:v>
                </c:pt>
                <c:pt idx="3227" formatCode="General">
                  <c:v>-1.158E-3</c:v>
                </c:pt>
                <c:pt idx="3228" formatCode="General">
                  <c:v>-1.01E-3</c:v>
                </c:pt>
                <c:pt idx="3229" formatCode="General">
                  <c:v>-8.7399999999999999E-4</c:v>
                </c:pt>
                <c:pt idx="3230" formatCode="General">
                  <c:v>-7.3899999999999997E-4</c:v>
                </c:pt>
                <c:pt idx="3231" formatCode="General">
                  <c:v>-6.1300000000000005E-4</c:v>
                </c:pt>
                <c:pt idx="3232" formatCode="General">
                  <c:v>-4.8700000000000002E-4</c:v>
                </c:pt>
                <c:pt idx="3233" formatCode="General">
                  <c:v>-3.6999999999999999E-4</c:v>
                </c:pt>
                <c:pt idx="3234" formatCode="General">
                  <c:v>-2.5599999999999999E-4</c:v>
                </c:pt>
                <c:pt idx="3235" formatCode="General">
                  <c:v>-1.4100000000000001E-4</c:v>
                </c:pt>
                <c:pt idx="3236">
                  <c:v>-2.8E-5</c:v>
                </c:pt>
                <c:pt idx="3237">
                  <c:v>8.0000000000000007E-5</c:v>
                </c:pt>
                <c:pt idx="3238" formatCode="General">
                  <c:v>1.7799999999999999E-4</c:v>
                </c:pt>
                <c:pt idx="3239" formatCode="General">
                  <c:v>2.7300000000000002E-4</c:v>
                </c:pt>
                <c:pt idx="3240" formatCode="General">
                  <c:v>3.6499999999999998E-4</c:v>
                </c:pt>
                <c:pt idx="3241" formatCode="General">
                  <c:v>4.6500000000000003E-4</c:v>
                </c:pt>
                <c:pt idx="3242" formatCode="General">
                  <c:v>5.6300000000000002E-4</c:v>
                </c:pt>
                <c:pt idx="3243" formatCode="General">
                  <c:v>6.6100000000000002E-4</c:v>
                </c:pt>
                <c:pt idx="3244" formatCode="General">
                  <c:v>7.4799999999999997E-4</c:v>
                </c:pt>
                <c:pt idx="3245" formatCode="General">
                  <c:v>8.3699999999999996E-4</c:v>
                </c:pt>
                <c:pt idx="3246" formatCode="General">
                  <c:v>9.2299999999999999E-4</c:v>
                </c:pt>
                <c:pt idx="3247" formatCode="General">
                  <c:v>1.0070000000000001E-3</c:v>
                </c:pt>
                <c:pt idx="3248" formatCode="General">
                  <c:v>1.0820000000000001E-3</c:v>
                </c:pt>
                <c:pt idx="3249" formatCode="General">
                  <c:v>1.155E-3</c:v>
                </c:pt>
                <c:pt idx="3250" formatCode="General">
                  <c:v>1.235E-3</c:v>
                </c:pt>
                <c:pt idx="3251" formatCode="General">
                  <c:v>1.3259999999999999E-3</c:v>
                </c:pt>
                <c:pt idx="3252" formatCode="General">
                  <c:v>1.4090000000000001E-3</c:v>
                </c:pt>
                <c:pt idx="3253" formatCode="General">
                  <c:v>1.488E-3</c:v>
                </c:pt>
                <c:pt idx="3254" formatCode="General">
                  <c:v>1.57E-3</c:v>
                </c:pt>
                <c:pt idx="3255" formatCode="General">
                  <c:v>1.6570000000000001E-3</c:v>
                </c:pt>
                <c:pt idx="3256" formatCode="General">
                  <c:v>1.737E-3</c:v>
                </c:pt>
                <c:pt idx="3257" formatCode="General">
                  <c:v>1.8010000000000001E-3</c:v>
                </c:pt>
                <c:pt idx="3258" formatCode="General">
                  <c:v>1.859E-3</c:v>
                </c:pt>
                <c:pt idx="3259" formatCode="General">
                  <c:v>1.9189999999999999E-3</c:v>
                </c:pt>
                <c:pt idx="3260" formatCode="General">
                  <c:v>1.9789999999999999E-3</c:v>
                </c:pt>
                <c:pt idx="3261" formatCode="General">
                  <c:v>2.049E-3</c:v>
                </c:pt>
                <c:pt idx="3262" formatCode="General">
                  <c:v>2.1250000000000002E-3</c:v>
                </c:pt>
                <c:pt idx="3263" formatCode="General">
                  <c:v>2.2139999999999998E-3</c:v>
                </c:pt>
                <c:pt idx="3264" formatCode="General">
                  <c:v>2.3E-3</c:v>
                </c:pt>
                <c:pt idx="3265" formatCode="General">
                  <c:v>2.3869999999999998E-3</c:v>
                </c:pt>
                <c:pt idx="3266" formatCode="General">
                  <c:v>2.4610000000000001E-3</c:v>
                </c:pt>
                <c:pt idx="3267" formatCode="General">
                  <c:v>2.5270000000000002E-3</c:v>
                </c:pt>
                <c:pt idx="3268" formatCode="General">
                  <c:v>2.5820000000000001E-3</c:v>
                </c:pt>
                <c:pt idx="3269" formatCode="General">
                  <c:v>2.6459999999999999E-3</c:v>
                </c:pt>
                <c:pt idx="3270" formatCode="General">
                  <c:v>2.7139999999999998E-3</c:v>
                </c:pt>
                <c:pt idx="3271" formatCode="General">
                  <c:v>2.7889999999999998E-3</c:v>
                </c:pt>
                <c:pt idx="3272" formatCode="General">
                  <c:v>2.8630000000000001E-3</c:v>
                </c:pt>
                <c:pt idx="3273" formatCode="General">
                  <c:v>2.9369999999999999E-3</c:v>
                </c:pt>
                <c:pt idx="3274" formatCode="General">
                  <c:v>3.0049999999999999E-3</c:v>
                </c:pt>
                <c:pt idx="3275" formatCode="General">
                  <c:v>3.055E-3</c:v>
                </c:pt>
                <c:pt idx="3276" formatCode="General">
                  <c:v>3.1050000000000001E-3</c:v>
                </c:pt>
                <c:pt idx="3277" formatCode="General">
                  <c:v>3.156E-3</c:v>
                </c:pt>
                <c:pt idx="3278" formatCode="General">
                  <c:v>3.2200000000000002E-3</c:v>
                </c:pt>
                <c:pt idx="3279" formatCode="General">
                  <c:v>3.2780000000000001E-3</c:v>
                </c:pt>
                <c:pt idx="3280" formatCode="General">
                  <c:v>3.3419999999999999E-3</c:v>
                </c:pt>
                <c:pt idx="3281" formatCode="General">
                  <c:v>3.4090000000000001E-3</c:v>
                </c:pt>
                <c:pt idx="3282" formatCode="General">
                  <c:v>3.4749999999999998E-3</c:v>
                </c:pt>
                <c:pt idx="3283" formatCode="General">
                  <c:v>3.5279999999999999E-3</c:v>
                </c:pt>
                <c:pt idx="3284" formatCode="General">
                  <c:v>3.565E-3</c:v>
                </c:pt>
                <c:pt idx="3285" formatCode="General">
                  <c:v>3.5899999999999999E-3</c:v>
                </c:pt>
                <c:pt idx="3286" formatCode="General">
                  <c:v>3.6129999999999999E-3</c:v>
                </c:pt>
                <c:pt idx="3287" formatCode="General">
                  <c:v>3.6359999999999999E-3</c:v>
                </c:pt>
                <c:pt idx="3288" formatCode="General">
                  <c:v>3.6740000000000002E-3</c:v>
                </c:pt>
                <c:pt idx="3289" formatCode="General">
                  <c:v>3.702E-3</c:v>
                </c:pt>
                <c:pt idx="3290" formatCode="General">
                  <c:v>3.7209999999999999E-3</c:v>
                </c:pt>
                <c:pt idx="3291" formatCode="General">
                  <c:v>3.7090000000000001E-3</c:v>
                </c:pt>
                <c:pt idx="3292" formatCode="General">
                  <c:v>3.6870000000000002E-3</c:v>
                </c:pt>
                <c:pt idx="3293" formatCode="General">
                  <c:v>3.656E-3</c:v>
                </c:pt>
                <c:pt idx="3294" formatCode="General">
                  <c:v>3.6229999999999999E-3</c:v>
                </c:pt>
                <c:pt idx="3295" formatCode="General">
                  <c:v>3.5829999999999998E-3</c:v>
                </c:pt>
                <c:pt idx="3296" formatCode="General">
                  <c:v>3.5270000000000002E-3</c:v>
                </c:pt>
                <c:pt idx="3297" formatCode="General">
                  <c:v>3.4520000000000002E-3</c:v>
                </c:pt>
                <c:pt idx="3298" formatCode="General">
                  <c:v>3.3700000000000002E-3</c:v>
                </c:pt>
                <c:pt idx="3299" formatCode="General">
                  <c:v>3.2680000000000001E-3</c:v>
                </c:pt>
                <c:pt idx="3300" formatCode="General">
                  <c:v>3.166E-3</c:v>
                </c:pt>
                <c:pt idx="3301" formatCode="General">
                  <c:v>3.0330000000000001E-3</c:v>
                </c:pt>
                <c:pt idx="3302" formatCode="General">
                  <c:v>2.9020000000000001E-3</c:v>
                </c:pt>
                <c:pt idx="3303" formatCode="General">
                  <c:v>2.7659999999999998E-3</c:v>
                </c:pt>
                <c:pt idx="3304" formatCode="General">
                  <c:v>2.6380000000000002E-3</c:v>
                </c:pt>
                <c:pt idx="3305" formatCode="General">
                  <c:v>2.5119999999999999E-3</c:v>
                </c:pt>
                <c:pt idx="3306" formatCode="General">
                  <c:v>2.385E-3</c:v>
                </c:pt>
                <c:pt idx="3307" formatCode="General">
                  <c:v>2.281E-3</c:v>
                </c:pt>
                <c:pt idx="3308" formatCode="General">
                  <c:v>2.202E-3</c:v>
                </c:pt>
                <c:pt idx="3309" formatCode="General">
                  <c:v>2.1610000000000002E-3</c:v>
                </c:pt>
                <c:pt idx="3310" formatCode="General">
                  <c:v>2.1559999999999999E-3</c:v>
                </c:pt>
                <c:pt idx="3311" formatCode="General">
                  <c:v>2.199E-3</c:v>
                </c:pt>
                <c:pt idx="3312" formatCode="General">
                  <c:v>2.2850000000000001E-3</c:v>
                </c:pt>
                <c:pt idx="3313" formatCode="General">
                  <c:v>2.4160000000000002E-3</c:v>
                </c:pt>
                <c:pt idx="3314" formatCode="General">
                  <c:v>2.5730000000000002E-3</c:v>
                </c:pt>
                <c:pt idx="3315" formatCode="General">
                  <c:v>2.7680000000000001E-3</c:v>
                </c:pt>
                <c:pt idx="3316" formatCode="General">
                  <c:v>2.996E-3</c:v>
                </c:pt>
                <c:pt idx="3317" formatCode="General">
                  <c:v>3.2680000000000001E-3</c:v>
                </c:pt>
                <c:pt idx="3318" formatCode="General">
                  <c:v>3.5539999999999999E-3</c:v>
                </c:pt>
                <c:pt idx="3319" formatCode="General">
                  <c:v>3.8289999999999999E-3</c:v>
                </c:pt>
                <c:pt idx="3320" formatCode="General">
                  <c:v>4.0790000000000002E-3</c:v>
                </c:pt>
                <c:pt idx="3321" formatCode="General">
                  <c:v>4.3E-3</c:v>
                </c:pt>
                <c:pt idx="3322" formatCode="General">
                  <c:v>4.4920000000000003E-3</c:v>
                </c:pt>
                <c:pt idx="3323" formatCode="General">
                  <c:v>4.6490000000000004E-3</c:v>
                </c:pt>
                <c:pt idx="3324" formatCode="General">
                  <c:v>4.7800000000000004E-3</c:v>
                </c:pt>
                <c:pt idx="3325" formatCode="General">
                  <c:v>4.8910000000000004E-3</c:v>
                </c:pt>
                <c:pt idx="3326" formatCode="General">
                  <c:v>4.9699999999999996E-3</c:v>
                </c:pt>
                <c:pt idx="3327" formatCode="General">
                  <c:v>4.986E-3</c:v>
                </c:pt>
                <c:pt idx="3328" formatCode="General">
                  <c:v>4.908E-3</c:v>
                </c:pt>
                <c:pt idx="3329" formatCode="General">
                  <c:v>4.7410000000000004E-3</c:v>
                </c:pt>
                <c:pt idx="3330" formatCode="General">
                  <c:v>4.5259999999999996E-3</c:v>
                </c:pt>
                <c:pt idx="3331" formatCode="General">
                  <c:v>4.3099999999999996E-3</c:v>
                </c:pt>
                <c:pt idx="3332" formatCode="General">
                  <c:v>4.1099999999999999E-3</c:v>
                </c:pt>
                <c:pt idx="3333" formatCode="General">
                  <c:v>3.9170000000000003E-3</c:v>
                </c:pt>
                <c:pt idx="3334" formatCode="General">
                  <c:v>3.705E-3</c:v>
                </c:pt>
                <c:pt idx="3335" formatCode="General">
                  <c:v>3.4629999999999999E-3</c:v>
                </c:pt>
                <c:pt idx="3336" formatCode="General">
                  <c:v>3.2030000000000001E-3</c:v>
                </c:pt>
                <c:pt idx="3337" formatCode="General">
                  <c:v>2.9429999999999999E-3</c:v>
                </c:pt>
                <c:pt idx="3338" formatCode="General">
                  <c:v>2.696E-3</c:v>
                </c:pt>
                <c:pt idx="3339" formatCode="General">
                  <c:v>2.444E-3</c:v>
                </c:pt>
                <c:pt idx="3340" formatCode="General">
                  <c:v>2.1930000000000001E-3</c:v>
                </c:pt>
                <c:pt idx="3341" formatCode="General">
                  <c:v>1.934E-3</c:v>
                </c:pt>
                <c:pt idx="3342" formatCode="General">
                  <c:v>1.684E-3</c:v>
                </c:pt>
                <c:pt idx="3343" formatCode="General">
                  <c:v>1.4430000000000001E-3</c:v>
                </c:pt>
                <c:pt idx="3344" formatCode="General">
                  <c:v>1.2099999999999999E-3</c:v>
                </c:pt>
                <c:pt idx="3345" formatCode="General">
                  <c:v>9.7599999999999998E-4</c:v>
                </c:pt>
                <c:pt idx="3346" formatCode="General">
                  <c:v>7.36E-4</c:v>
                </c:pt>
                <c:pt idx="3347" formatCode="General">
                  <c:v>4.9700000000000005E-4</c:v>
                </c:pt>
                <c:pt idx="3348" formatCode="General">
                  <c:v>2.7300000000000002E-4</c:v>
                </c:pt>
                <c:pt idx="3349">
                  <c:v>6.3999999999999997E-5</c:v>
                </c:pt>
                <c:pt idx="3350" formatCode="General">
                  <c:v>-1.27E-4</c:v>
                </c:pt>
                <c:pt idx="3351" formatCode="General">
                  <c:v>-3.1100000000000002E-4</c:v>
                </c:pt>
                <c:pt idx="3352" formatCode="General">
                  <c:v>-4.7600000000000002E-4</c:v>
                </c:pt>
                <c:pt idx="3353" formatCode="General">
                  <c:v>-6.38E-4</c:v>
                </c:pt>
                <c:pt idx="3354" formatCode="General">
                  <c:v>-7.9100000000000004E-4</c:v>
                </c:pt>
                <c:pt idx="3355" formatCode="General">
                  <c:v>-9.41E-4</c:v>
                </c:pt>
                <c:pt idx="3356" formatCode="General">
                  <c:v>-1.0859999999999999E-3</c:v>
                </c:pt>
                <c:pt idx="3357" formatCode="General">
                  <c:v>-1.2279999999999999E-3</c:v>
                </c:pt>
                <c:pt idx="3358" formatCode="General">
                  <c:v>-1.3669999999999999E-3</c:v>
                </c:pt>
                <c:pt idx="3359" formatCode="General">
                  <c:v>-1.4989999999999999E-3</c:v>
                </c:pt>
                <c:pt idx="3360" formatCode="General">
                  <c:v>-1.619E-3</c:v>
                </c:pt>
                <c:pt idx="3361" formatCode="General">
                  <c:v>-1.7309999999999999E-3</c:v>
                </c:pt>
                <c:pt idx="3362" formatCode="General">
                  <c:v>-1.836E-3</c:v>
                </c:pt>
                <c:pt idx="3363" formatCode="General">
                  <c:v>-1.944E-3</c:v>
                </c:pt>
                <c:pt idx="3364" formatCode="General">
                  <c:v>-2.049E-3</c:v>
                </c:pt>
                <c:pt idx="3365" formatCode="General">
                  <c:v>-2.147E-3</c:v>
                </c:pt>
                <c:pt idx="3366" formatCode="General">
                  <c:v>-2.2260000000000001E-3</c:v>
                </c:pt>
                <c:pt idx="3367" formatCode="General">
                  <c:v>-2.3E-3</c:v>
                </c:pt>
                <c:pt idx="3368" formatCode="General">
                  <c:v>-2.372E-3</c:v>
                </c:pt>
                <c:pt idx="3369" formatCode="General">
                  <c:v>-2.4520000000000002E-3</c:v>
                </c:pt>
                <c:pt idx="3370" formatCode="General">
                  <c:v>-2.5219999999999999E-3</c:v>
                </c:pt>
                <c:pt idx="3371" formatCode="General">
                  <c:v>-2.591E-3</c:v>
                </c:pt>
                <c:pt idx="3372" formatCode="General">
                  <c:v>-2.6549999999999998E-3</c:v>
                </c:pt>
                <c:pt idx="3373" formatCode="General">
                  <c:v>-2.722E-3</c:v>
                </c:pt>
                <c:pt idx="3374" formatCode="General">
                  <c:v>-2.7850000000000001E-3</c:v>
                </c:pt>
                <c:pt idx="3375" formatCode="General">
                  <c:v>-2.836E-3</c:v>
                </c:pt>
                <c:pt idx="3376" formatCode="General">
                  <c:v>-2.8839999999999998E-3</c:v>
                </c:pt>
                <c:pt idx="3377" formatCode="General">
                  <c:v>-2.9260000000000002E-3</c:v>
                </c:pt>
                <c:pt idx="3378" formatCode="General">
                  <c:v>-2.9710000000000001E-3</c:v>
                </c:pt>
                <c:pt idx="3379" formatCode="General">
                  <c:v>-3.0079999999999998E-3</c:v>
                </c:pt>
                <c:pt idx="3380" formatCode="General">
                  <c:v>-3.0439999999999998E-3</c:v>
                </c:pt>
                <c:pt idx="3381" formatCode="General">
                  <c:v>-3.0720000000000001E-3</c:v>
                </c:pt>
                <c:pt idx="3382" formatCode="General">
                  <c:v>-3.0969999999999999E-3</c:v>
                </c:pt>
                <c:pt idx="3383" formatCode="General">
                  <c:v>-3.1120000000000002E-3</c:v>
                </c:pt>
                <c:pt idx="3384" formatCode="General">
                  <c:v>-3.1319999999999998E-3</c:v>
                </c:pt>
                <c:pt idx="3385" formatCode="General">
                  <c:v>-3.1619999999999999E-3</c:v>
                </c:pt>
                <c:pt idx="3386" formatCode="General">
                  <c:v>-3.1970000000000002E-3</c:v>
                </c:pt>
                <c:pt idx="3387" formatCode="General">
                  <c:v>-3.2230000000000002E-3</c:v>
                </c:pt>
                <c:pt idx="3388" formatCode="General">
                  <c:v>-3.2320000000000001E-3</c:v>
                </c:pt>
                <c:pt idx="3389" formatCode="General">
                  <c:v>-3.248E-3</c:v>
                </c:pt>
                <c:pt idx="3390" formatCode="General">
                  <c:v>-3.2729999999999999E-3</c:v>
                </c:pt>
                <c:pt idx="3391" formatCode="General">
                  <c:v>-3.3080000000000002E-3</c:v>
                </c:pt>
                <c:pt idx="3392" formatCode="General">
                  <c:v>-3.3310000000000002E-3</c:v>
                </c:pt>
                <c:pt idx="3393" formatCode="General">
                  <c:v>-3.3419999999999999E-3</c:v>
                </c:pt>
                <c:pt idx="3394" formatCode="General">
                  <c:v>-3.349E-3</c:v>
                </c:pt>
                <c:pt idx="3395" formatCode="General">
                  <c:v>-3.3570000000000002E-3</c:v>
                </c:pt>
                <c:pt idx="3396" formatCode="General">
                  <c:v>-3.3679999999999999E-3</c:v>
                </c:pt>
                <c:pt idx="3397" formatCode="General">
                  <c:v>-3.372E-3</c:v>
                </c:pt>
                <c:pt idx="3398" formatCode="General">
                  <c:v>-3.3760000000000001E-3</c:v>
                </c:pt>
                <c:pt idx="3399" formatCode="General">
                  <c:v>-3.3830000000000002E-3</c:v>
                </c:pt>
                <c:pt idx="3400" formatCode="General">
                  <c:v>-3.3930000000000002E-3</c:v>
                </c:pt>
                <c:pt idx="3401" formatCode="General">
                  <c:v>-3.3990000000000001E-3</c:v>
                </c:pt>
                <c:pt idx="3402" formatCode="General">
                  <c:v>-3.398E-3</c:v>
                </c:pt>
                <c:pt idx="3403" formatCode="General">
                  <c:v>-3.3909999999999999E-3</c:v>
                </c:pt>
                <c:pt idx="3404" formatCode="General">
                  <c:v>-3.388E-3</c:v>
                </c:pt>
                <c:pt idx="3405" formatCode="General">
                  <c:v>-3.3830000000000002E-3</c:v>
                </c:pt>
                <c:pt idx="3406" formatCode="General">
                  <c:v>-3.3790000000000001E-3</c:v>
                </c:pt>
                <c:pt idx="3407" formatCode="General">
                  <c:v>-3.3739999999999998E-3</c:v>
                </c:pt>
                <c:pt idx="3408" formatCode="General">
                  <c:v>-3.369E-3</c:v>
                </c:pt>
                <c:pt idx="3409" formatCode="General">
                  <c:v>-3.3679999999999999E-3</c:v>
                </c:pt>
                <c:pt idx="3410" formatCode="General">
                  <c:v>-3.3600000000000001E-3</c:v>
                </c:pt>
                <c:pt idx="3411" formatCode="General">
                  <c:v>-3.3570000000000002E-3</c:v>
                </c:pt>
                <c:pt idx="3412" formatCode="General">
                  <c:v>-3.3509999999999998E-3</c:v>
                </c:pt>
                <c:pt idx="3413" formatCode="General">
                  <c:v>-3.346E-3</c:v>
                </c:pt>
                <c:pt idx="3414" formatCode="General">
                  <c:v>-3.3379999999999998E-3</c:v>
                </c:pt>
                <c:pt idx="3415" formatCode="General">
                  <c:v>-3.3240000000000001E-3</c:v>
                </c:pt>
                <c:pt idx="3416" formatCode="General">
                  <c:v>-3.31E-3</c:v>
                </c:pt>
                <c:pt idx="3417" formatCode="General">
                  <c:v>-3.2959999999999999E-3</c:v>
                </c:pt>
                <c:pt idx="3418" formatCode="General">
                  <c:v>-3.2889999999999998E-3</c:v>
                </c:pt>
                <c:pt idx="3419" formatCode="General">
                  <c:v>-3.2810000000000001E-3</c:v>
                </c:pt>
                <c:pt idx="3420" formatCode="General">
                  <c:v>-3.271E-3</c:v>
                </c:pt>
                <c:pt idx="3421" formatCode="General">
                  <c:v>-3.2590000000000002E-3</c:v>
                </c:pt>
                <c:pt idx="3422" formatCode="General">
                  <c:v>-3.2490000000000002E-3</c:v>
                </c:pt>
                <c:pt idx="3423" formatCode="General">
                  <c:v>-3.2369999999999999E-3</c:v>
                </c:pt>
                <c:pt idx="3424" formatCode="General">
                  <c:v>-3.2209999999999999E-3</c:v>
                </c:pt>
                <c:pt idx="3425" formatCode="General">
                  <c:v>-3.2009999999999999E-3</c:v>
                </c:pt>
                <c:pt idx="3426" formatCode="General">
                  <c:v>-3.1879999999999999E-3</c:v>
                </c:pt>
                <c:pt idx="3427" formatCode="General">
                  <c:v>-3.1749999999999999E-3</c:v>
                </c:pt>
                <c:pt idx="3428" formatCode="General">
                  <c:v>-3.1589999999999999E-3</c:v>
                </c:pt>
                <c:pt idx="3429" formatCode="General">
                  <c:v>-3.1389999999999999E-3</c:v>
                </c:pt>
                <c:pt idx="3430" formatCode="General">
                  <c:v>-3.1189999999999998E-3</c:v>
                </c:pt>
                <c:pt idx="3431" formatCode="General">
                  <c:v>-3.1020000000000002E-3</c:v>
                </c:pt>
                <c:pt idx="3432" formatCode="General">
                  <c:v>-3.0820000000000001E-3</c:v>
                </c:pt>
                <c:pt idx="3433" formatCode="General">
                  <c:v>-3.0620000000000001E-3</c:v>
                </c:pt>
                <c:pt idx="3434" formatCode="General">
                  <c:v>-3.045E-3</c:v>
                </c:pt>
                <c:pt idx="3435" formatCode="General">
                  <c:v>-3.0349999999999999E-3</c:v>
                </c:pt>
                <c:pt idx="3436" formatCode="General">
                  <c:v>-3.0330000000000001E-3</c:v>
                </c:pt>
                <c:pt idx="3437" formatCode="General">
                  <c:v>-3.0179999999999998E-3</c:v>
                </c:pt>
                <c:pt idx="3438" formatCode="General">
                  <c:v>-2.996E-3</c:v>
                </c:pt>
                <c:pt idx="3439" formatCode="General">
                  <c:v>-2.9650000000000002E-3</c:v>
                </c:pt>
                <c:pt idx="3440" formatCode="General">
                  <c:v>-2.9480000000000001E-3</c:v>
                </c:pt>
                <c:pt idx="3441" formatCode="General">
                  <c:v>-2.9369999999999999E-3</c:v>
                </c:pt>
                <c:pt idx="3442" formatCode="General">
                  <c:v>-2.9320000000000001E-3</c:v>
                </c:pt>
                <c:pt idx="3443" formatCode="General">
                  <c:v>-2.921E-3</c:v>
                </c:pt>
                <c:pt idx="3444" formatCode="General">
                  <c:v>-2.9069999999999999E-3</c:v>
                </c:pt>
                <c:pt idx="3445" formatCode="General">
                  <c:v>-2.882E-3</c:v>
                </c:pt>
                <c:pt idx="3446" formatCode="General">
                  <c:v>-2.8519999999999999E-3</c:v>
                </c:pt>
                <c:pt idx="3447" formatCode="General">
                  <c:v>-2.826E-3</c:v>
                </c:pt>
                <c:pt idx="3448" formatCode="General">
                  <c:v>-2.8119999999999998E-3</c:v>
                </c:pt>
                <c:pt idx="3449" formatCode="General">
                  <c:v>-2.8050000000000002E-3</c:v>
                </c:pt>
                <c:pt idx="3450" formatCode="General">
                  <c:v>-2.797E-3</c:v>
                </c:pt>
                <c:pt idx="3451" formatCode="General">
                  <c:v>-2.7829999999999999E-3</c:v>
                </c:pt>
                <c:pt idx="3452" formatCode="General">
                  <c:v>-2.7669999999999999E-3</c:v>
                </c:pt>
                <c:pt idx="3453" formatCode="General">
                  <c:v>-2.7520000000000001E-3</c:v>
                </c:pt>
                <c:pt idx="3454" formatCode="General">
                  <c:v>-2.7390000000000001E-3</c:v>
                </c:pt>
                <c:pt idx="3455" formatCode="General">
                  <c:v>-2.7309999999999999E-3</c:v>
                </c:pt>
                <c:pt idx="3456" formatCode="General">
                  <c:v>-2.715E-3</c:v>
                </c:pt>
                <c:pt idx="3457" formatCode="General">
                  <c:v>-2.696E-3</c:v>
                </c:pt>
                <c:pt idx="3458" formatCode="General">
                  <c:v>-2.66E-3</c:v>
                </c:pt>
                <c:pt idx="3459" formatCode="General">
                  <c:v>-2.6310000000000001E-3</c:v>
                </c:pt>
                <c:pt idx="3460" formatCode="General">
                  <c:v>-2.6069999999999999E-3</c:v>
                </c:pt>
                <c:pt idx="3461" formatCode="General">
                  <c:v>-2.5890000000000002E-3</c:v>
                </c:pt>
                <c:pt idx="3462" formatCode="General">
                  <c:v>-2.5669999999999998E-3</c:v>
                </c:pt>
                <c:pt idx="3463" formatCode="General">
                  <c:v>-2.5460000000000001E-3</c:v>
                </c:pt>
                <c:pt idx="3464" formatCode="General">
                  <c:v>-2.5279999999999999E-3</c:v>
                </c:pt>
                <c:pt idx="3465" formatCode="General">
                  <c:v>-2.5070000000000001E-3</c:v>
                </c:pt>
                <c:pt idx="3466" formatCode="General">
                  <c:v>-2.4789999999999999E-3</c:v>
                </c:pt>
                <c:pt idx="3467" formatCode="General">
                  <c:v>-2.4480000000000001E-3</c:v>
                </c:pt>
                <c:pt idx="3468" formatCode="General">
                  <c:v>-2.4250000000000001E-3</c:v>
                </c:pt>
                <c:pt idx="3469" formatCode="General">
                  <c:v>-2.4090000000000001E-3</c:v>
                </c:pt>
                <c:pt idx="3470" formatCode="General">
                  <c:v>-2.4020000000000001E-3</c:v>
                </c:pt>
                <c:pt idx="3471" formatCode="General">
                  <c:v>-2.3909999999999999E-3</c:v>
                </c:pt>
                <c:pt idx="3472" formatCode="General">
                  <c:v>-2.3770000000000002E-3</c:v>
                </c:pt>
                <c:pt idx="3473" formatCode="General">
                  <c:v>-2.3540000000000002E-3</c:v>
                </c:pt>
                <c:pt idx="3474" formatCode="General">
                  <c:v>-2.3259999999999999E-3</c:v>
                </c:pt>
                <c:pt idx="3475" formatCode="General">
                  <c:v>-2.2959999999999999E-3</c:v>
                </c:pt>
                <c:pt idx="3476" formatCode="General">
                  <c:v>-2.2720000000000001E-3</c:v>
                </c:pt>
                <c:pt idx="3477" formatCode="General">
                  <c:v>-2.2590000000000002E-3</c:v>
                </c:pt>
                <c:pt idx="3478" formatCode="General">
                  <c:v>-2.2430000000000002E-3</c:v>
                </c:pt>
                <c:pt idx="3479" formatCode="General">
                  <c:v>-2.225E-3</c:v>
                </c:pt>
                <c:pt idx="3480" formatCode="General">
                  <c:v>-2.196E-3</c:v>
                </c:pt>
                <c:pt idx="3481" formatCode="General">
                  <c:v>-2.1689999999999999E-3</c:v>
                </c:pt>
                <c:pt idx="3482" formatCode="General">
                  <c:v>-2.1419999999999998E-3</c:v>
                </c:pt>
                <c:pt idx="3483" formatCode="General">
                  <c:v>-2.124E-3</c:v>
                </c:pt>
                <c:pt idx="3484" formatCode="General">
                  <c:v>-2.1080000000000001E-3</c:v>
                </c:pt>
                <c:pt idx="3485" formatCode="General">
                  <c:v>-2.0899999999999998E-3</c:v>
                </c:pt>
                <c:pt idx="3486" formatCode="General">
                  <c:v>-2.0639999999999999E-3</c:v>
                </c:pt>
                <c:pt idx="3487" formatCode="General">
                  <c:v>-2.0339999999999998E-3</c:v>
                </c:pt>
                <c:pt idx="3488" formatCode="General">
                  <c:v>-2.0040000000000001E-3</c:v>
                </c:pt>
                <c:pt idx="3489" formatCode="General">
                  <c:v>-1.9859999999999999E-3</c:v>
                </c:pt>
                <c:pt idx="3490" formatCode="General">
                  <c:v>-1.9740000000000001E-3</c:v>
                </c:pt>
                <c:pt idx="3491" formatCode="General">
                  <c:v>-1.9689999999999998E-3</c:v>
                </c:pt>
                <c:pt idx="3492" formatCode="General">
                  <c:v>-1.9550000000000001E-3</c:v>
                </c:pt>
                <c:pt idx="3493" formatCode="General">
                  <c:v>-1.9380000000000001E-3</c:v>
                </c:pt>
                <c:pt idx="3494" formatCode="General">
                  <c:v>-1.913E-3</c:v>
                </c:pt>
                <c:pt idx="3495" formatCode="General">
                  <c:v>-1.887E-3</c:v>
                </c:pt>
                <c:pt idx="3496" formatCode="General">
                  <c:v>-1.8580000000000001E-3</c:v>
                </c:pt>
                <c:pt idx="3497" formatCode="General">
                  <c:v>-1.8370000000000001E-3</c:v>
                </c:pt>
                <c:pt idx="3498" formatCode="General">
                  <c:v>-1.817E-3</c:v>
                </c:pt>
                <c:pt idx="3499" formatCode="General">
                  <c:v>-1.8E-3</c:v>
                </c:pt>
                <c:pt idx="3500" formatCode="General">
                  <c:v>-1.7769999999999999E-3</c:v>
                </c:pt>
                <c:pt idx="3501" formatCode="General">
                  <c:v>-1.7520000000000001E-3</c:v>
                </c:pt>
                <c:pt idx="3502" formatCode="General">
                  <c:v>-1.72E-3</c:v>
                </c:pt>
                <c:pt idx="3503" formatCode="General">
                  <c:v>-1.696E-3</c:v>
                </c:pt>
                <c:pt idx="3504" formatCode="General">
                  <c:v>-1.676E-3</c:v>
                </c:pt>
                <c:pt idx="3505" formatCode="General">
                  <c:v>-1.6639999999999999E-3</c:v>
                </c:pt>
                <c:pt idx="3506" formatCode="General">
                  <c:v>-1.6479999999999999E-3</c:v>
                </c:pt>
                <c:pt idx="3507" formatCode="General">
                  <c:v>-1.6310000000000001E-3</c:v>
                </c:pt>
                <c:pt idx="3508" formatCode="General">
                  <c:v>-1.606E-3</c:v>
                </c:pt>
                <c:pt idx="3509" formatCode="General">
                  <c:v>-1.5820000000000001E-3</c:v>
                </c:pt>
                <c:pt idx="3510" formatCode="General">
                  <c:v>-1.56E-3</c:v>
                </c:pt>
                <c:pt idx="3511" formatCode="General">
                  <c:v>-1.5449999999999999E-3</c:v>
                </c:pt>
                <c:pt idx="3512" formatCode="General">
                  <c:v>-1.534E-3</c:v>
                </c:pt>
                <c:pt idx="3513" formatCode="General">
                  <c:v>-1.5200000000000001E-3</c:v>
                </c:pt>
                <c:pt idx="3514" formatCode="General">
                  <c:v>-1.5070000000000001E-3</c:v>
                </c:pt>
                <c:pt idx="3515" formatCode="General">
                  <c:v>-1.488E-3</c:v>
                </c:pt>
                <c:pt idx="3516" formatCode="General">
                  <c:v>-1.4729999999999999E-3</c:v>
                </c:pt>
                <c:pt idx="3517" formatCode="General">
                  <c:v>-1.454E-3</c:v>
                </c:pt>
                <c:pt idx="3518" formatCode="General">
                  <c:v>-1.4339999999999999E-3</c:v>
                </c:pt>
                <c:pt idx="3519" formatCode="General">
                  <c:v>-1.4109999999999999E-3</c:v>
                </c:pt>
                <c:pt idx="3520" formatCode="General">
                  <c:v>-1.387E-3</c:v>
                </c:pt>
                <c:pt idx="3521" formatCode="General">
                  <c:v>-1.364E-3</c:v>
                </c:pt>
                <c:pt idx="3522" formatCode="General">
                  <c:v>-1.338E-3</c:v>
                </c:pt>
                <c:pt idx="3523" formatCode="General">
                  <c:v>-1.312E-3</c:v>
                </c:pt>
                <c:pt idx="3524" formatCode="General">
                  <c:v>-1.292E-3</c:v>
                </c:pt>
                <c:pt idx="3525" formatCode="General">
                  <c:v>-1.2780000000000001E-3</c:v>
                </c:pt>
                <c:pt idx="3526" formatCode="General">
                  <c:v>-1.2650000000000001E-3</c:v>
                </c:pt>
                <c:pt idx="3527" formatCode="General">
                  <c:v>-1.242E-3</c:v>
                </c:pt>
                <c:pt idx="3528" formatCode="General">
                  <c:v>-1.2130000000000001E-3</c:v>
                </c:pt>
                <c:pt idx="3529" formatCode="General">
                  <c:v>-1.1869999999999999E-3</c:v>
                </c:pt>
                <c:pt idx="3530" formatCode="General">
                  <c:v>-1.1720000000000001E-3</c:v>
                </c:pt>
                <c:pt idx="3531" formatCode="General">
                  <c:v>-1.158E-3</c:v>
                </c:pt>
                <c:pt idx="3532" formatCode="General">
                  <c:v>-1.142E-3</c:v>
                </c:pt>
                <c:pt idx="3533" formatCode="General">
                  <c:v>-1.1100000000000001E-3</c:v>
                </c:pt>
                <c:pt idx="3534" formatCode="General">
                  <c:v>-1.0809999999999999E-3</c:v>
                </c:pt>
                <c:pt idx="3535" formatCode="General">
                  <c:v>-1.054E-3</c:v>
                </c:pt>
                <c:pt idx="3536" formatCode="General">
                  <c:v>-1.0399999999999999E-3</c:v>
                </c:pt>
                <c:pt idx="3537" formatCode="General">
                  <c:v>-1.0219999999999999E-3</c:v>
                </c:pt>
                <c:pt idx="3538" formatCode="General">
                  <c:v>-1.003E-3</c:v>
                </c:pt>
                <c:pt idx="3539" formatCode="General">
                  <c:v>-9.859999999999999E-4</c:v>
                </c:pt>
                <c:pt idx="3540" formatCode="General">
                  <c:v>-9.7599999999999998E-4</c:v>
                </c:pt>
                <c:pt idx="3541" formatCode="General">
                  <c:v>-9.6199999999999996E-4</c:v>
                </c:pt>
                <c:pt idx="3542" formatCode="General">
                  <c:v>-9.3899999999999995E-4</c:v>
                </c:pt>
                <c:pt idx="3543" formatCode="General">
                  <c:v>-9.1E-4</c:v>
                </c:pt>
                <c:pt idx="3544" formatCode="General">
                  <c:v>-8.8699999999999998E-4</c:v>
                </c:pt>
                <c:pt idx="3545" formatCode="General">
                  <c:v>-8.6899999999999998E-4</c:v>
                </c:pt>
                <c:pt idx="3546" formatCode="General">
                  <c:v>-8.5599999999999999E-4</c:v>
                </c:pt>
                <c:pt idx="3547" formatCode="General">
                  <c:v>-8.4199999999999998E-4</c:v>
                </c:pt>
                <c:pt idx="3548" formatCode="General">
                  <c:v>-8.25E-4</c:v>
                </c:pt>
                <c:pt idx="3549" formatCode="General">
                  <c:v>-8.0699999999999999E-4</c:v>
                </c:pt>
                <c:pt idx="3550" formatCode="General">
                  <c:v>-7.8600000000000002E-4</c:v>
                </c:pt>
                <c:pt idx="3551" formatCode="General">
                  <c:v>-7.67E-4</c:v>
                </c:pt>
                <c:pt idx="3552" formatCode="General">
                  <c:v>-7.4700000000000005E-4</c:v>
                </c:pt>
                <c:pt idx="3553" formatCode="General">
                  <c:v>-7.2499999999999995E-4</c:v>
                </c:pt>
                <c:pt idx="3554" formatCode="General">
                  <c:v>-6.9899999999999997E-4</c:v>
                </c:pt>
                <c:pt idx="3555" formatCode="General">
                  <c:v>-6.7500000000000004E-4</c:v>
                </c:pt>
                <c:pt idx="3556" formatCode="General">
                  <c:v>-6.4599999999999998E-4</c:v>
                </c:pt>
                <c:pt idx="3557" formatCode="General">
                  <c:v>-6.2299999999999996E-4</c:v>
                </c:pt>
                <c:pt idx="3558" formatCode="General">
                  <c:v>-5.9900000000000003E-4</c:v>
                </c:pt>
                <c:pt idx="3559" formatCode="General">
                  <c:v>-5.8500000000000002E-4</c:v>
                </c:pt>
                <c:pt idx="3560" formatCode="General">
                  <c:v>-5.71E-4</c:v>
                </c:pt>
                <c:pt idx="3561" formatCode="General">
                  <c:v>-5.6300000000000002E-4</c:v>
                </c:pt>
                <c:pt idx="3562" formatCode="General">
                  <c:v>-5.6300000000000002E-4</c:v>
                </c:pt>
                <c:pt idx="3563" formatCode="General">
                  <c:v>-5.5699999999999999E-4</c:v>
                </c:pt>
                <c:pt idx="3564" formatCode="General">
                  <c:v>-5.3899999999999998E-4</c:v>
                </c:pt>
                <c:pt idx="3565" formatCode="General">
                  <c:v>-5.1099999999999995E-4</c:v>
                </c:pt>
                <c:pt idx="3566" formatCode="General">
                  <c:v>-4.8299999999999998E-4</c:v>
                </c:pt>
                <c:pt idx="3567" formatCode="General">
                  <c:v>-4.64E-4</c:v>
                </c:pt>
                <c:pt idx="3568" formatCode="General">
                  <c:v>-4.4700000000000002E-4</c:v>
                </c:pt>
                <c:pt idx="3569" formatCode="General">
                  <c:v>-4.3800000000000002E-4</c:v>
                </c:pt>
                <c:pt idx="3570" formatCode="General">
                  <c:v>-4.3300000000000001E-4</c:v>
                </c:pt>
                <c:pt idx="3571" formatCode="General">
                  <c:v>-4.3199999999999998E-4</c:v>
                </c:pt>
                <c:pt idx="3572" formatCode="General">
                  <c:v>-4.3100000000000001E-4</c:v>
                </c:pt>
                <c:pt idx="3573" formatCode="General">
                  <c:v>-4.2499999999999998E-4</c:v>
                </c:pt>
                <c:pt idx="3574" formatCode="General">
                  <c:v>-4.15E-4</c:v>
                </c:pt>
                <c:pt idx="3575" formatCode="General">
                  <c:v>-4.0000000000000002E-4</c:v>
                </c:pt>
                <c:pt idx="3576" formatCode="General">
                  <c:v>-3.9599999999999998E-4</c:v>
                </c:pt>
                <c:pt idx="3577" formatCode="General">
                  <c:v>-4.0000000000000002E-4</c:v>
                </c:pt>
                <c:pt idx="3578" formatCode="General">
                  <c:v>-4.1399999999999998E-4</c:v>
                </c:pt>
                <c:pt idx="3579" formatCode="General">
                  <c:v>-4.3399999999999998E-4</c:v>
                </c:pt>
                <c:pt idx="3580" formatCode="General">
                  <c:v>-4.55E-4</c:v>
                </c:pt>
                <c:pt idx="3581" formatCode="General">
                  <c:v>-4.7800000000000002E-4</c:v>
                </c:pt>
                <c:pt idx="3582" formatCode="General">
                  <c:v>-4.9899999999999999E-4</c:v>
                </c:pt>
                <c:pt idx="3583" formatCode="General">
                  <c:v>-5.22E-4</c:v>
                </c:pt>
                <c:pt idx="3584" formatCode="General">
                  <c:v>-5.44E-4</c:v>
                </c:pt>
                <c:pt idx="3585" formatCode="General">
                  <c:v>-5.7399999999999997E-4</c:v>
                </c:pt>
                <c:pt idx="3586" formatCode="General">
                  <c:v>-6.1200000000000002E-4</c:v>
                </c:pt>
                <c:pt idx="3587" formatCode="General">
                  <c:v>-6.4999999999999997E-4</c:v>
                </c:pt>
                <c:pt idx="3588" formatCode="General">
                  <c:v>-6.8199999999999999E-4</c:v>
                </c:pt>
                <c:pt idx="3589" formatCode="General">
                  <c:v>-7.1199999999999996E-4</c:v>
                </c:pt>
                <c:pt idx="3590" formatCode="General">
                  <c:v>-7.4399999999999998E-4</c:v>
                </c:pt>
                <c:pt idx="3591" formatCode="General">
                  <c:v>-7.7700000000000002E-4</c:v>
                </c:pt>
                <c:pt idx="3592" formatCode="General">
                  <c:v>-8.0599999999999997E-4</c:v>
                </c:pt>
                <c:pt idx="3593" formatCode="General">
                  <c:v>-8.3900000000000001E-4</c:v>
                </c:pt>
                <c:pt idx="3594" formatCode="General">
                  <c:v>-8.7500000000000002E-4</c:v>
                </c:pt>
                <c:pt idx="3595" formatCode="General">
                  <c:v>-9.1699999999999995E-4</c:v>
                </c:pt>
                <c:pt idx="3596" formatCode="General">
                  <c:v>-9.5E-4</c:v>
                </c:pt>
                <c:pt idx="3597" formatCode="General">
                  <c:v>-9.810000000000001E-4</c:v>
                </c:pt>
                <c:pt idx="3598" formatCode="General">
                  <c:v>-1.0059999999999999E-3</c:v>
                </c:pt>
                <c:pt idx="3599" formatCode="General">
                  <c:v>-1.0399999999999999E-3</c:v>
                </c:pt>
                <c:pt idx="3600" formatCode="General">
                  <c:v>-1.0709999999999999E-3</c:v>
                </c:pt>
                <c:pt idx="3601" formatCode="General">
                  <c:v>-1.0989999999999999E-3</c:v>
                </c:pt>
                <c:pt idx="3602" formatCode="General">
                  <c:v>-1.1180000000000001E-3</c:v>
                </c:pt>
                <c:pt idx="3603" formatCode="General">
                  <c:v>-1.139E-3</c:v>
                </c:pt>
                <c:pt idx="3604" formatCode="General">
                  <c:v>-1.1620000000000001E-3</c:v>
                </c:pt>
                <c:pt idx="3605" formatCode="General">
                  <c:v>-1.1800000000000001E-3</c:v>
                </c:pt>
                <c:pt idx="3606" formatCode="General">
                  <c:v>-1.1969999999999999E-3</c:v>
                </c:pt>
                <c:pt idx="3607" formatCode="General">
                  <c:v>-1.217E-3</c:v>
                </c:pt>
                <c:pt idx="3608" formatCode="General">
                  <c:v>-1.245E-3</c:v>
                </c:pt>
                <c:pt idx="3609" formatCode="General">
                  <c:v>-1.2689999999999999E-3</c:v>
                </c:pt>
                <c:pt idx="3610" formatCode="General">
                  <c:v>-1.2869999999999999E-3</c:v>
                </c:pt>
                <c:pt idx="3611" formatCode="General">
                  <c:v>-1.299E-3</c:v>
                </c:pt>
                <c:pt idx="3612" formatCode="General">
                  <c:v>-1.3090000000000001E-3</c:v>
                </c:pt>
                <c:pt idx="3613" formatCode="General">
                  <c:v>-1.315E-3</c:v>
                </c:pt>
                <c:pt idx="3614" formatCode="General">
                  <c:v>-1.3270000000000001E-3</c:v>
                </c:pt>
                <c:pt idx="3615" formatCode="General">
                  <c:v>-1.343E-3</c:v>
                </c:pt>
                <c:pt idx="3616" formatCode="General">
                  <c:v>-1.364E-3</c:v>
                </c:pt>
                <c:pt idx="3617" formatCode="General">
                  <c:v>-1.3799999999999999E-3</c:v>
                </c:pt>
                <c:pt idx="3618" formatCode="General">
                  <c:v>-1.389E-3</c:v>
                </c:pt>
                <c:pt idx="3619" formatCode="General">
                  <c:v>-1.3990000000000001E-3</c:v>
                </c:pt>
                <c:pt idx="3620" formatCode="General">
                  <c:v>-1.4090000000000001E-3</c:v>
                </c:pt>
                <c:pt idx="3621" formatCode="General">
                  <c:v>-1.423E-3</c:v>
                </c:pt>
                <c:pt idx="3622" formatCode="General">
                  <c:v>-1.431E-3</c:v>
                </c:pt>
                <c:pt idx="3623" formatCode="General">
                  <c:v>-1.441E-3</c:v>
                </c:pt>
                <c:pt idx="3624" formatCode="General">
                  <c:v>-1.4499999999999999E-3</c:v>
                </c:pt>
                <c:pt idx="3625" formatCode="General">
                  <c:v>-1.4599999999999999E-3</c:v>
                </c:pt>
                <c:pt idx="3626" formatCode="General">
                  <c:v>-1.4679999999999999E-3</c:v>
                </c:pt>
                <c:pt idx="3627" formatCode="General">
                  <c:v>-1.47E-3</c:v>
                </c:pt>
                <c:pt idx="3628" formatCode="General">
                  <c:v>-1.48E-3</c:v>
                </c:pt>
                <c:pt idx="3629" formatCode="General">
                  <c:v>-1.4909999999999999E-3</c:v>
                </c:pt>
                <c:pt idx="3630" formatCode="General">
                  <c:v>-1.4989999999999999E-3</c:v>
                </c:pt>
                <c:pt idx="3631" formatCode="General">
                  <c:v>-1.4909999999999999E-3</c:v>
                </c:pt>
                <c:pt idx="3632" formatCode="General">
                  <c:v>-1.4840000000000001E-3</c:v>
                </c:pt>
                <c:pt idx="3633" formatCode="General">
                  <c:v>-1.4840000000000001E-3</c:v>
                </c:pt>
                <c:pt idx="3634" formatCode="General">
                  <c:v>-1.498E-3</c:v>
                </c:pt>
                <c:pt idx="3635" formatCode="General">
                  <c:v>-1.506E-3</c:v>
                </c:pt>
                <c:pt idx="3636" formatCode="General">
                  <c:v>-1.5100000000000001E-3</c:v>
                </c:pt>
                <c:pt idx="3637" formatCode="General">
                  <c:v>-1.506E-3</c:v>
                </c:pt>
                <c:pt idx="3638" formatCode="General">
                  <c:v>-1.508E-3</c:v>
                </c:pt>
                <c:pt idx="3639" formatCode="General">
                  <c:v>-1.519E-3</c:v>
                </c:pt>
                <c:pt idx="3640" formatCode="General">
                  <c:v>-1.531E-3</c:v>
                </c:pt>
                <c:pt idx="3641" formatCode="General">
                  <c:v>-1.5380000000000001E-3</c:v>
                </c:pt>
                <c:pt idx="3642" formatCode="General">
                  <c:v>-1.536E-3</c:v>
                </c:pt>
                <c:pt idx="3643" formatCode="General">
                  <c:v>-1.5319999999999999E-3</c:v>
                </c:pt>
                <c:pt idx="3644" formatCode="General">
                  <c:v>-1.529E-3</c:v>
                </c:pt>
                <c:pt idx="3645" formatCode="General">
                  <c:v>-1.526E-3</c:v>
                </c:pt>
                <c:pt idx="3646" formatCode="General">
                  <c:v>-1.524E-3</c:v>
                </c:pt>
                <c:pt idx="3647" formatCode="General">
                  <c:v>-1.523E-3</c:v>
                </c:pt>
                <c:pt idx="3648" formatCode="General">
                  <c:v>-1.519E-3</c:v>
                </c:pt>
                <c:pt idx="3649" formatCode="General">
                  <c:v>-1.516E-3</c:v>
                </c:pt>
                <c:pt idx="3650" formatCode="General">
                  <c:v>-1.5100000000000001E-3</c:v>
                </c:pt>
                <c:pt idx="3651" formatCode="General">
                  <c:v>-1.5039999999999999E-3</c:v>
                </c:pt>
                <c:pt idx="3652" formatCode="General">
                  <c:v>-1.5009999999999999E-3</c:v>
                </c:pt>
                <c:pt idx="3653" formatCode="General">
                  <c:v>-1.5039999999999999E-3</c:v>
                </c:pt>
                <c:pt idx="3654" formatCode="General">
                  <c:v>-1.505E-3</c:v>
                </c:pt>
                <c:pt idx="3655" formatCode="General">
                  <c:v>-1.4989999999999999E-3</c:v>
                </c:pt>
                <c:pt idx="3656" formatCode="General">
                  <c:v>-1.485E-3</c:v>
                </c:pt>
                <c:pt idx="3657" formatCode="General">
                  <c:v>-1.475E-3</c:v>
                </c:pt>
                <c:pt idx="3658" formatCode="General">
                  <c:v>-1.464E-3</c:v>
                </c:pt>
                <c:pt idx="3659" formatCode="General">
                  <c:v>-1.4530000000000001E-3</c:v>
                </c:pt>
                <c:pt idx="3660" formatCode="General">
                  <c:v>-1.4369999999999999E-3</c:v>
                </c:pt>
                <c:pt idx="3661" formatCode="General">
                  <c:v>-1.4270000000000001E-3</c:v>
                </c:pt>
                <c:pt idx="3662" formatCode="General">
                  <c:v>-1.4159999999999999E-3</c:v>
                </c:pt>
                <c:pt idx="3663" formatCode="General">
                  <c:v>-1.4E-3</c:v>
                </c:pt>
                <c:pt idx="3664" formatCode="General">
                  <c:v>-1.389E-3</c:v>
                </c:pt>
                <c:pt idx="3665" formatCode="General">
                  <c:v>-1.384E-3</c:v>
                </c:pt>
                <c:pt idx="3666" formatCode="General">
                  <c:v>-1.379E-3</c:v>
                </c:pt>
                <c:pt idx="3667" formatCode="General">
                  <c:v>-1.3600000000000001E-3</c:v>
                </c:pt>
                <c:pt idx="3668" formatCode="General">
                  <c:v>-1.3270000000000001E-3</c:v>
                </c:pt>
                <c:pt idx="3669" formatCode="General">
                  <c:v>-1.305E-3</c:v>
                </c:pt>
                <c:pt idx="3670" formatCode="General">
                  <c:v>-1.289E-3</c:v>
                </c:pt>
                <c:pt idx="3671" formatCode="General">
                  <c:v>-1.291E-3</c:v>
                </c:pt>
                <c:pt idx="3672" formatCode="General">
                  <c:v>-1.289E-3</c:v>
                </c:pt>
                <c:pt idx="3673" formatCode="General">
                  <c:v>-1.2830000000000001E-3</c:v>
                </c:pt>
                <c:pt idx="3674" formatCode="General">
                  <c:v>-1.263E-3</c:v>
                </c:pt>
                <c:pt idx="3675" formatCode="General">
                  <c:v>-1.2409999999999999E-3</c:v>
                </c:pt>
                <c:pt idx="3676" formatCode="General">
                  <c:v>-1.219E-3</c:v>
                </c:pt>
                <c:pt idx="3677" formatCode="General">
                  <c:v>-1.201E-3</c:v>
                </c:pt>
                <c:pt idx="3678" formatCode="General">
                  <c:v>-1.1850000000000001E-3</c:v>
                </c:pt>
                <c:pt idx="3679" formatCode="General">
                  <c:v>-1.163E-3</c:v>
                </c:pt>
                <c:pt idx="3680" formatCode="General">
                  <c:v>-1.139E-3</c:v>
                </c:pt>
                <c:pt idx="3681" formatCode="General">
                  <c:v>-1.1119999999999999E-3</c:v>
                </c:pt>
                <c:pt idx="3682" formatCode="General">
                  <c:v>-1.0970000000000001E-3</c:v>
                </c:pt>
                <c:pt idx="3683" formatCode="General">
                  <c:v>-1.085E-3</c:v>
                </c:pt>
                <c:pt idx="3684" formatCode="General">
                  <c:v>-1.0709999999999999E-3</c:v>
                </c:pt>
                <c:pt idx="3685" formatCode="General">
                  <c:v>-1.044E-3</c:v>
                </c:pt>
                <c:pt idx="3686" formatCode="General">
                  <c:v>-1.0189999999999999E-3</c:v>
                </c:pt>
                <c:pt idx="3687" formatCode="General">
                  <c:v>-1.005E-3</c:v>
                </c:pt>
                <c:pt idx="3688" formatCode="General">
                  <c:v>-9.9700000000000006E-4</c:v>
                </c:pt>
                <c:pt idx="3689" formatCode="General">
                  <c:v>-9.810000000000001E-4</c:v>
                </c:pt>
                <c:pt idx="3690" formatCode="General">
                  <c:v>-9.5100000000000002E-4</c:v>
                </c:pt>
                <c:pt idx="3691" formatCode="General">
                  <c:v>-9.2599999999999996E-4</c:v>
                </c:pt>
                <c:pt idx="3692" formatCode="General">
                  <c:v>-9.0899999999999998E-4</c:v>
                </c:pt>
                <c:pt idx="3693" formatCode="General">
                  <c:v>-8.9400000000000005E-4</c:v>
                </c:pt>
                <c:pt idx="3694" formatCode="General">
                  <c:v>-8.7500000000000002E-4</c:v>
                </c:pt>
                <c:pt idx="3695" formatCode="General">
                  <c:v>-8.4800000000000001E-4</c:v>
                </c:pt>
                <c:pt idx="3696" formatCode="General">
                  <c:v>-8.3000000000000001E-4</c:v>
                </c:pt>
                <c:pt idx="3697" formatCode="General">
                  <c:v>-8.1899999999999996E-4</c:v>
                </c:pt>
                <c:pt idx="3698" formatCode="General">
                  <c:v>-8.1099999999999998E-4</c:v>
                </c:pt>
                <c:pt idx="3699" formatCode="General">
                  <c:v>-8.0099999999999995E-4</c:v>
                </c:pt>
                <c:pt idx="3700" formatCode="General">
                  <c:v>-7.7700000000000002E-4</c:v>
                </c:pt>
                <c:pt idx="3701" formatCode="General">
                  <c:v>-7.5699999999999997E-4</c:v>
                </c:pt>
                <c:pt idx="3702" formatCode="General">
                  <c:v>-7.3800000000000005E-4</c:v>
                </c:pt>
                <c:pt idx="3703" formatCode="General">
                  <c:v>-7.3899999999999997E-4</c:v>
                </c:pt>
                <c:pt idx="3704" formatCode="General">
                  <c:v>-7.4200000000000004E-4</c:v>
                </c:pt>
                <c:pt idx="3705" formatCode="General">
                  <c:v>-7.4100000000000001E-4</c:v>
                </c:pt>
                <c:pt idx="3706" formatCode="General">
                  <c:v>-7.2800000000000002E-4</c:v>
                </c:pt>
                <c:pt idx="3707" formatCode="General">
                  <c:v>-7.1599999999999995E-4</c:v>
                </c:pt>
                <c:pt idx="3708" formatCode="General">
                  <c:v>-7.0100000000000002E-4</c:v>
                </c:pt>
                <c:pt idx="3709" formatCode="General">
                  <c:v>-6.8800000000000003E-4</c:v>
                </c:pt>
                <c:pt idx="3710" formatCode="General">
                  <c:v>-6.7100000000000005E-4</c:v>
                </c:pt>
                <c:pt idx="3711" formatCode="General">
                  <c:v>-6.6299999999999996E-4</c:v>
                </c:pt>
                <c:pt idx="3712" formatCode="General">
                  <c:v>-6.6E-4</c:v>
                </c:pt>
                <c:pt idx="3713" formatCode="General">
                  <c:v>-6.5700000000000003E-4</c:v>
                </c:pt>
                <c:pt idx="3714" formatCode="General">
                  <c:v>-6.5200000000000002E-4</c:v>
                </c:pt>
                <c:pt idx="3715" formatCode="General">
                  <c:v>-6.4000000000000005E-4</c:v>
                </c:pt>
                <c:pt idx="3716" formatCode="General">
                  <c:v>-6.2399999999999999E-4</c:v>
                </c:pt>
                <c:pt idx="3717" formatCode="General">
                  <c:v>-6.0700000000000001E-4</c:v>
                </c:pt>
                <c:pt idx="3718" formatCode="General">
                  <c:v>-5.9000000000000003E-4</c:v>
                </c:pt>
                <c:pt idx="3719" formatCode="General">
                  <c:v>-5.8399999999999999E-4</c:v>
                </c:pt>
                <c:pt idx="3720" formatCode="General">
                  <c:v>-5.7499999999999999E-4</c:v>
                </c:pt>
                <c:pt idx="3721" formatCode="General">
                  <c:v>-5.7200000000000003E-4</c:v>
                </c:pt>
                <c:pt idx="3722" formatCode="General">
                  <c:v>-5.6400000000000005E-4</c:v>
                </c:pt>
                <c:pt idx="3723" formatCode="General">
                  <c:v>-5.6599999999999999E-4</c:v>
                </c:pt>
                <c:pt idx="3724" formatCode="General">
                  <c:v>-5.6300000000000002E-4</c:v>
                </c:pt>
                <c:pt idx="3725" formatCode="General">
                  <c:v>-5.6300000000000002E-4</c:v>
                </c:pt>
                <c:pt idx="3726" formatCode="General">
                  <c:v>-5.5199999999999997E-4</c:v>
                </c:pt>
                <c:pt idx="3727" formatCode="General">
                  <c:v>-5.4100000000000003E-4</c:v>
                </c:pt>
                <c:pt idx="3728" formatCode="General">
                  <c:v>-5.2599999999999999E-4</c:v>
                </c:pt>
                <c:pt idx="3729" formatCode="General">
                  <c:v>-5.22E-4</c:v>
                </c:pt>
                <c:pt idx="3730" formatCode="General">
                  <c:v>-5.1800000000000001E-4</c:v>
                </c:pt>
                <c:pt idx="3731" formatCode="General">
                  <c:v>-5.2400000000000005E-4</c:v>
                </c:pt>
                <c:pt idx="3732" formatCode="General">
                  <c:v>-5.2099999999999998E-4</c:v>
                </c:pt>
                <c:pt idx="3733" formatCode="General">
                  <c:v>-5.2300000000000003E-4</c:v>
                </c:pt>
                <c:pt idx="3734" formatCode="General">
                  <c:v>-5.1699999999999999E-4</c:v>
                </c:pt>
                <c:pt idx="3735" formatCode="General">
                  <c:v>-5.22E-4</c:v>
                </c:pt>
                <c:pt idx="3736" formatCode="General">
                  <c:v>-5.1800000000000001E-4</c:v>
                </c:pt>
                <c:pt idx="3737" formatCode="General">
                  <c:v>-5.1400000000000003E-4</c:v>
                </c:pt>
                <c:pt idx="3738" formatCode="General">
                  <c:v>-5.0199999999999995E-4</c:v>
                </c:pt>
                <c:pt idx="3739" formatCode="General">
                  <c:v>-4.9399999999999997E-4</c:v>
                </c:pt>
                <c:pt idx="3740" formatCode="General">
                  <c:v>-4.8700000000000002E-4</c:v>
                </c:pt>
                <c:pt idx="3741" formatCode="General">
                  <c:v>-4.8000000000000001E-4</c:v>
                </c:pt>
                <c:pt idx="3742" formatCode="General">
                  <c:v>-4.7199999999999998E-4</c:v>
                </c:pt>
                <c:pt idx="3743" formatCode="General">
                  <c:v>-4.64E-4</c:v>
                </c:pt>
                <c:pt idx="3744" formatCode="General">
                  <c:v>-4.6000000000000001E-4</c:v>
                </c:pt>
                <c:pt idx="3745" formatCode="General">
                  <c:v>-4.5600000000000003E-4</c:v>
                </c:pt>
                <c:pt idx="3746" formatCode="General">
                  <c:v>-4.57E-4</c:v>
                </c:pt>
                <c:pt idx="3747" formatCode="General">
                  <c:v>-4.57E-4</c:v>
                </c:pt>
                <c:pt idx="3748" formatCode="General">
                  <c:v>-4.5800000000000002E-4</c:v>
                </c:pt>
                <c:pt idx="3749" formatCode="General">
                  <c:v>-4.55E-4</c:v>
                </c:pt>
                <c:pt idx="3750" formatCode="General">
                  <c:v>-4.5100000000000001E-4</c:v>
                </c:pt>
                <c:pt idx="3751" formatCode="General">
                  <c:v>-4.4900000000000002E-4</c:v>
                </c:pt>
                <c:pt idx="3752" formatCode="General">
                  <c:v>-4.4499999999999997E-4</c:v>
                </c:pt>
                <c:pt idx="3753" formatCode="General">
                  <c:v>-4.3800000000000002E-4</c:v>
                </c:pt>
                <c:pt idx="3754" formatCode="General">
                  <c:v>-4.26E-4</c:v>
                </c:pt>
                <c:pt idx="3755" formatCode="General">
                  <c:v>-4.1599999999999997E-4</c:v>
                </c:pt>
                <c:pt idx="3756" formatCode="General">
                  <c:v>-4.1199999999999999E-4</c:v>
                </c:pt>
                <c:pt idx="3757" formatCode="General">
                  <c:v>-4.1199999999999999E-4</c:v>
                </c:pt>
                <c:pt idx="3758" formatCode="General">
                  <c:v>-4.1100000000000002E-4</c:v>
                </c:pt>
                <c:pt idx="3759" formatCode="General">
                  <c:v>-4.0900000000000002E-4</c:v>
                </c:pt>
                <c:pt idx="3760" formatCode="General">
                  <c:v>-4.0200000000000001E-4</c:v>
                </c:pt>
                <c:pt idx="3761" formatCode="General">
                  <c:v>-4.0200000000000001E-4</c:v>
                </c:pt>
                <c:pt idx="3762" formatCode="General">
                  <c:v>-3.9399999999999998E-4</c:v>
                </c:pt>
                <c:pt idx="3763" formatCode="General">
                  <c:v>-3.9300000000000001E-4</c:v>
                </c:pt>
                <c:pt idx="3764" formatCode="General">
                  <c:v>-3.86E-4</c:v>
                </c:pt>
                <c:pt idx="3765" formatCode="General">
                  <c:v>-3.88E-4</c:v>
                </c:pt>
                <c:pt idx="3766" formatCode="General">
                  <c:v>-3.86E-4</c:v>
                </c:pt>
                <c:pt idx="3767" formatCode="General">
                  <c:v>-3.86E-4</c:v>
                </c:pt>
                <c:pt idx="3768" formatCode="General">
                  <c:v>-3.7800000000000003E-4</c:v>
                </c:pt>
                <c:pt idx="3769" formatCode="General">
                  <c:v>-3.79E-4</c:v>
                </c:pt>
                <c:pt idx="3770" formatCode="General">
                  <c:v>-3.7599999999999998E-4</c:v>
                </c:pt>
                <c:pt idx="3771" formatCode="General">
                  <c:v>-3.7800000000000003E-4</c:v>
                </c:pt>
                <c:pt idx="3772" formatCode="General">
                  <c:v>-3.7399999999999998E-4</c:v>
                </c:pt>
                <c:pt idx="3773" formatCode="General">
                  <c:v>-3.7199999999999999E-4</c:v>
                </c:pt>
                <c:pt idx="3774" formatCode="General">
                  <c:v>-3.6499999999999998E-4</c:v>
                </c:pt>
                <c:pt idx="3775" formatCode="General">
                  <c:v>-3.5599999999999998E-4</c:v>
                </c:pt>
                <c:pt idx="3776" formatCode="General">
                  <c:v>-3.48E-4</c:v>
                </c:pt>
                <c:pt idx="3777" formatCode="General">
                  <c:v>-3.4200000000000002E-4</c:v>
                </c:pt>
                <c:pt idx="3778" formatCode="General">
                  <c:v>-3.4000000000000002E-4</c:v>
                </c:pt>
                <c:pt idx="3779" formatCode="General">
                  <c:v>-3.3300000000000002E-4</c:v>
                </c:pt>
                <c:pt idx="3780" formatCode="General">
                  <c:v>-3.3300000000000002E-4</c:v>
                </c:pt>
                <c:pt idx="3781" formatCode="General">
                  <c:v>-3.3500000000000001E-4</c:v>
                </c:pt>
                <c:pt idx="3782" formatCode="General">
                  <c:v>-3.3799999999999998E-4</c:v>
                </c:pt>
                <c:pt idx="3783" formatCode="General">
                  <c:v>-3.3700000000000001E-4</c:v>
                </c:pt>
                <c:pt idx="3784" formatCode="General">
                  <c:v>-3.28E-4</c:v>
                </c:pt>
                <c:pt idx="3785" formatCode="General">
                  <c:v>-3.28E-4</c:v>
                </c:pt>
                <c:pt idx="3786" formatCode="General">
                  <c:v>-3.28E-4</c:v>
                </c:pt>
                <c:pt idx="3787" formatCode="General">
                  <c:v>-3.3199999999999999E-4</c:v>
                </c:pt>
                <c:pt idx="3788" formatCode="General">
                  <c:v>-3.2200000000000002E-4</c:v>
                </c:pt>
                <c:pt idx="3789" formatCode="General">
                  <c:v>-3.1500000000000001E-4</c:v>
                </c:pt>
                <c:pt idx="3790" formatCode="General">
                  <c:v>-3.0800000000000001E-4</c:v>
                </c:pt>
                <c:pt idx="3791" formatCode="General">
                  <c:v>-3.0699999999999998E-4</c:v>
                </c:pt>
                <c:pt idx="3792" formatCode="General">
                  <c:v>-3.0899999999999998E-4</c:v>
                </c:pt>
                <c:pt idx="3793" formatCode="General">
                  <c:v>-3.0299999999999999E-4</c:v>
                </c:pt>
                <c:pt idx="3794" formatCode="General">
                  <c:v>-3.0299999999999999E-4</c:v>
                </c:pt>
                <c:pt idx="3795" formatCode="General">
                  <c:v>-2.9700000000000001E-4</c:v>
                </c:pt>
                <c:pt idx="3796" formatCode="General">
                  <c:v>-2.9999999999999997E-4</c:v>
                </c:pt>
                <c:pt idx="3797" formatCode="General">
                  <c:v>-2.9599999999999998E-4</c:v>
                </c:pt>
                <c:pt idx="3798" formatCode="General">
                  <c:v>-3.0499999999999999E-4</c:v>
                </c:pt>
                <c:pt idx="3799" formatCode="General">
                  <c:v>-3.1E-4</c:v>
                </c:pt>
                <c:pt idx="3800" formatCode="General">
                  <c:v>-3.1599999999999998E-4</c:v>
                </c:pt>
                <c:pt idx="3801" formatCode="General">
                  <c:v>-3.0299999999999999E-4</c:v>
                </c:pt>
                <c:pt idx="3802" formatCode="General">
                  <c:v>-2.9100000000000003E-4</c:v>
                </c:pt>
                <c:pt idx="3803" formatCode="General">
                  <c:v>-2.7799999999999998E-4</c:v>
                </c:pt>
                <c:pt idx="3804" formatCode="General">
                  <c:v>-2.7999999999999998E-4</c:v>
                </c:pt>
                <c:pt idx="3805" formatCode="General">
                  <c:v>-2.8400000000000002E-4</c:v>
                </c:pt>
                <c:pt idx="3806" formatCode="General">
                  <c:v>-2.8800000000000001E-4</c:v>
                </c:pt>
                <c:pt idx="3807" formatCode="General">
                  <c:v>-2.7399999999999999E-4</c:v>
                </c:pt>
                <c:pt idx="3808" formatCode="General">
                  <c:v>-2.63E-4</c:v>
                </c:pt>
                <c:pt idx="3809" formatCode="General">
                  <c:v>-2.5799999999999998E-4</c:v>
                </c:pt>
                <c:pt idx="3810" formatCode="General">
                  <c:v>-2.6699999999999998E-4</c:v>
                </c:pt>
                <c:pt idx="3811" formatCode="General">
                  <c:v>-2.7099999999999997E-4</c:v>
                </c:pt>
                <c:pt idx="3812" formatCode="General">
                  <c:v>-2.7399999999999999E-4</c:v>
                </c:pt>
                <c:pt idx="3813" formatCode="General">
                  <c:v>-2.7399999999999999E-4</c:v>
                </c:pt>
                <c:pt idx="3814" formatCode="General">
                  <c:v>-2.7799999999999998E-4</c:v>
                </c:pt>
                <c:pt idx="3815" formatCode="General">
                  <c:v>-2.7900000000000001E-4</c:v>
                </c:pt>
                <c:pt idx="3816" formatCode="General">
                  <c:v>-2.8499999999999999E-4</c:v>
                </c:pt>
                <c:pt idx="3817" formatCode="General">
                  <c:v>-2.8899999999999998E-4</c:v>
                </c:pt>
                <c:pt idx="3818" formatCode="General">
                  <c:v>-2.8699999999999998E-4</c:v>
                </c:pt>
                <c:pt idx="3819" formatCode="General">
                  <c:v>-2.6899999999999998E-4</c:v>
                </c:pt>
                <c:pt idx="3820" formatCode="General">
                  <c:v>-2.52E-4</c:v>
                </c:pt>
                <c:pt idx="3821" formatCode="General">
                  <c:v>-2.4600000000000002E-4</c:v>
                </c:pt>
                <c:pt idx="3822" formatCode="General">
                  <c:v>-2.5599999999999999E-4</c:v>
                </c:pt>
                <c:pt idx="3823" formatCode="General">
                  <c:v>-2.6800000000000001E-4</c:v>
                </c:pt>
                <c:pt idx="3824" formatCode="General">
                  <c:v>-2.7300000000000002E-4</c:v>
                </c:pt>
                <c:pt idx="3825" formatCode="General">
                  <c:v>-2.6699999999999998E-4</c:v>
                </c:pt>
                <c:pt idx="3826" formatCode="General">
                  <c:v>-2.5300000000000002E-4</c:v>
                </c:pt>
                <c:pt idx="3827" formatCode="General">
                  <c:v>-2.4000000000000001E-4</c:v>
                </c:pt>
                <c:pt idx="3828" formatCode="General">
                  <c:v>-2.3599999999999999E-4</c:v>
                </c:pt>
                <c:pt idx="3829" formatCode="General">
                  <c:v>-2.41E-4</c:v>
                </c:pt>
                <c:pt idx="3830" formatCode="General">
                  <c:v>-2.4699999999999999E-4</c:v>
                </c:pt>
                <c:pt idx="3831" formatCode="General">
                  <c:v>-2.5300000000000002E-4</c:v>
                </c:pt>
                <c:pt idx="3832" formatCode="General">
                  <c:v>-2.5599999999999999E-4</c:v>
                </c:pt>
                <c:pt idx="3833" formatCode="General">
                  <c:v>-2.5399999999999999E-4</c:v>
                </c:pt>
                <c:pt idx="3834" formatCode="General">
                  <c:v>-2.52E-4</c:v>
                </c:pt>
                <c:pt idx="3835" formatCode="General">
                  <c:v>-2.5300000000000002E-4</c:v>
                </c:pt>
                <c:pt idx="3836" formatCode="General">
                  <c:v>-2.5799999999999998E-4</c:v>
                </c:pt>
                <c:pt idx="3837" formatCode="General">
                  <c:v>-2.4899999999999998E-4</c:v>
                </c:pt>
                <c:pt idx="3838" formatCode="General">
                  <c:v>-2.3800000000000001E-4</c:v>
                </c:pt>
                <c:pt idx="3839" formatCode="General">
                  <c:v>-2.3000000000000001E-4</c:v>
                </c:pt>
                <c:pt idx="3840" formatCode="General">
                  <c:v>-2.3699999999999999E-4</c:v>
                </c:pt>
                <c:pt idx="3841" formatCode="General">
                  <c:v>-2.43E-4</c:v>
                </c:pt>
                <c:pt idx="3842" formatCode="General">
                  <c:v>-2.5099999999999998E-4</c:v>
                </c:pt>
                <c:pt idx="3843" formatCode="General">
                  <c:v>-2.5500000000000002E-4</c:v>
                </c:pt>
                <c:pt idx="3844" formatCode="General">
                  <c:v>-2.5599999999999999E-4</c:v>
                </c:pt>
                <c:pt idx="3845" formatCode="General">
                  <c:v>-2.4699999999999999E-4</c:v>
                </c:pt>
                <c:pt idx="3846" formatCode="General">
                  <c:v>-2.32E-4</c:v>
                </c:pt>
                <c:pt idx="3847" formatCode="General">
                  <c:v>-2.31E-4</c:v>
                </c:pt>
                <c:pt idx="3848" formatCode="General">
                  <c:v>-2.31E-4</c:v>
                </c:pt>
                <c:pt idx="3849" formatCode="General">
                  <c:v>-2.43E-4</c:v>
                </c:pt>
                <c:pt idx="3850" formatCode="General">
                  <c:v>-2.41E-4</c:v>
                </c:pt>
                <c:pt idx="3851" formatCode="General">
                  <c:v>-2.4600000000000002E-4</c:v>
                </c:pt>
                <c:pt idx="3852" formatCode="General">
                  <c:v>-2.41E-4</c:v>
                </c:pt>
                <c:pt idx="3853" formatCode="General">
                  <c:v>-2.4000000000000001E-4</c:v>
                </c:pt>
                <c:pt idx="3854" formatCode="General">
                  <c:v>-2.3499999999999999E-4</c:v>
                </c:pt>
                <c:pt idx="3855" formatCode="General">
                  <c:v>-2.34E-4</c:v>
                </c:pt>
                <c:pt idx="3856" formatCode="General">
                  <c:v>-2.3599999999999999E-4</c:v>
                </c:pt>
                <c:pt idx="3857" formatCode="General">
                  <c:v>-2.3699999999999999E-4</c:v>
                </c:pt>
                <c:pt idx="3858" formatCode="General">
                  <c:v>-2.34E-4</c:v>
                </c:pt>
                <c:pt idx="3859" formatCode="General">
                  <c:v>-2.32E-4</c:v>
                </c:pt>
                <c:pt idx="3860" formatCode="General">
                  <c:v>-2.31E-4</c:v>
                </c:pt>
                <c:pt idx="3861" formatCode="General">
                  <c:v>-2.2699999999999999E-4</c:v>
                </c:pt>
                <c:pt idx="3862" formatCode="General">
                  <c:v>-2.1900000000000001E-4</c:v>
                </c:pt>
                <c:pt idx="3863" formatCode="General">
                  <c:v>-2.1000000000000001E-4</c:v>
                </c:pt>
                <c:pt idx="3864" formatCode="General">
                  <c:v>-2.1000000000000001E-4</c:v>
                </c:pt>
                <c:pt idx="3865" formatCode="General">
                  <c:v>-2.1000000000000001E-4</c:v>
                </c:pt>
                <c:pt idx="3866" formatCode="General">
                  <c:v>-2.13E-4</c:v>
                </c:pt>
                <c:pt idx="3867" formatCode="General">
                  <c:v>-2.1100000000000001E-4</c:v>
                </c:pt>
                <c:pt idx="3868" formatCode="General">
                  <c:v>-2.13E-4</c:v>
                </c:pt>
                <c:pt idx="3869" formatCode="General">
                  <c:v>-2.1100000000000001E-4</c:v>
                </c:pt>
                <c:pt idx="3870" formatCode="General">
                  <c:v>-2.12E-4</c:v>
                </c:pt>
                <c:pt idx="3871" formatCode="General">
                  <c:v>-2.0900000000000001E-4</c:v>
                </c:pt>
                <c:pt idx="3872" formatCode="General">
                  <c:v>-2.0699999999999999E-4</c:v>
                </c:pt>
                <c:pt idx="3873" formatCode="General">
                  <c:v>-1.9799999999999999E-4</c:v>
                </c:pt>
                <c:pt idx="3874" formatCode="General">
                  <c:v>-1.94E-4</c:v>
                </c:pt>
                <c:pt idx="3875" formatCode="General">
                  <c:v>-1.94E-4</c:v>
                </c:pt>
                <c:pt idx="3876" formatCode="General">
                  <c:v>-2.0100000000000001E-4</c:v>
                </c:pt>
                <c:pt idx="3877" formatCode="General">
                  <c:v>-2.0100000000000001E-4</c:v>
                </c:pt>
                <c:pt idx="3878" formatCode="General">
                  <c:v>-2.0100000000000001E-4</c:v>
                </c:pt>
                <c:pt idx="3879" formatCode="General">
                  <c:v>-1.9799999999999999E-4</c:v>
                </c:pt>
                <c:pt idx="3880" formatCode="General">
                  <c:v>-2.02E-4</c:v>
                </c:pt>
                <c:pt idx="3881" formatCode="General">
                  <c:v>-2.0100000000000001E-4</c:v>
                </c:pt>
                <c:pt idx="3882" formatCode="General">
                  <c:v>-2.04E-4</c:v>
                </c:pt>
                <c:pt idx="3883" formatCode="General">
                  <c:v>-1.9799999999999999E-4</c:v>
                </c:pt>
                <c:pt idx="3884" formatCode="General">
                  <c:v>-1.95E-4</c:v>
                </c:pt>
                <c:pt idx="3885" formatCode="General">
                  <c:v>-1.8000000000000001E-4</c:v>
                </c:pt>
                <c:pt idx="3886" formatCode="General">
                  <c:v>-1.74E-4</c:v>
                </c:pt>
                <c:pt idx="3887" formatCode="General">
                  <c:v>-1.6699999999999999E-4</c:v>
                </c:pt>
                <c:pt idx="3888" formatCode="General">
                  <c:v>-1.6899999999999999E-4</c:v>
                </c:pt>
                <c:pt idx="3889" formatCode="General">
                  <c:v>-1.66E-4</c:v>
                </c:pt>
                <c:pt idx="3890" formatCode="General">
                  <c:v>-1.7100000000000001E-4</c:v>
                </c:pt>
                <c:pt idx="3891" formatCode="General">
                  <c:v>-1.7899999999999999E-4</c:v>
                </c:pt>
                <c:pt idx="3892" formatCode="General">
                  <c:v>-1.8699999999999999E-4</c:v>
                </c:pt>
                <c:pt idx="3893" formatCode="General">
                  <c:v>-1.8200000000000001E-4</c:v>
                </c:pt>
                <c:pt idx="3894" formatCode="General">
                  <c:v>-1.7100000000000001E-4</c:v>
                </c:pt>
                <c:pt idx="3895" formatCode="General">
                  <c:v>-1.54E-4</c:v>
                </c:pt>
                <c:pt idx="3896" formatCode="General">
                  <c:v>-1.46E-4</c:v>
                </c:pt>
                <c:pt idx="3897" formatCode="General">
                  <c:v>-1.34E-4</c:v>
                </c:pt>
                <c:pt idx="3898" formatCode="General">
                  <c:v>-1.3200000000000001E-4</c:v>
                </c:pt>
                <c:pt idx="3899" formatCode="General">
                  <c:v>-1.27E-4</c:v>
                </c:pt>
                <c:pt idx="3900" formatCode="General">
                  <c:v>-1.37E-4</c:v>
                </c:pt>
                <c:pt idx="3901" formatCode="General">
                  <c:v>-1.45E-4</c:v>
                </c:pt>
                <c:pt idx="3902" formatCode="General">
                  <c:v>-1.4999999999999999E-4</c:v>
                </c:pt>
                <c:pt idx="3903" formatCode="General">
                  <c:v>-1.5200000000000001E-4</c:v>
                </c:pt>
                <c:pt idx="3904" formatCode="General">
                  <c:v>-1.5300000000000001E-4</c:v>
                </c:pt>
                <c:pt idx="3905" formatCode="General">
                  <c:v>-1.5899999999999999E-4</c:v>
                </c:pt>
                <c:pt idx="3906" formatCode="General">
                  <c:v>-1.6100000000000001E-4</c:v>
                </c:pt>
                <c:pt idx="3907" formatCode="General">
                  <c:v>-1.6699999999999999E-4</c:v>
                </c:pt>
                <c:pt idx="3908" formatCode="General">
                  <c:v>-1.6899999999999999E-4</c:v>
                </c:pt>
                <c:pt idx="3909" formatCode="General">
                  <c:v>-1.7200000000000001E-4</c:v>
                </c:pt>
                <c:pt idx="3910" formatCode="General">
                  <c:v>-1.63E-4</c:v>
                </c:pt>
                <c:pt idx="3911" formatCode="General">
                  <c:v>-1.5200000000000001E-4</c:v>
                </c:pt>
                <c:pt idx="3912" formatCode="General">
                  <c:v>-1.35E-4</c:v>
                </c:pt>
                <c:pt idx="3913" formatCode="General">
                  <c:v>-1.26E-4</c:v>
                </c:pt>
                <c:pt idx="3914" formatCode="General">
                  <c:v>-1.26E-4</c:v>
                </c:pt>
                <c:pt idx="3915" formatCode="General">
                  <c:v>-1.35E-4</c:v>
                </c:pt>
                <c:pt idx="3916" formatCode="General">
                  <c:v>-1.55E-4</c:v>
                </c:pt>
                <c:pt idx="3917" formatCode="General">
                  <c:v>-1.7000000000000001E-4</c:v>
                </c:pt>
                <c:pt idx="3918" formatCode="General">
                  <c:v>-1.7200000000000001E-4</c:v>
                </c:pt>
                <c:pt idx="3919" formatCode="General">
                  <c:v>-1.66E-4</c:v>
                </c:pt>
                <c:pt idx="3920" formatCode="General">
                  <c:v>-1.55E-4</c:v>
                </c:pt>
                <c:pt idx="3921" formatCode="General">
                  <c:v>-1.55E-4</c:v>
                </c:pt>
                <c:pt idx="3922" formatCode="General">
                  <c:v>-1.4899999999999999E-4</c:v>
                </c:pt>
                <c:pt idx="3923" formatCode="General">
                  <c:v>-1.5100000000000001E-4</c:v>
                </c:pt>
                <c:pt idx="3924" formatCode="General">
                  <c:v>-1.5300000000000001E-4</c:v>
                </c:pt>
                <c:pt idx="3925" formatCode="General">
                  <c:v>-1.5699999999999999E-4</c:v>
                </c:pt>
                <c:pt idx="3926" formatCode="General">
                  <c:v>-1.5100000000000001E-4</c:v>
                </c:pt>
                <c:pt idx="3927" formatCode="General">
                  <c:v>-1.4100000000000001E-4</c:v>
                </c:pt>
                <c:pt idx="3928" formatCode="General">
                  <c:v>-1.3100000000000001E-4</c:v>
                </c:pt>
                <c:pt idx="3929" formatCode="General">
                  <c:v>-1.3100000000000001E-4</c:v>
                </c:pt>
                <c:pt idx="3930" formatCode="General">
                  <c:v>-1.3200000000000001E-4</c:v>
                </c:pt>
                <c:pt idx="3931" formatCode="General">
                  <c:v>-1.25E-4</c:v>
                </c:pt>
                <c:pt idx="3932" formatCode="General">
                  <c:v>-1.13E-4</c:v>
                </c:pt>
                <c:pt idx="3933">
                  <c:v>-9.3999999999999994E-5</c:v>
                </c:pt>
                <c:pt idx="3934">
                  <c:v>-8.3999999999999995E-5</c:v>
                </c:pt>
                <c:pt idx="3935">
                  <c:v>-7.4999999999999993E-5</c:v>
                </c:pt>
                <c:pt idx="3936">
                  <c:v>-7.7999999999999999E-5</c:v>
                </c:pt>
                <c:pt idx="3937">
                  <c:v>-7.3999999999999996E-5</c:v>
                </c:pt>
                <c:pt idx="3938">
                  <c:v>-6.7000000000000002E-5</c:v>
                </c:pt>
                <c:pt idx="3939">
                  <c:v>-5.3999999999999998E-5</c:v>
                </c:pt>
                <c:pt idx="3940">
                  <c:v>-4.3999999999999999E-5</c:v>
                </c:pt>
                <c:pt idx="3941">
                  <c:v>-4.1E-5</c:v>
                </c:pt>
                <c:pt idx="3942">
                  <c:v>-3.6999999999999998E-5</c:v>
                </c:pt>
                <c:pt idx="3943">
                  <c:v>-4.3000000000000002E-5</c:v>
                </c:pt>
                <c:pt idx="3944">
                  <c:v>-5.5000000000000002E-5</c:v>
                </c:pt>
                <c:pt idx="3945">
                  <c:v>-7.3999999999999996E-5</c:v>
                </c:pt>
                <c:pt idx="3946">
                  <c:v>-8.3999999999999995E-5</c:v>
                </c:pt>
                <c:pt idx="3947">
                  <c:v>-9.1000000000000003E-5</c:v>
                </c:pt>
                <c:pt idx="3948">
                  <c:v>-9.8999999999999994E-5</c:v>
                </c:pt>
                <c:pt idx="3949" formatCode="General">
                  <c:v>-1.11E-4</c:v>
                </c:pt>
                <c:pt idx="3950" formatCode="General">
                  <c:v>-1.21E-4</c:v>
                </c:pt>
                <c:pt idx="3951" formatCode="General">
                  <c:v>-1.27E-4</c:v>
                </c:pt>
                <c:pt idx="3952" formatCode="General">
                  <c:v>-1.3100000000000001E-4</c:v>
                </c:pt>
                <c:pt idx="3953" formatCode="General">
                  <c:v>-1.3100000000000001E-4</c:v>
                </c:pt>
                <c:pt idx="3954" formatCode="General">
                  <c:v>-1.34E-4</c:v>
                </c:pt>
                <c:pt idx="3955" formatCode="General">
                  <c:v>-1.4300000000000001E-4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84032"/>
        <c:axId val="70285952"/>
      </c:scatterChart>
      <c:valAx>
        <c:axId val="70284032"/>
        <c:scaling>
          <c:orientation val="minMax"/>
          <c:max val="17"/>
          <c:min val="1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 [min]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285952"/>
        <c:crossesAt val="-0.1"/>
        <c:crossBetween val="midCat"/>
      </c:valAx>
      <c:valAx>
        <c:axId val="70285952"/>
        <c:scaling>
          <c:orientation val="minMax"/>
          <c:max val="1.4"/>
          <c:min val="-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70284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</a:t>
            </a:r>
            <a:r>
              <a:rPr lang="en-US" baseline="0"/>
              <a:t> 50 LDS 60C</a:t>
            </a:r>
          </a:p>
          <a:p>
            <a:pPr>
              <a:defRPr/>
            </a:pPr>
            <a:r>
              <a:rPr lang="en-US" baseline="0"/>
              <a:t>WL:260nm</a:t>
            </a:r>
            <a:endParaRPr lang="en-US"/>
          </a:p>
        </c:rich>
      </c:tx>
      <c:layout>
        <c:manualLayout>
          <c:xMode val="edge"/>
          <c:yMode val="edge"/>
          <c:x val="0.18148618065425681"/>
          <c:y val="5.4592148491437462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3.4698012481371804E-2"/>
          <c:y val="7.2192303943580921E-2"/>
          <c:w val="0.9484708835033655"/>
          <c:h val="0.8006727647545334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'Comp-50New_LDS_60C'!$A$3:$A$3117</c:f>
              <c:numCache>
                <c:formatCode>General</c:formatCode>
                <c:ptCount val="3115"/>
                <c:pt idx="0">
                  <c:v>0.10725</c:v>
                </c:pt>
                <c:pt idx="1">
                  <c:v>0.1239167</c:v>
                </c:pt>
                <c:pt idx="2">
                  <c:v>0.14058329999999999</c:v>
                </c:pt>
                <c:pt idx="3">
                  <c:v>0.15725</c:v>
                </c:pt>
                <c:pt idx="4">
                  <c:v>0.17391670000000001</c:v>
                </c:pt>
                <c:pt idx="5">
                  <c:v>0.19058330000000001</c:v>
                </c:pt>
                <c:pt idx="6">
                  <c:v>0.20724999999999999</c:v>
                </c:pt>
                <c:pt idx="7">
                  <c:v>0.2239167</c:v>
                </c:pt>
                <c:pt idx="8">
                  <c:v>0.2405833</c:v>
                </c:pt>
                <c:pt idx="9">
                  <c:v>0.25724999999999998</c:v>
                </c:pt>
                <c:pt idx="10">
                  <c:v>0.27391670000000001</c:v>
                </c:pt>
                <c:pt idx="11">
                  <c:v>0.29058329999999999</c:v>
                </c:pt>
                <c:pt idx="12">
                  <c:v>0.30725000000000002</c:v>
                </c:pt>
                <c:pt idx="13">
                  <c:v>0.3239167</c:v>
                </c:pt>
                <c:pt idx="14">
                  <c:v>0.34058329999999998</c:v>
                </c:pt>
                <c:pt idx="15">
                  <c:v>0.35725000000000001</c:v>
                </c:pt>
                <c:pt idx="16">
                  <c:v>0.37391669999999999</c:v>
                </c:pt>
                <c:pt idx="17">
                  <c:v>0.39058330000000002</c:v>
                </c:pt>
                <c:pt idx="18">
                  <c:v>0.40725</c:v>
                </c:pt>
                <c:pt idx="19">
                  <c:v>0.42391669999999998</c:v>
                </c:pt>
                <c:pt idx="20">
                  <c:v>0.44058330000000001</c:v>
                </c:pt>
                <c:pt idx="21">
                  <c:v>0.45724999999999999</c:v>
                </c:pt>
                <c:pt idx="22">
                  <c:v>0.47391670000000002</c:v>
                </c:pt>
                <c:pt idx="23">
                  <c:v>0.4905833</c:v>
                </c:pt>
                <c:pt idx="24">
                  <c:v>0.50724999999999998</c:v>
                </c:pt>
                <c:pt idx="25">
                  <c:v>0.52391670000000001</c:v>
                </c:pt>
                <c:pt idx="26">
                  <c:v>0.54058329999999999</c:v>
                </c:pt>
                <c:pt idx="27">
                  <c:v>0.55725000000000002</c:v>
                </c:pt>
                <c:pt idx="28">
                  <c:v>0.57391669999999995</c:v>
                </c:pt>
                <c:pt idx="29">
                  <c:v>0.59058330000000003</c:v>
                </c:pt>
                <c:pt idx="30">
                  <c:v>0.60724999999999996</c:v>
                </c:pt>
                <c:pt idx="31">
                  <c:v>0.62391669999999999</c:v>
                </c:pt>
                <c:pt idx="32">
                  <c:v>0.64058329999999997</c:v>
                </c:pt>
                <c:pt idx="33">
                  <c:v>0.65725</c:v>
                </c:pt>
                <c:pt idx="34">
                  <c:v>0.67391659999999998</c:v>
                </c:pt>
                <c:pt idx="35">
                  <c:v>0.69058330000000001</c:v>
                </c:pt>
                <c:pt idx="36">
                  <c:v>0.70725000000000005</c:v>
                </c:pt>
                <c:pt idx="37">
                  <c:v>0.72391660000000002</c:v>
                </c:pt>
                <c:pt idx="38">
                  <c:v>0.7405834</c:v>
                </c:pt>
                <c:pt idx="39">
                  <c:v>0.75724999999999998</c:v>
                </c:pt>
                <c:pt idx="40">
                  <c:v>0.77391670000000001</c:v>
                </c:pt>
                <c:pt idx="41">
                  <c:v>0.79058329999999999</c:v>
                </c:pt>
                <c:pt idx="42">
                  <c:v>0.80725000000000002</c:v>
                </c:pt>
                <c:pt idx="43">
                  <c:v>0.82391669999999995</c:v>
                </c:pt>
                <c:pt idx="44">
                  <c:v>0.84058330000000003</c:v>
                </c:pt>
                <c:pt idx="45">
                  <c:v>0.85724999999999996</c:v>
                </c:pt>
                <c:pt idx="46">
                  <c:v>0.87391669999999999</c:v>
                </c:pt>
                <c:pt idx="47">
                  <c:v>0.89058329999999997</c:v>
                </c:pt>
                <c:pt idx="48">
                  <c:v>0.90725</c:v>
                </c:pt>
                <c:pt idx="49">
                  <c:v>0.92391659999999998</c:v>
                </c:pt>
                <c:pt idx="50">
                  <c:v>0.94058330000000001</c:v>
                </c:pt>
                <c:pt idx="51">
                  <c:v>0.95725000000000005</c:v>
                </c:pt>
                <c:pt idx="52">
                  <c:v>0.97391660000000002</c:v>
                </c:pt>
                <c:pt idx="53">
                  <c:v>0.9905834</c:v>
                </c:pt>
                <c:pt idx="54">
                  <c:v>1.00725</c:v>
                </c:pt>
                <c:pt idx="55">
                  <c:v>1.023917</c:v>
                </c:pt>
                <c:pt idx="56">
                  <c:v>1.040583</c:v>
                </c:pt>
                <c:pt idx="57">
                  <c:v>1.05725</c:v>
                </c:pt>
                <c:pt idx="58">
                  <c:v>1.073917</c:v>
                </c:pt>
                <c:pt idx="59">
                  <c:v>1.0905830000000001</c:v>
                </c:pt>
                <c:pt idx="60">
                  <c:v>1.1072500000000001</c:v>
                </c:pt>
                <c:pt idx="61">
                  <c:v>1.1239170000000001</c:v>
                </c:pt>
                <c:pt idx="62">
                  <c:v>1.1405829999999999</c:v>
                </c:pt>
                <c:pt idx="63">
                  <c:v>1.1572499999999999</c:v>
                </c:pt>
                <c:pt idx="64">
                  <c:v>1.1739170000000001</c:v>
                </c:pt>
                <c:pt idx="65">
                  <c:v>1.1905829999999999</c:v>
                </c:pt>
                <c:pt idx="66">
                  <c:v>1.2072499999999999</c:v>
                </c:pt>
                <c:pt idx="67">
                  <c:v>1.2239169999999999</c:v>
                </c:pt>
                <c:pt idx="68">
                  <c:v>1.240583</c:v>
                </c:pt>
                <c:pt idx="69">
                  <c:v>1.25725</c:v>
                </c:pt>
                <c:pt idx="70">
                  <c:v>1.273917</c:v>
                </c:pt>
                <c:pt idx="71">
                  <c:v>1.290583</c:v>
                </c:pt>
                <c:pt idx="72">
                  <c:v>1.30725</c:v>
                </c:pt>
                <c:pt idx="73">
                  <c:v>1.323917</c:v>
                </c:pt>
                <c:pt idx="74">
                  <c:v>1.3405830000000001</c:v>
                </c:pt>
                <c:pt idx="75">
                  <c:v>1.3572500000000001</c:v>
                </c:pt>
                <c:pt idx="76">
                  <c:v>1.3739170000000001</c:v>
                </c:pt>
                <c:pt idx="77">
                  <c:v>1.3905829999999999</c:v>
                </c:pt>
                <c:pt idx="78">
                  <c:v>1.4072499999999999</c:v>
                </c:pt>
                <c:pt idx="79">
                  <c:v>1.4239170000000001</c:v>
                </c:pt>
                <c:pt idx="80">
                  <c:v>1.4405829999999999</c:v>
                </c:pt>
                <c:pt idx="81">
                  <c:v>1.4572499999999999</c:v>
                </c:pt>
                <c:pt idx="82">
                  <c:v>1.4739169999999999</c:v>
                </c:pt>
                <c:pt idx="83">
                  <c:v>1.490583</c:v>
                </c:pt>
                <c:pt idx="84">
                  <c:v>1.50725</c:v>
                </c:pt>
                <c:pt idx="85">
                  <c:v>1.523917</c:v>
                </c:pt>
                <c:pt idx="86">
                  <c:v>1.540583</c:v>
                </c:pt>
                <c:pt idx="87">
                  <c:v>1.55725</c:v>
                </c:pt>
                <c:pt idx="88">
                  <c:v>1.573917</c:v>
                </c:pt>
                <c:pt idx="89">
                  <c:v>1.5905830000000001</c:v>
                </c:pt>
                <c:pt idx="90">
                  <c:v>1.6072500000000001</c:v>
                </c:pt>
                <c:pt idx="91">
                  <c:v>1.6239170000000001</c:v>
                </c:pt>
                <c:pt idx="92">
                  <c:v>1.6405829999999999</c:v>
                </c:pt>
                <c:pt idx="93">
                  <c:v>1.6572499999999999</c:v>
                </c:pt>
                <c:pt idx="94">
                  <c:v>1.6739170000000001</c:v>
                </c:pt>
                <c:pt idx="95">
                  <c:v>1.6905829999999999</c:v>
                </c:pt>
                <c:pt idx="96">
                  <c:v>1.7072499999999999</c:v>
                </c:pt>
                <c:pt idx="97">
                  <c:v>1.7239169999999999</c:v>
                </c:pt>
                <c:pt idx="98">
                  <c:v>1.740583</c:v>
                </c:pt>
                <c:pt idx="99">
                  <c:v>1.75725</c:v>
                </c:pt>
                <c:pt idx="100">
                  <c:v>1.773917</c:v>
                </c:pt>
                <c:pt idx="101">
                  <c:v>1.790583</c:v>
                </c:pt>
                <c:pt idx="102">
                  <c:v>1.80725</c:v>
                </c:pt>
                <c:pt idx="103">
                  <c:v>1.823917</c:v>
                </c:pt>
                <c:pt idx="104">
                  <c:v>1.8405830000000001</c:v>
                </c:pt>
                <c:pt idx="105">
                  <c:v>1.8572500000000001</c:v>
                </c:pt>
                <c:pt idx="106">
                  <c:v>1.8739170000000001</c:v>
                </c:pt>
                <c:pt idx="107">
                  <c:v>1.8905829999999999</c:v>
                </c:pt>
                <c:pt idx="108">
                  <c:v>1.9072499999999999</c:v>
                </c:pt>
                <c:pt idx="109">
                  <c:v>1.9239170000000001</c:v>
                </c:pt>
                <c:pt idx="110">
                  <c:v>1.9405829999999999</c:v>
                </c:pt>
                <c:pt idx="111">
                  <c:v>1.9572499999999999</c:v>
                </c:pt>
                <c:pt idx="112">
                  <c:v>1.9739169999999999</c:v>
                </c:pt>
                <c:pt idx="113">
                  <c:v>1.990583</c:v>
                </c:pt>
                <c:pt idx="114">
                  <c:v>2.00725</c:v>
                </c:pt>
                <c:pt idx="115">
                  <c:v>2.023917</c:v>
                </c:pt>
                <c:pt idx="116">
                  <c:v>2.0405829999999998</c:v>
                </c:pt>
                <c:pt idx="117">
                  <c:v>2.0572499999999998</c:v>
                </c:pt>
                <c:pt idx="118">
                  <c:v>2.0739169999999998</c:v>
                </c:pt>
                <c:pt idx="119">
                  <c:v>2.0905830000000001</c:v>
                </c:pt>
                <c:pt idx="120">
                  <c:v>2.1072500000000001</c:v>
                </c:pt>
                <c:pt idx="121">
                  <c:v>2.1239170000000001</c:v>
                </c:pt>
                <c:pt idx="122">
                  <c:v>2.1405829999999999</c:v>
                </c:pt>
                <c:pt idx="123">
                  <c:v>2.1572499999999999</c:v>
                </c:pt>
                <c:pt idx="124">
                  <c:v>2.1739169999999999</c:v>
                </c:pt>
                <c:pt idx="125">
                  <c:v>2.1905830000000002</c:v>
                </c:pt>
                <c:pt idx="126">
                  <c:v>2.2072500000000002</c:v>
                </c:pt>
                <c:pt idx="127">
                  <c:v>2.2239170000000001</c:v>
                </c:pt>
                <c:pt idx="128">
                  <c:v>2.240583</c:v>
                </c:pt>
                <c:pt idx="129">
                  <c:v>2.25725</c:v>
                </c:pt>
                <c:pt idx="130">
                  <c:v>2.273917</c:v>
                </c:pt>
                <c:pt idx="131">
                  <c:v>2.2905829999999998</c:v>
                </c:pt>
                <c:pt idx="132">
                  <c:v>2.3072499999999998</c:v>
                </c:pt>
                <c:pt idx="133">
                  <c:v>2.3239169999999998</c:v>
                </c:pt>
                <c:pt idx="134">
                  <c:v>2.3405830000000001</c:v>
                </c:pt>
                <c:pt idx="135">
                  <c:v>2.3572500000000001</c:v>
                </c:pt>
                <c:pt idx="136">
                  <c:v>2.3739170000000001</c:v>
                </c:pt>
                <c:pt idx="137">
                  <c:v>2.3905829999999999</c:v>
                </c:pt>
                <c:pt idx="138">
                  <c:v>2.4072499999999999</c:v>
                </c:pt>
                <c:pt idx="139">
                  <c:v>2.4239169999999999</c:v>
                </c:pt>
                <c:pt idx="140">
                  <c:v>2.4405830000000002</c:v>
                </c:pt>
                <c:pt idx="141">
                  <c:v>2.4572500000000002</c:v>
                </c:pt>
                <c:pt idx="142">
                  <c:v>2.4739170000000001</c:v>
                </c:pt>
                <c:pt idx="143">
                  <c:v>2.490583</c:v>
                </c:pt>
                <c:pt idx="144">
                  <c:v>2.50725</c:v>
                </c:pt>
                <c:pt idx="145">
                  <c:v>2.523917</c:v>
                </c:pt>
                <c:pt idx="146">
                  <c:v>2.5405829999999998</c:v>
                </c:pt>
                <c:pt idx="147">
                  <c:v>2.5572499999999998</c:v>
                </c:pt>
                <c:pt idx="148">
                  <c:v>2.5739169999999998</c:v>
                </c:pt>
                <c:pt idx="149">
                  <c:v>2.5905830000000001</c:v>
                </c:pt>
                <c:pt idx="150">
                  <c:v>2.6072500000000001</c:v>
                </c:pt>
                <c:pt idx="151">
                  <c:v>2.6239170000000001</c:v>
                </c:pt>
                <c:pt idx="152">
                  <c:v>2.6405829999999999</c:v>
                </c:pt>
                <c:pt idx="153">
                  <c:v>2.6572499999999999</c:v>
                </c:pt>
                <c:pt idx="154">
                  <c:v>2.6739169999999999</c:v>
                </c:pt>
                <c:pt idx="155">
                  <c:v>2.6905830000000002</c:v>
                </c:pt>
                <c:pt idx="156">
                  <c:v>2.7072500000000002</c:v>
                </c:pt>
                <c:pt idx="157">
                  <c:v>2.7239170000000001</c:v>
                </c:pt>
                <c:pt idx="158">
                  <c:v>2.740583</c:v>
                </c:pt>
                <c:pt idx="159">
                  <c:v>2.75725</c:v>
                </c:pt>
                <c:pt idx="160">
                  <c:v>2.773917</c:v>
                </c:pt>
                <c:pt idx="161">
                  <c:v>2.7905829999999998</c:v>
                </c:pt>
                <c:pt idx="162">
                  <c:v>2.8072499999999998</c:v>
                </c:pt>
                <c:pt idx="163">
                  <c:v>2.8239169999999998</c:v>
                </c:pt>
                <c:pt idx="164">
                  <c:v>2.8405830000000001</c:v>
                </c:pt>
                <c:pt idx="165">
                  <c:v>2.8572500000000001</c:v>
                </c:pt>
                <c:pt idx="166">
                  <c:v>2.8739170000000001</c:v>
                </c:pt>
                <c:pt idx="167">
                  <c:v>2.8905829999999999</c:v>
                </c:pt>
                <c:pt idx="168">
                  <c:v>2.9072499999999999</c:v>
                </c:pt>
                <c:pt idx="169">
                  <c:v>2.9239169999999999</c:v>
                </c:pt>
                <c:pt idx="170">
                  <c:v>2.9405830000000002</c:v>
                </c:pt>
                <c:pt idx="171">
                  <c:v>2.9572500000000002</c:v>
                </c:pt>
                <c:pt idx="172">
                  <c:v>2.9739170000000001</c:v>
                </c:pt>
                <c:pt idx="173">
                  <c:v>2.990583</c:v>
                </c:pt>
                <c:pt idx="174">
                  <c:v>3.00725</c:v>
                </c:pt>
                <c:pt idx="175">
                  <c:v>3.023917</c:v>
                </c:pt>
                <c:pt idx="176">
                  <c:v>3.0405829999999998</c:v>
                </c:pt>
                <c:pt idx="177">
                  <c:v>3.0572499999999998</c:v>
                </c:pt>
                <c:pt idx="178">
                  <c:v>3.0739169999999998</c:v>
                </c:pt>
                <c:pt idx="179">
                  <c:v>3.0905830000000001</c:v>
                </c:pt>
                <c:pt idx="180">
                  <c:v>3.1072500000000001</c:v>
                </c:pt>
                <c:pt idx="181">
                  <c:v>3.1239170000000001</c:v>
                </c:pt>
                <c:pt idx="182">
                  <c:v>3.1405829999999999</c:v>
                </c:pt>
                <c:pt idx="183">
                  <c:v>3.1572499999999999</c:v>
                </c:pt>
                <c:pt idx="184">
                  <c:v>3.1739169999999999</c:v>
                </c:pt>
                <c:pt idx="185">
                  <c:v>3.1905830000000002</c:v>
                </c:pt>
                <c:pt idx="186">
                  <c:v>3.2072500000000002</c:v>
                </c:pt>
                <c:pt idx="187">
                  <c:v>3.2239170000000001</c:v>
                </c:pt>
                <c:pt idx="188">
                  <c:v>3.240583</c:v>
                </c:pt>
                <c:pt idx="189">
                  <c:v>3.25725</c:v>
                </c:pt>
                <c:pt idx="190">
                  <c:v>3.273917</c:v>
                </c:pt>
                <c:pt idx="191">
                  <c:v>3.2905829999999998</c:v>
                </c:pt>
                <c:pt idx="192">
                  <c:v>3.3072499999999998</c:v>
                </c:pt>
                <c:pt idx="193">
                  <c:v>3.3239169999999998</c:v>
                </c:pt>
                <c:pt idx="194">
                  <c:v>3.3405830000000001</c:v>
                </c:pt>
                <c:pt idx="195">
                  <c:v>3.3572500000000001</c:v>
                </c:pt>
                <c:pt idx="196">
                  <c:v>3.3739170000000001</c:v>
                </c:pt>
                <c:pt idx="197">
                  <c:v>3.3905829999999999</c:v>
                </c:pt>
                <c:pt idx="198">
                  <c:v>3.4072499999999999</c:v>
                </c:pt>
                <c:pt idx="199">
                  <c:v>3.4239169999999999</c:v>
                </c:pt>
                <c:pt idx="200">
                  <c:v>3.4405830000000002</c:v>
                </c:pt>
                <c:pt idx="201">
                  <c:v>3.4572500000000002</c:v>
                </c:pt>
                <c:pt idx="202">
                  <c:v>3.4739170000000001</c:v>
                </c:pt>
                <c:pt idx="203">
                  <c:v>3.490583</c:v>
                </c:pt>
                <c:pt idx="204">
                  <c:v>3.50725</c:v>
                </c:pt>
                <c:pt idx="205">
                  <c:v>3.523917</c:v>
                </c:pt>
                <c:pt idx="206">
                  <c:v>3.5405829999999998</c:v>
                </c:pt>
                <c:pt idx="207">
                  <c:v>3.5572499999999998</c:v>
                </c:pt>
                <c:pt idx="208">
                  <c:v>3.5739169999999998</c:v>
                </c:pt>
                <c:pt idx="209">
                  <c:v>3.5905830000000001</c:v>
                </c:pt>
                <c:pt idx="210">
                  <c:v>3.6072500000000001</c:v>
                </c:pt>
                <c:pt idx="211">
                  <c:v>3.6239170000000001</c:v>
                </c:pt>
                <c:pt idx="212">
                  <c:v>3.6405829999999999</c:v>
                </c:pt>
                <c:pt idx="213">
                  <c:v>3.6572499999999999</c:v>
                </c:pt>
                <c:pt idx="214">
                  <c:v>3.6739169999999999</c:v>
                </c:pt>
                <c:pt idx="215">
                  <c:v>3.6905830000000002</c:v>
                </c:pt>
                <c:pt idx="216">
                  <c:v>3.7072500000000002</c:v>
                </c:pt>
                <c:pt idx="217">
                  <c:v>3.7239170000000001</c:v>
                </c:pt>
                <c:pt idx="218">
                  <c:v>3.740583</c:v>
                </c:pt>
                <c:pt idx="219">
                  <c:v>3.75725</c:v>
                </c:pt>
                <c:pt idx="220">
                  <c:v>3.773917</c:v>
                </c:pt>
                <c:pt idx="221">
                  <c:v>3.7905829999999998</c:v>
                </c:pt>
                <c:pt idx="222">
                  <c:v>3.8072499999999998</c:v>
                </c:pt>
                <c:pt idx="223">
                  <c:v>3.8239169999999998</c:v>
                </c:pt>
                <c:pt idx="224">
                  <c:v>3.8405830000000001</c:v>
                </c:pt>
                <c:pt idx="225">
                  <c:v>3.8572500000000001</c:v>
                </c:pt>
                <c:pt idx="226">
                  <c:v>3.8739170000000001</c:v>
                </c:pt>
                <c:pt idx="227">
                  <c:v>3.8905829999999999</c:v>
                </c:pt>
                <c:pt idx="228">
                  <c:v>3.9072499999999999</c:v>
                </c:pt>
                <c:pt idx="229">
                  <c:v>3.9239169999999999</c:v>
                </c:pt>
                <c:pt idx="230">
                  <c:v>3.9405830000000002</c:v>
                </c:pt>
                <c:pt idx="231">
                  <c:v>3.9572500000000002</c:v>
                </c:pt>
                <c:pt idx="232">
                  <c:v>3.9739170000000001</c:v>
                </c:pt>
                <c:pt idx="233">
                  <c:v>3.990583</c:v>
                </c:pt>
                <c:pt idx="234">
                  <c:v>4.00725</c:v>
                </c:pt>
                <c:pt idx="235">
                  <c:v>4.023917</c:v>
                </c:pt>
                <c:pt idx="236">
                  <c:v>4.0405829999999998</c:v>
                </c:pt>
                <c:pt idx="237">
                  <c:v>4.0572499999999998</c:v>
                </c:pt>
                <c:pt idx="238">
                  <c:v>4.0739159999999996</c:v>
                </c:pt>
                <c:pt idx="239">
                  <c:v>4.0905829999999996</c:v>
                </c:pt>
                <c:pt idx="240">
                  <c:v>4.1072499999999996</c:v>
                </c:pt>
                <c:pt idx="241">
                  <c:v>4.1239169999999996</c:v>
                </c:pt>
                <c:pt idx="242">
                  <c:v>4.1405839999999996</c:v>
                </c:pt>
                <c:pt idx="243">
                  <c:v>4.1572500000000003</c:v>
                </c:pt>
                <c:pt idx="244">
                  <c:v>4.1739170000000003</c:v>
                </c:pt>
                <c:pt idx="245">
                  <c:v>4.1905830000000002</c:v>
                </c:pt>
                <c:pt idx="246">
                  <c:v>4.2072500000000002</c:v>
                </c:pt>
                <c:pt idx="247">
                  <c:v>4.2239170000000001</c:v>
                </c:pt>
                <c:pt idx="248">
                  <c:v>4.240583</c:v>
                </c:pt>
                <c:pt idx="249">
                  <c:v>4.25725</c:v>
                </c:pt>
                <c:pt idx="250">
                  <c:v>4.273917</c:v>
                </c:pt>
                <c:pt idx="251">
                  <c:v>4.2905829999999998</c:v>
                </c:pt>
                <c:pt idx="252">
                  <c:v>4.3072499999999998</c:v>
                </c:pt>
                <c:pt idx="253">
                  <c:v>4.3239159999999996</c:v>
                </c:pt>
                <c:pt idx="254">
                  <c:v>4.3405829999999996</c:v>
                </c:pt>
                <c:pt idx="255">
                  <c:v>4.3572499999999996</c:v>
                </c:pt>
                <c:pt idx="256">
                  <c:v>4.3739169999999996</c:v>
                </c:pt>
                <c:pt idx="257">
                  <c:v>4.3905839999999996</c:v>
                </c:pt>
                <c:pt idx="258">
                  <c:v>4.4072500000000003</c:v>
                </c:pt>
                <c:pt idx="259">
                  <c:v>4.4239170000000003</c:v>
                </c:pt>
                <c:pt idx="260">
                  <c:v>4.4405830000000002</c:v>
                </c:pt>
                <c:pt idx="261">
                  <c:v>4.4572500000000002</c:v>
                </c:pt>
                <c:pt idx="262">
                  <c:v>4.4739170000000001</c:v>
                </c:pt>
                <c:pt idx="263">
                  <c:v>4.490583</c:v>
                </c:pt>
                <c:pt idx="264">
                  <c:v>4.50725</c:v>
                </c:pt>
                <c:pt idx="265">
                  <c:v>4.523917</c:v>
                </c:pt>
                <c:pt idx="266">
                  <c:v>4.5405829999999998</c:v>
                </c:pt>
                <c:pt idx="267">
                  <c:v>4.5572499999999998</c:v>
                </c:pt>
                <c:pt idx="268">
                  <c:v>4.5739159999999996</c:v>
                </c:pt>
                <c:pt idx="269">
                  <c:v>4.5905829999999996</c:v>
                </c:pt>
                <c:pt idx="270">
                  <c:v>4.6072499999999996</c:v>
                </c:pt>
                <c:pt idx="271">
                  <c:v>4.6239169999999996</c:v>
                </c:pt>
                <c:pt idx="272">
                  <c:v>4.6405839999999996</c:v>
                </c:pt>
                <c:pt idx="273">
                  <c:v>4.6572500000000003</c:v>
                </c:pt>
                <c:pt idx="274">
                  <c:v>4.6739170000000003</c:v>
                </c:pt>
                <c:pt idx="275">
                  <c:v>4.6905830000000002</c:v>
                </c:pt>
                <c:pt idx="276">
                  <c:v>4.7072500000000002</c:v>
                </c:pt>
                <c:pt idx="277">
                  <c:v>4.7239170000000001</c:v>
                </c:pt>
                <c:pt idx="278">
                  <c:v>4.740583</c:v>
                </c:pt>
                <c:pt idx="279">
                  <c:v>4.75725</c:v>
                </c:pt>
                <c:pt idx="280">
                  <c:v>4.773917</c:v>
                </c:pt>
                <c:pt idx="281">
                  <c:v>4.7905829999999998</c:v>
                </c:pt>
                <c:pt idx="282">
                  <c:v>4.8072499999999998</c:v>
                </c:pt>
                <c:pt idx="283">
                  <c:v>4.8239159999999996</c:v>
                </c:pt>
                <c:pt idx="284">
                  <c:v>4.8405829999999996</c:v>
                </c:pt>
                <c:pt idx="285">
                  <c:v>4.8572499999999996</c:v>
                </c:pt>
                <c:pt idx="286">
                  <c:v>4.8739169999999996</c:v>
                </c:pt>
                <c:pt idx="287">
                  <c:v>4.8905839999999996</c:v>
                </c:pt>
                <c:pt idx="288">
                  <c:v>4.9072500000000003</c:v>
                </c:pt>
                <c:pt idx="289">
                  <c:v>4.9239170000000003</c:v>
                </c:pt>
                <c:pt idx="290">
                  <c:v>4.9405830000000002</c:v>
                </c:pt>
                <c:pt idx="291">
                  <c:v>4.9572500000000002</c:v>
                </c:pt>
                <c:pt idx="292">
                  <c:v>4.9739170000000001</c:v>
                </c:pt>
                <c:pt idx="293">
                  <c:v>4.990583</c:v>
                </c:pt>
                <c:pt idx="294">
                  <c:v>5.00725</c:v>
                </c:pt>
                <c:pt idx="295">
                  <c:v>5.023917</c:v>
                </c:pt>
                <c:pt idx="296">
                  <c:v>5.0405829999999998</c:v>
                </c:pt>
                <c:pt idx="297">
                  <c:v>5.0572499999999998</c:v>
                </c:pt>
                <c:pt idx="298">
                  <c:v>5.0739159999999996</c:v>
                </c:pt>
                <c:pt idx="299">
                  <c:v>5.0905829999999996</c:v>
                </c:pt>
                <c:pt idx="300">
                  <c:v>5.1072499999999996</c:v>
                </c:pt>
                <c:pt idx="301">
                  <c:v>5.1239169999999996</c:v>
                </c:pt>
                <c:pt idx="302">
                  <c:v>5.1405839999999996</c:v>
                </c:pt>
                <c:pt idx="303">
                  <c:v>5.1572500000000003</c:v>
                </c:pt>
                <c:pt idx="304">
                  <c:v>5.1739170000000003</c:v>
                </c:pt>
                <c:pt idx="305">
                  <c:v>5.1905830000000002</c:v>
                </c:pt>
                <c:pt idx="306">
                  <c:v>5.2072500000000002</c:v>
                </c:pt>
                <c:pt idx="307">
                  <c:v>5.2239170000000001</c:v>
                </c:pt>
                <c:pt idx="308">
                  <c:v>5.240583</c:v>
                </c:pt>
                <c:pt idx="309">
                  <c:v>5.25725</c:v>
                </c:pt>
                <c:pt idx="310">
                  <c:v>5.273917</c:v>
                </c:pt>
                <c:pt idx="311">
                  <c:v>5.2905829999999998</c:v>
                </c:pt>
                <c:pt idx="312">
                  <c:v>5.3072499999999998</c:v>
                </c:pt>
                <c:pt idx="313">
                  <c:v>5.3239159999999996</c:v>
                </c:pt>
                <c:pt idx="314">
                  <c:v>5.3405829999999996</c:v>
                </c:pt>
                <c:pt idx="315">
                  <c:v>5.3572499999999996</c:v>
                </c:pt>
                <c:pt idx="316">
                  <c:v>5.3739169999999996</c:v>
                </c:pt>
                <c:pt idx="317">
                  <c:v>5.3905839999999996</c:v>
                </c:pt>
                <c:pt idx="318">
                  <c:v>5.4072500000000003</c:v>
                </c:pt>
                <c:pt idx="319">
                  <c:v>5.4239170000000003</c:v>
                </c:pt>
                <c:pt idx="320">
                  <c:v>5.4405830000000002</c:v>
                </c:pt>
                <c:pt idx="321">
                  <c:v>5.4572500000000002</c:v>
                </c:pt>
                <c:pt idx="322">
                  <c:v>5.4739170000000001</c:v>
                </c:pt>
                <c:pt idx="323">
                  <c:v>5.490583</c:v>
                </c:pt>
                <c:pt idx="324">
                  <c:v>5.50725</c:v>
                </c:pt>
                <c:pt idx="325">
                  <c:v>5.523917</c:v>
                </c:pt>
                <c:pt idx="326">
                  <c:v>5.5405829999999998</c:v>
                </c:pt>
                <c:pt idx="327">
                  <c:v>5.5572499999999998</c:v>
                </c:pt>
                <c:pt idx="328">
                  <c:v>5.5739159999999996</c:v>
                </c:pt>
                <c:pt idx="329">
                  <c:v>5.5905829999999996</c:v>
                </c:pt>
                <c:pt idx="330">
                  <c:v>5.6072499999999996</c:v>
                </c:pt>
                <c:pt idx="331">
                  <c:v>5.6239169999999996</c:v>
                </c:pt>
                <c:pt idx="332">
                  <c:v>5.6405839999999996</c:v>
                </c:pt>
                <c:pt idx="333">
                  <c:v>5.6572500000000003</c:v>
                </c:pt>
                <c:pt idx="334">
                  <c:v>5.6739170000000003</c:v>
                </c:pt>
                <c:pt idx="335">
                  <c:v>5.6905830000000002</c:v>
                </c:pt>
                <c:pt idx="336">
                  <c:v>5.7072500000000002</c:v>
                </c:pt>
                <c:pt idx="337">
                  <c:v>5.7239170000000001</c:v>
                </c:pt>
                <c:pt idx="338">
                  <c:v>5.740583</c:v>
                </c:pt>
                <c:pt idx="339">
                  <c:v>5.75725</c:v>
                </c:pt>
                <c:pt idx="340">
                  <c:v>5.773917</c:v>
                </c:pt>
                <c:pt idx="341">
                  <c:v>5.7905829999999998</c:v>
                </c:pt>
                <c:pt idx="342">
                  <c:v>5.8072499999999998</c:v>
                </c:pt>
                <c:pt idx="343">
                  <c:v>5.8239159999999996</c:v>
                </c:pt>
                <c:pt idx="344">
                  <c:v>5.8405829999999996</c:v>
                </c:pt>
                <c:pt idx="345">
                  <c:v>5.8572499999999996</c:v>
                </c:pt>
                <c:pt idx="346">
                  <c:v>5.8739169999999996</c:v>
                </c:pt>
                <c:pt idx="347">
                  <c:v>5.8905839999999996</c:v>
                </c:pt>
                <c:pt idx="348">
                  <c:v>5.9072500000000003</c:v>
                </c:pt>
                <c:pt idx="349">
                  <c:v>5.9239170000000003</c:v>
                </c:pt>
                <c:pt idx="350">
                  <c:v>5.9405830000000002</c:v>
                </c:pt>
                <c:pt idx="351">
                  <c:v>5.9572500000000002</c:v>
                </c:pt>
                <c:pt idx="352">
                  <c:v>5.9739170000000001</c:v>
                </c:pt>
                <c:pt idx="353">
                  <c:v>5.990583</c:v>
                </c:pt>
                <c:pt idx="354">
                  <c:v>6.00725</c:v>
                </c:pt>
                <c:pt idx="355">
                  <c:v>6.023917</c:v>
                </c:pt>
                <c:pt idx="356">
                  <c:v>6.0405829999999998</c:v>
                </c:pt>
                <c:pt idx="357">
                  <c:v>6.0572499999999998</c:v>
                </c:pt>
                <c:pt idx="358">
                  <c:v>6.0739159999999996</c:v>
                </c:pt>
                <c:pt idx="359">
                  <c:v>6.0905829999999996</c:v>
                </c:pt>
                <c:pt idx="360">
                  <c:v>6.1072499999999996</c:v>
                </c:pt>
                <c:pt idx="361">
                  <c:v>6.1239169999999996</c:v>
                </c:pt>
                <c:pt idx="362">
                  <c:v>6.1405839999999996</c:v>
                </c:pt>
                <c:pt idx="363">
                  <c:v>6.1572500000000003</c:v>
                </c:pt>
                <c:pt idx="364">
                  <c:v>6.1739170000000003</c:v>
                </c:pt>
                <c:pt idx="365">
                  <c:v>6.1905830000000002</c:v>
                </c:pt>
                <c:pt idx="366">
                  <c:v>6.2072500000000002</c:v>
                </c:pt>
                <c:pt idx="367">
                  <c:v>6.2239170000000001</c:v>
                </c:pt>
                <c:pt idx="368">
                  <c:v>6.240583</c:v>
                </c:pt>
                <c:pt idx="369">
                  <c:v>6.25725</c:v>
                </c:pt>
                <c:pt idx="370">
                  <c:v>6.273917</c:v>
                </c:pt>
                <c:pt idx="371">
                  <c:v>6.2905829999999998</c:v>
                </c:pt>
                <c:pt idx="372">
                  <c:v>6.3072499999999998</c:v>
                </c:pt>
                <c:pt idx="373">
                  <c:v>6.3239159999999996</c:v>
                </c:pt>
                <c:pt idx="374">
                  <c:v>6.3405829999999996</c:v>
                </c:pt>
                <c:pt idx="375">
                  <c:v>6.3572499999999996</c:v>
                </c:pt>
                <c:pt idx="376">
                  <c:v>6.3739169999999996</c:v>
                </c:pt>
                <c:pt idx="377">
                  <c:v>6.3905839999999996</c:v>
                </c:pt>
                <c:pt idx="378">
                  <c:v>6.4072500000000003</c:v>
                </c:pt>
                <c:pt idx="379">
                  <c:v>6.4239170000000003</c:v>
                </c:pt>
                <c:pt idx="380">
                  <c:v>6.4405830000000002</c:v>
                </c:pt>
                <c:pt idx="381">
                  <c:v>6.4572500000000002</c:v>
                </c:pt>
                <c:pt idx="382">
                  <c:v>6.4739170000000001</c:v>
                </c:pt>
                <c:pt idx="383">
                  <c:v>6.490583</c:v>
                </c:pt>
                <c:pt idx="384">
                  <c:v>6.50725</c:v>
                </c:pt>
                <c:pt idx="385">
                  <c:v>6.523917</c:v>
                </c:pt>
                <c:pt idx="386">
                  <c:v>6.5405829999999998</c:v>
                </c:pt>
                <c:pt idx="387">
                  <c:v>6.5572499999999998</c:v>
                </c:pt>
                <c:pt idx="388">
                  <c:v>6.5739159999999996</c:v>
                </c:pt>
                <c:pt idx="389">
                  <c:v>6.5905829999999996</c:v>
                </c:pt>
                <c:pt idx="390">
                  <c:v>6.6072499999999996</c:v>
                </c:pt>
                <c:pt idx="391">
                  <c:v>6.6239169999999996</c:v>
                </c:pt>
                <c:pt idx="392">
                  <c:v>6.6405839999999996</c:v>
                </c:pt>
                <c:pt idx="393">
                  <c:v>6.6572500000000003</c:v>
                </c:pt>
                <c:pt idx="394">
                  <c:v>6.6739170000000003</c:v>
                </c:pt>
                <c:pt idx="395">
                  <c:v>6.6905830000000002</c:v>
                </c:pt>
                <c:pt idx="396">
                  <c:v>6.7072500000000002</c:v>
                </c:pt>
                <c:pt idx="397">
                  <c:v>6.7239170000000001</c:v>
                </c:pt>
                <c:pt idx="398">
                  <c:v>6.740583</c:v>
                </c:pt>
                <c:pt idx="399">
                  <c:v>6.75725</c:v>
                </c:pt>
                <c:pt idx="400">
                  <c:v>6.773917</c:v>
                </c:pt>
                <c:pt idx="401">
                  <c:v>6.7905829999999998</c:v>
                </c:pt>
                <c:pt idx="402">
                  <c:v>6.8072499999999998</c:v>
                </c:pt>
                <c:pt idx="403">
                  <c:v>6.8239159999999996</c:v>
                </c:pt>
                <c:pt idx="404">
                  <c:v>6.8405829999999996</c:v>
                </c:pt>
                <c:pt idx="405">
                  <c:v>6.8572499999999996</c:v>
                </c:pt>
                <c:pt idx="406">
                  <c:v>6.8739169999999996</c:v>
                </c:pt>
                <c:pt idx="407">
                  <c:v>6.8905839999999996</c:v>
                </c:pt>
                <c:pt idx="408">
                  <c:v>6.9072500000000003</c:v>
                </c:pt>
                <c:pt idx="409">
                  <c:v>6.9239170000000003</c:v>
                </c:pt>
                <c:pt idx="410">
                  <c:v>6.9405830000000002</c:v>
                </c:pt>
                <c:pt idx="411">
                  <c:v>6.9572500000000002</c:v>
                </c:pt>
                <c:pt idx="412">
                  <c:v>6.9739170000000001</c:v>
                </c:pt>
                <c:pt idx="413">
                  <c:v>6.990583</c:v>
                </c:pt>
                <c:pt idx="414">
                  <c:v>7.00725</c:v>
                </c:pt>
                <c:pt idx="415">
                  <c:v>7.023917</c:v>
                </c:pt>
                <c:pt idx="416">
                  <c:v>7.0405829999999998</c:v>
                </c:pt>
                <c:pt idx="417">
                  <c:v>7.0572499999999998</c:v>
                </c:pt>
                <c:pt idx="418">
                  <c:v>7.0739159999999996</c:v>
                </c:pt>
                <c:pt idx="419">
                  <c:v>7.0905829999999996</c:v>
                </c:pt>
                <c:pt idx="420">
                  <c:v>7.1072499999999996</c:v>
                </c:pt>
                <c:pt idx="421">
                  <c:v>7.1239169999999996</c:v>
                </c:pt>
                <c:pt idx="422">
                  <c:v>7.1405839999999996</c:v>
                </c:pt>
                <c:pt idx="423">
                  <c:v>7.1572500000000003</c:v>
                </c:pt>
                <c:pt idx="424">
                  <c:v>7.1739170000000003</c:v>
                </c:pt>
                <c:pt idx="425">
                  <c:v>7.1905830000000002</c:v>
                </c:pt>
                <c:pt idx="426">
                  <c:v>7.2072500000000002</c:v>
                </c:pt>
                <c:pt idx="427">
                  <c:v>7.2239170000000001</c:v>
                </c:pt>
                <c:pt idx="428">
                  <c:v>7.240583</c:v>
                </c:pt>
                <c:pt idx="429">
                  <c:v>7.25725</c:v>
                </c:pt>
                <c:pt idx="430">
                  <c:v>7.273917</c:v>
                </c:pt>
                <c:pt idx="431">
                  <c:v>7.2905829999999998</c:v>
                </c:pt>
                <c:pt idx="432">
                  <c:v>7.3072499999999998</c:v>
                </c:pt>
                <c:pt idx="433">
                  <c:v>7.3239159999999996</c:v>
                </c:pt>
                <c:pt idx="434">
                  <c:v>7.3405829999999996</c:v>
                </c:pt>
                <c:pt idx="435">
                  <c:v>7.3572499999999996</c:v>
                </c:pt>
                <c:pt idx="436">
                  <c:v>7.3739169999999996</c:v>
                </c:pt>
                <c:pt idx="437">
                  <c:v>7.3905839999999996</c:v>
                </c:pt>
                <c:pt idx="438">
                  <c:v>7.4072500000000003</c:v>
                </c:pt>
                <c:pt idx="439">
                  <c:v>7.4239170000000003</c:v>
                </c:pt>
                <c:pt idx="440">
                  <c:v>7.4405830000000002</c:v>
                </c:pt>
                <c:pt idx="441">
                  <c:v>7.4572500000000002</c:v>
                </c:pt>
                <c:pt idx="442">
                  <c:v>7.4739170000000001</c:v>
                </c:pt>
                <c:pt idx="443">
                  <c:v>7.490583</c:v>
                </c:pt>
                <c:pt idx="444">
                  <c:v>7.50725</c:v>
                </c:pt>
                <c:pt idx="445">
                  <c:v>7.523917</c:v>
                </c:pt>
                <c:pt idx="446">
                  <c:v>7.5405829999999998</c:v>
                </c:pt>
                <c:pt idx="447">
                  <c:v>7.5572499999999998</c:v>
                </c:pt>
                <c:pt idx="448">
                  <c:v>7.5739159999999996</c:v>
                </c:pt>
                <c:pt idx="449">
                  <c:v>7.5905829999999996</c:v>
                </c:pt>
                <c:pt idx="450">
                  <c:v>7.6072499999999996</c:v>
                </c:pt>
                <c:pt idx="451">
                  <c:v>7.6239169999999996</c:v>
                </c:pt>
                <c:pt idx="452">
                  <c:v>7.6405839999999996</c:v>
                </c:pt>
                <c:pt idx="453">
                  <c:v>7.6572500000000003</c:v>
                </c:pt>
                <c:pt idx="454">
                  <c:v>7.6739170000000003</c:v>
                </c:pt>
                <c:pt idx="455">
                  <c:v>7.6905830000000002</c:v>
                </c:pt>
                <c:pt idx="456">
                  <c:v>7.7072500000000002</c:v>
                </c:pt>
                <c:pt idx="457">
                  <c:v>7.7239170000000001</c:v>
                </c:pt>
                <c:pt idx="458">
                  <c:v>7.740583</c:v>
                </c:pt>
                <c:pt idx="459">
                  <c:v>7.75725</c:v>
                </c:pt>
                <c:pt idx="460">
                  <c:v>7.773917</c:v>
                </c:pt>
                <c:pt idx="461">
                  <c:v>7.7905829999999998</c:v>
                </c:pt>
                <c:pt idx="462">
                  <c:v>7.8072499999999998</c:v>
                </c:pt>
                <c:pt idx="463">
                  <c:v>7.8239159999999996</c:v>
                </c:pt>
                <c:pt idx="464">
                  <c:v>7.8405829999999996</c:v>
                </c:pt>
                <c:pt idx="465">
                  <c:v>7.8572499999999996</c:v>
                </c:pt>
                <c:pt idx="466">
                  <c:v>7.8739169999999996</c:v>
                </c:pt>
                <c:pt idx="467">
                  <c:v>7.8905839999999996</c:v>
                </c:pt>
                <c:pt idx="468">
                  <c:v>7.9072500000000003</c:v>
                </c:pt>
                <c:pt idx="469">
                  <c:v>7.9239170000000003</c:v>
                </c:pt>
                <c:pt idx="470">
                  <c:v>7.9405830000000002</c:v>
                </c:pt>
                <c:pt idx="471">
                  <c:v>7.9572500000000002</c:v>
                </c:pt>
                <c:pt idx="472">
                  <c:v>7.9739170000000001</c:v>
                </c:pt>
                <c:pt idx="473">
                  <c:v>7.990583</c:v>
                </c:pt>
                <c:pt idx="474">
                  <c:v>8.0072500000000009</c:v>
                </c:pt>
                <c:pt idx="475">
                  <c:v>8.0239159999999998</c:v>
                </c:pt>
                <c:pt idx="476">
                  <c:v>8.0405840000000008</c:v>
                </c:pt>
                <c:pt idx="477">
                  <c:v>8.0572499999999998</c:v>
                </c:pt>
                <c:pt idx="478">
                  <c:v>8.0739160000000005</c:v>
                </c:pt>
                <c:pt idx="479">
                  <c:v>8.0905839999999998</c:v>
                </c:pt>
                <c:pt idx="480">
                  <c:v>8.1072500000000005</c:v>
                </c:pt>
                <c:pt idx="481">
                  <c:v>8.1239170000000005</c:v>
                </c:pt>
                <c:pt idx="482">
                  <c:v>8.1405829999999995</c:v>
                </c:pt>
                <c:pt idx="483">
                  <c:v>8.1572499999999994</c:v>
                </c:pt>
                <c:pt idx="484">
                  <c:v>8.1739169999999994</c:v>
                </c:pt>
                <c:pt idx="485">
                  <c:v>8.1905830000000002</c:v>
                </c:pt>
                <c:pt idx="486">
                  <c:v>8.2072500000000002</c:v>
                </c:pt>
                <c:pt idx="487">
                  <c:v>8.2239170000000001</c:v>
                </c:pt>
                <c:pt idx="488">
                  <c:v>8.2405830000000009</c:v>
                </c:pt>
                <c:pt idx="489">
                  <c:v>8.2572500000000009</c:v>
                </c:pt>
                <c:pt idx="490">
                  <c:v>8.2739159999999998</c:v>
                </c:pt>
                <c:pt idx="491">
                  <c:v>8.2905840000000008</c:v>
                </c:pt>
                <c:pt idx="492">
                  <c:v>8.3072499999999998</c:v>
                </c:pt>
                <c:pt idx="493">
                  <c:v>8.3239160000000005</c:v>
                </c:pt>
                <c:pt idx="494">
                  <c:v>8.3405839999999998</c:v>
                </c:pt>
                <c:pt idx="495">
                  <c:v>8.3572500000000005</c:v>
                </c:pt>
                <c:pt idx="496">
                  <c:v>8.3739170000000005</c:v>
                </c:pt>
                <c:pt idx="497">
                  <c:v>8.3905829999999995</c:v>
                </c:pt>
                <c:pt idx="498">
                  <c:v>8.4072499999999994</c:v>
                </c:pt>
                <c:pt idx="499">
                  <c:v>8.4239169999999994</c:v>
                </c:pt>
                <c:pt idx="500">
                  <c:v>8.4405830000000002</c:v>
                </c:pt>
                <c:pt idx="501">
                  <c:v>8.4572500000000002</c:v>
                </c:pt>
                <c:pt idx="502">
                  <c:v>8.4739170000000001</c:v>
                </c:pt>
                <c:pt idx="503">
                  <c:v>8.4905830000000009</c:v>
                </c:pt>
                <c:pt idx="504">
                  <c:v>8.5072500000000009</c:v>
                </c:pt>
                <c:pt idx="505">
                  <c:v>8.5239159999999998</c:v>
                </c:pt>
                <c:pt idx="506">
                  <c:v>8.5405840000000008</c:v>
                </c:pt>
                <c:pt idx="507">
                  <c:v>8.5572499999999998</c:v>
                </c:pt>
                <c:pt idx="508">
                  <c:v>8.5739160000000005</c:v>
                </c:pt>
                <c:pt idx="509">
                  <c:v>8.5905839999999998</c:v>
                </c:pt>
                <c:pt idx="510">
                  <c:v>8.6072500000000005</c:v>
                </c:pt>
                <c:pt idx="511">
                  <c:v>8.6239170000000005</c:v>
                </c:pt>
                <c:pt idx="512">
                  <c:v>8.6405829999999995</c:v>
                </c:pt>
                <c:pt idx="513">
                  <c:v>8.6572499999999994</c:v>
                </c:pt>
                <c:pt idx="514">
                  <c:v>8.6739169999999994</c:v>
                </c:pt>
                <c:pt idx="515">
                  <c:v>8.6905830000000002</c:v>
                </c:pt>
                <c:pt idx="516">
                  <c:v>8.7072500000000002</c:v>
                </c:pt>
                <c:pt idx="517">
                  <c:v>8.7239170000000001</c:v>
                </c:pt>
                <c:pt idx="518">
                  <c:v>8.7405830000000009</c:v>
                </c:pt>
                <c:pt idx="519">
                  <c:v>8.7572500000000009</c:v>
                </c:pt>
                <c:pt idx="520">
                  <c:v>8.7739159999999998</c:v>
                </c:pt>
                <c:pt idx="521">
                  <c:v>8.7905840000000008</c:v>
                </c:pt>
                <c:pt idx="522">
                  <c:v>8.8072499999999998</c:v>
                </c:pt>
                <c:pt idx="523">
                  <c:v>8.8239160000000005</c:v>
                </c:pt>
                <c:pt idx="524">
                  <c:v>8.8405839999999998</c:v>
                </c:pt>
                <c:pt idx="525">
                  <c:v>8.8572500000000005</c:v>
                </c:pt>
                <c:pt idx="526">
                  <c:v>8.8739170000000005</c:v>
                </c:pt>
                <c:pt idx="527">
                  <c:v>8.8905829999999995</c:v>
                </c:pt>
                <c:pt idx="528">
                  <c:v>8.9072499999999994</c:v>
                </c:pt>
                <c:pt idx="529">
                  <c:v>8.9239169999999994</c:v>
                </c:pt>
                <c:pt idx="530">
                  <c:v>8.9405830000000002</c:v>
                </c:pt>
                <c:pt idx="531">
                  <c:v>8.9572500000000002</c:v>
                </c:pt>
                <c:pt idx="532">
                  <c:v>8.9739170000000001</c:v>
                </c:pt>
                <c:pt idx="533">
                  <c:v>8.9905830000000009</c:v>
                </c:pt>
                <c:pt idx="534">
                  <c:v>9.0072500000000009</c:v>
                </c:pt>
                <c:pt idx="535">
                  <c:v>9.0239159999999998</c:v>
                </c:pt>
                <c:pt idx="536">
                  <c:v>9.0405840000000008</c:v>
                </c:pt>
                <c:pt idx="537">
                  <c:v>9.0572499999999998</c:v>
                </c:pt>
                <c:pt idx="538">
                  <c:v>9.0739160000000005</c:v>
                </c:pt>
                <c:pt idx="539">
                  <c:v>9.0905839999999998</c:v>
                </c:pt>
                <c:pt idx="540">
                  <c:v>9.1072500000000005</c:v>
                </c:pt>
                <c:pt idx="541">
                  <c:v>9.1239170000000005</c:v>
                </c:pt>
                <c:pt idx="542">
                  <c:v>9.1405829999999995</c:v>
                </c:pt>
                <c:pt idx="543">
                  <c:v>9.1572499999999994</c:v>
                </c:pt>
                <c:pt idx="544">
                  <c:v>9.1739169999999994</c:v>
                </c:pt>
                <c:pt idx="545">
                  <c:v>9.1905830000000002</c:v>
                </c:pt>
                <c:pt idx="546">
                  <c:v>9.2072500000000002</c:v>
                </c:pt>
                <c:pt idx="547">
                  <c:v>9.2239170000000001</c:v>
                </c:pt>
                <c:pt idx="548">
                  <c:v>9.2405830000000009</c:v>
                </c:pt>
                <c:pt idx="549">
                  <c:v>9.2572500000000009</c:v>
                </c:pt>
                <c:pt idx="550">
                  <c:v>9.2739159999999998</c:v>
                </c:pt>
                <c:pt idx="551">
                  <c:v>9.2905840000000008</c:v>
                </c:pt>
                <c:pt idx="552">
                  <c:v>9.3072499999999998</c:v>
                </c:pt>
                <c:pt idx="553">
                  <c:v>9.3239160000000005</c:v>
                </c:pt>
                <c:pt idx="554">
                  <c:v>9.3405839999999998</c:v>
                </c:pt>
                <c:pt idx="555">
                  <c:v>9.3572500000000005</c:v>
                </c:pt>
                <c:pt idx="556">
                  <c:v>9.3739170000000005</c:v>
                </c:pt>
                <c:pt idx="557">
                  <c:v>9.3905829999999995</c:v>
                </c:pt>
                <c:pt idx="558">
                  <c:v>9.4072499999999994</c:v>
                </c:pt>
                <c:pt idx="559">
                  <c:v>9.4239169999999994</c:v>
                </c:pt>
                <c:pt idx="560">
                  <c:v>9.4405830000000002</c:v>
                </c:pt>
                <c:pt idx="561">
                  <c:v>9.4572500000000002</c:v>
                </c:pt>
                <c:pt idx="562">
                  <c:v>9.4739170000000001</c:v>
                </c:pt>
                <c:pt idx="563">
                  <c:v>9.4905830000000009</c:v>
                </c:pt>
                <c:pt idx="564">
                  <c:v>9.5072500000000009</c:v>
                </c:pt>
                <c:pt idx="565">
                  <c:v>9.5239159999999998</c:v>
                </c:pt>
                <c:pt idx="566">
                  <c:v>9.5405840000000008</c:v>
                </c:pt>
                <c:pt idx="567">
                  <c:v>9.5572499999999998</c:v>
                </c:pt>
                <c:pt idx="568">
                  <c:v>9.5739160000000005</c:v>
                </c:pt>
                <c:pt idx="569">
                  <c:v>9.5905839999999998</c:v>
                </c:pt>
                <c:pt idx="570">
                  <c:v>9.6072500000000005</c:v>
                </c:pt>
                <c:pt idx="571">
                  <c:v>9.6239170000000005</c:v>
                </c:pt>
                <c:pt idx="572">
                  <c:v>9.6405829999999995</c:v>
                </c:pt>
                <c:pt idx="573">
                  <c:v>9.6572499999999994</c:v>
                </c:pt>
                <c:pt idx="574">
                  <c:v>9.6739169999999994</c:v>
                </c:pt>
                <c:pt idx="575">
                  <c:v>9.6905830000000002</c:v>
                </c:pt>
                <c:pt idx="576">
                  <c:v>9.7072500000000002</c:v>
                </c:pt>
                <c:pt idx="577">
                  <c:v>9.7239170000000001</c:v>
                </c:pt>
                <c:pt idx="578">
                  <c:v>9.7405830000000009</c:v>
                </c:pt>
                <c:pt idx="579">
                  <c:v>9.7572500000000009</c:v>
                </c:pt>
                <c:pt idx="580">
                  <c:v>9.7739159999999998</c:v>
                </c:pt>
                <c:pt idx="581">
                  <c:v>9.7905840000000008</c:v>
                </c:pt>
                <c:pt idx="582">
                  <c:v>9.8072499999999998</c:v>
                </c:pt>
                <c:pt idx="583">
                  <c:v>9.8239160000000005</c:v>
                </c:pt>
                <c:pt idx="584">
                  <c:v>9.8405839999999998</c:v>
                </c:pt>
                <c:pt idx="585">
                  <c:v>9.8572500000000005</c:v>
                </c:pt>
                <c:pt idx="586">
                  <c:v>9.8739170000000005</c:v>
                </c:pt>
                <c:pt idx="587">
                  <c:v>9.8905829999999995</c:v>
                </c:pt>
                <c:pt idx="588">
                  <c:v>9.9072499999999994</c:v>
                </c:pt>
                <c:pt idx="589">
                  <c:v>9.9239169999999994</c:v>
                </c:pt>
                <c:pt idx="590">
                  <c:v>9.9405830000000002</c:v>
                </c:pt>
                <c:pt idx="591">
                  <c:v>9.9572500000000002</c:v>
                </c:pt>
                <c:pt idx="592">
                  <c:v>9.9739170000000001</c:v>
                </c:pt>
                <c:pt idx="593">
                  <c:v>9.9905830000000009</c:v>
                </c:pt>
                <c:pt idx="594">
                  <c:v>10.007250000000001</c:v>
                </c:pt>
                <c:pt idx="595">
                  <c:v>10.02392</c:v>
                </c:pt>
                <c:pt idx="596">
                  <c:v>10.04058</c:v>
                </c:pt>
                <c:pt idx="597">
                  <c:v>10.05725</c:v>
                </c:pt>
                <c:pt idx="598">
                  <c:v>10.073919999999999</c:v>
                </c:pt>
                <c:pt idx="599">
                  <c:v>10.090579999999999</c:v>
                </c:pt>
                <c:pt idx="600">
                  <c:v>10.107250000000001</c:v>
                </c:pt>
                <c:pt idx="601">
                  <c:v>10.12392</c:v>
                </c:pt>
                <c:pt idx="602">
                  <c:v>10.14058</c:v>
                </c:pt>
                <c:pt idx="603">
                  <c:v>10.157249999999999</c:v>
                </c:pt>
                <c:pt idx="604">
                  <c:v>10.173920000000001</c:v>
                </c:pt>
                <c:pt idx="605">
                  <c:v>10.190580000000001</c:v>
                </c:pt>
                <c:pt idx="606">
                  <c:v>10.20725</c:v>
                </c:pt>
                <c:pt idx="607">
                  <c:v>10.22392</c:v>
                </c:pt>
                <c:pt idx="608">
                  <c:v>10.24058</c:v>
                </c:pt>
                <c:pt idx="609">
                  <c:v>10.257250000000001</c:v>
                </c:pt>
                <c:pt idx="610">
                  <c:v>10.27392</c:v>
                </c:pt>
                <c:pt idx="611">
                  <c:v>10.29058</c:v>
                </c:pt>
                <c:pt idx="612">
                  <c:v>10.30725</c:v>
                </c:pt>
                <c:pt idx="613">
                  <c:v>10.323919999999999</c:v>
                </c:pt>
                <c:pt idx="614">
                  <c:v>10.340579999999999</c:v>
                </c:pt>
                <c:pt idx="615">
                  <c:v>10.357250000000001</c:v>
                </c:pt>
                <c:pt idx="616">
                  <c:v>10.37392</c:v>
                </c:pt>
                <c:pt idx="617">
                  <c:v>10.39058</c:v>
                </c:pt>
                <c:pt idx="618">
                  <c:v>10.407249999999999</c:v>
                </c:pt>
                <c:pt idx="619">
                  <c:v>10.423920000000001</c:v>
                </c:pt>
                <c:pt idx="620">
                  <c:v>10.440580000000001</c:v>
                </c:pt>
                <c:pt idx="621">
                  <c:v>10.45725</c:v>
                </c:pt>
                <c:pt idx="622">
                  <c:v>10.47392</c:v>
                </c:pt>
                <c:pt idx="623">
                  <c:v>10.49058</c:v>
                </c:pt>
                <c:pt idx="624">
                  <c:v>10.507250000000001</c:v>
                </c:pt>
                <c:pt idx="625">
                  <c:v>10.52392</c:v>
                </c:pt>
                <c:pt idx="626">
                  <c:v>10.54058</c:v>
                </c:pt>
                <c:pt idx="627">
                  <c:v>10.55725</c:v>
                </c:pt>
                <c:pt idx="628">
                  <c:v>10.573919999999999</c:v>
                </c:pt>
                <c:pt idx="629">
                  <c:v>10.590579999999999</c:v>
                </c:pt>
                <c:pt idx="630">
                  <c:v>10.607250000000001</c:v>
                </c:pt>
                <c:pt idx="631">
                  <c:v>10.62392</c:v>
                </c:pt>
                <c:pt idx="632">
                  <c:v>10.64058</c:v>
                </c:pt>
                <c:pt idx="633">
                  <c:v>10.657249999999999</c:v>
                </c:pt>
                <c:pt idx="634">
                  <c:v>10.673920000000001</c:v>
                </c:pt>
                <c:pt idx="635">
                  <c:v>10.690580000000001</c:v>
                </c:pt>
                <c:pt idx="636">
                  <c:v>10.70725</c:v>
                </c:pt>
                <c:pt idx="637">
                  <c:v>10.72392</c:v>
                </c:pt>
                <c:pt idx="638">
                  <c:v>10.74058</c:v>
                </c:pt>
                <c:pt idx="639">
                  <c:v>10.757250000000001</c:v>
                </c:pt>
                <c:pt idx="640">
                  <c:v>10.77392</c:v>
                </c:pt>
                <c:pt idx="641">
                  <c:v>10.79058</c:v>
                </c:pt>
                <c:pt idx="642">
                  <c:v>10.80725</c:v>
                </c:pt>
                <c:pt idx="643">
                  <c:v>10.823919999999999</c:v>
                </c:pt>
                <c:pt idx="644">
                  <c:v>10.840579999999999</c:v>
                </c:pt>
                <c:pt idx="645">
                  <c:v>10.857250000000001</c:v>
                </c:pt>
                <c:pt idx="646">
                  <c:v>10.87392</c:v>
                </c:pt>
                <c:pt idx="647">
                  <c:v>10.89058</c:v>
                </c:pt>
                <c:pt idx="648">
                  <c:v>10.907249999999999</c:v>
                </c:pt>
                <c:pt idx="649">
                  <c:v>10.923920000000001</c:v>
                </c:pt>
                <c:pt idx="650">
                  <c:v>10.940580000000001</c:v>
                </c:pt>
                <c:pt idx="651">
                  <c:v>10.95725</c:v>
                </c:pt>
                <c:pt idx="652">
                  <c:v>10.97392</c:v>
                </c:pt>
                <c:pt idx="653">
                  <c:v>10.99058</c:v>
                </c:pt>
                <c:pt idx="654">
                  <c:v>11.007250000000001</c:v>
                </c:pt>
                <c:pt idx="655">
                  <c:v>11.02392</c:v>
                </c:pt>
                <c:pt idx="656">
                  <c:v>11.04058</c:v>
                </c:pt>
                <c:pt idx="657">
                  <c:v>11.05725</c:v>
                </c:pt>
                <c:pt idx="658">
                  <c:v>11.073919999999999</c:v>
                </c:pt>
                <c:pt idx="659">
                  <c:v>11.090579999999999</c:v>
                </c:pt>
                <c:pt idx="660">
                  <c:v>11.107250000000001</c:v>
                </c:pt>
                <c:pt idx="661">
                  <c:v>11.12392</c:v>
                </c:pt>
                <c:pt idx="662">
                  <c:v>11.14058</c:v>
                </c:pt>
                <c:pt idx="663">
                  <c:v>11.157249999999999</c:v>
                </c:pt>
                <c:pt idx="664">
                  <c:v>11.173920000000001</c:v>
                </c:pt>
                <c:pt idx="665">
                  <c:v>11.190580000000001</c:v>
                </c:pt>
                <c:pt idx="666">
                  <c:v>11.20725</c:v>
                </c:pt>
                <c:pt idx="667">
                  <c:v>11.22392</c:v>
                </c:pt>
                <c:pt idx="668">
                  <c:v>11.24058</c:v>
                </c:pt>
                <c:pt idx="669">
                  <c:v>11.257250000000001</c:v>
                </c:pt>
                <c:pt idx="670">
                  <c:v>11.27392</c:v>
                </c:pt>
                <c:pt idx="671">
                  <c:v>11.29058</c:v>
                </c:pt>
                <c:pt idx="672">
                  <c:v>11.30725</c:v>
                </c:pt>
                <c:pt idx="673">
                  <c:v>11.323919999999999</c:v>
                </c:pt>
                <c:pt idx="674">
                  <c:v>11.340579999999999</c:v>
                </c:pt>
                <c:pt idx="675">
                  <c:v>11.357250000000001</c:v>
                </c:pt>
                <c:pt idx="676">
                  <c:v>11.37392</c:v>
                </c:pt>
                <c:pt idx="677">
                  <c:v>11.39058</c:v>
                </c:pt>
                <c:pt idx="678">
                  <c:v>11.407249999999999</c:v>
                </c:pt>
                <c:pt idx="679">
                  <c:v>11.423920000000001</c:v>
                </c:pt>
                <c:pt idx="680">
                  <c:v>11.440580000000001</c:v>
                </c:pt>
                <c:pt idx="681">
                  <c:v>11.45725</c:v>
                </c:pt>
                <c:pt idx="682">
                  <c:v>11.47392</c:v>
                </c:pt>
                <c:pt idx="683">
                  <c:v>11.49058</c:v>
                </c:pt>
                <c:pt idx="684">
                  <c:v>11.507250000000001</c:v>
                </c:pt>
                <c:pt idx="685">
                  <c:v>11.52392</c:v>
                </c:pt>
                <c:pt idx="686">
                  <c:v>11.54058</c:v>
                </c:pt>
                <c:pt idx="687">
                  <c:v>11.55725</c:v>
                </c:pt>
                <c:pt idx="688">
                  <c:v>11.573919999999999</c:v>
                </c:pt>
                <c:pt idx="689">
                  <c:v>11.590579999999999</c:v>
                </c:pt>
                <c:pt idx="690">
                  <c:v>11.607250000000001</c:v>
                </c:pt>
                <c:pt idx="691">
                  <c:v>11.62392</c:v>
                </c:pt>
                <c:pt idx="692">
                  <c:v>11.64058</c:v>
                </c:pt>
                <c:pt idx="693">
                  <c:v>11.657249999999999</c:v>
                </c:pt>
                <c:pt idx="694">
                  <c:v>11.673920000000001</c:v>
                </c:pt>
                <c:pt idx="695">
                  <c:v>11.690580000000001</c:v>
                </c:pt>
                <c:pt idx="696">
                  <c:v>11.70725</c:v>
                </c:pt>
                <c:pt idx="697">
                  <c:v>11.72392</c:v>
                </c:pt>
                <c:pt idx="698">
                  <c:v>11.74058</c:v>
                </c:pt>
                <c:pt idx="699">
                  <c:v>11.757250000000001</c:v>
                </c:pt>
                <c:pt idx="700">
                  <c:v>11.77392</c:v>
                </c:pt>
                <c:pt idx="701">
                  <c:v>11.79058</c:v>
                </c:pt>
                <c:pt idx="702">
                  <c:v>11.80725</c:v>
                </c:pt>
                <c:pt idx="703">
                  <c:v>11.823919999999999</c:v>
                </c:pt>
                <c:pt idx="704">
                  <c:v>11.840579999999999</c:v>
                </c:pt>
                <c:pt idx="705">
                  <c:v>11.857250000000001</c:v>
                </c:pt>
                <c:pt idx="706">
                  <c:v>11.87392</c:v>
                </c:pt>
                <c:pt idx="707">
                  <c:v>11.89058</c:v>
                </c:pt>
                <c:pt idx="708">
                  <c:v>11.907249999999999</c:v>
                </c:pt>
                <c:pt idx="709">
                  <c:v>11.923920000000001</c:v>
                </c:pt>
                <c:pt idx="710">
                  <c:v>11.940580000000001</c:v>
                </c:pt>
                <c:pt idx="711">
                  <c:v>11.95725</c:v>
                </c:pt>
                <c:pt idx="712">
                  <c:v>11.97392</c:v>
                </c:pt>
                <c:pt idx="713">
                  <c:v>11.99058</c:v>
                </c:pt>
                <c:pt idx="714">
                  <c:v>12.007250000000001</c:v>
                </c:pt>
                <c:pt idx="715">
                  <c:v>12.02392</c:v>
                </c:pt>
                <c:pt idx="716">
                  <c:v>12.04058</c:v>
                </c:pt>
                <c:pt idx="717">
                  <c:v>12.05725</c:v>
                </c:pt>
                <c:pt idx="718">
                  <c:v>12.073919999999999</c:v>
                </c:pt>
                <c:pt idx="719">
                  <c:v>12.090579999999999</c:v>
                </c:pt>
                <c:pt idx="720">
                  <c:v>12.107250000000001</c:v>
                </c:pt>
                <c:pt idx="721">
                  <c:v>12.12392</c:v>
                </c:pt>
                <c:pt idx="722">
                  <c:v>12.14058</c:v>
                </c:pt>
                <c:pt idx="723">
                  <c:v>12.157249999999999</c:v>
                </c:pt>
                <c:pt idx="724">
                  <c:v>12.173920000000001</c:v>
                </c:pt>
                <c:pt idx="725">
                  <c:v>12.190580000000001</c:v>
                </c:pt>
                <c:pt idx="726">
                  <c:v>12.20725</c:v>
                </c:pt>
                <c:pt idx="727">
                  <c:v>12.22392</c:v>
                </c:pt>
                <c:pt idx="728">
                  <c:v>12.24058</c:v>
                </c:pt>
                <c:pt idx="729">
                  <c:v>12.257250000000001</c:v>
                </c:pt>
                <c:pt idx="730">
                  <c:v>12.27392</c:v>
                </c:pt>
                <c:pt idx="731">
                  <c:v>12.29058</c:v>
                </c:pt>
                <c:pt idx="732">
                  <c:v>12.30725</c:v>
                </c:pt>
                <c:pt idx="733">
                  <c:v>12.323919999999999</c:v>
                </c:pt>
                <c:pt idx="734">
                  <c:v>12.340579999999999</c:v>
                </c:pt>
                <c:pt idx="735">
                  <c:v>12.357250000000001</c:v>
                </c:pt>
                <c:pt idx="736">
                  <c:v>12.37392</c:v>
                </c:pt>
                <c:pt idx="737">
                  <c:v>12.39058</c:v>
                </c:pt>
                <c:pt idx="738">
                  <c:v>12.407249999999999</c:v>
                </c:pt>
                <c:pt idx="739">
                  <c:v>12.423920000000001</c:v>
                </c:pt>
                <c:pt idx="740">
                  <c:v>12.440580000000001</c:v>
                </c:pt>
                <c:pt idx="741">
                  <c:v>12.45725</c:v>
                </c:pt>
                <c:pt idx="742">
                  <c:v>12.47392</c:v>
                </c:pt>
                <c:pt idx="743">
                  <c:v>12.49058</c:v>
                </c:pt>
                <c:pt idx="744">
                  <c:v>12.507250000000001</c:v>
                </c:pt>
                <c:pt idx="745">
                  <c:v>12.52392</c:v>
                </c:pt>
                <c:pt idx="746">
                  <c:v>12.54058</c:v>
                </c:pt>
                <c:pt idx="747">
                  <c:v>12.55725</c:v>
                </c:pt>
                <c:pt idx="748">
                  <c:v>12.573919999999999</c:v>
                </c:pt>
                <c:pt idx="749">
                  <c:v>12.590579999999999</c:v>
                </c:pt>
                <c:pt idx="750">
                  <c:v>12.607250000000001</c:v>
                </c:pt>
                <c:pt idx="751">
                  <c:v>12.62392</c:v>
                </c:pt>
                <c:pt idx="752">
                  <c:v>12.64058</c:v>
                </c:pt>
                <c:pt idx="753">
                  <c:v>12.657249999999999</c:v>
                </c:pt>
                <c:pt idx="754">
                  <c:v>12.673920000000001</c:v>
                </c:pt>
                <c:pt idx="755">
                  <c:v>12.690580000000001</c:v>
                </c:pt>
                <c:pt idx="756">
                  <c:v>12.70725</c:v>
                </c:pt>
                <c:pt idx="757">
                  <c:v>12.72392</c:v>
                </c:pt>
                <c:pt idx="758">
                  <c:v>12.74058</c:v>
                </c:pt>
                <c:pt idx="759">
                  <c:v>12.757250000000001</c:v>
                </c:pt>
                <c:pt idx="760">
                  <c:v>12.77392</c:v>
                </c:pt>
                <c:pt idx="761">
                  <c:v>12.79058</c:v>
                </c:pt>
                <c:pt idx="762">
                  <c:v>12.80725</c:v>
                </c:pt>
                <c:pt idx="763">
                  <c:v>12.823919999999999</c:v>
                </c:pt>
                <c:pt idx="764">
                  <c:v>12.840579999999999</c:v>
                </c:pt>
                <c:pt idx="765">
                  <c:v>12.857250000000001</c:v>
                </c:pt>
                <c:pt idx="766">
                  <c:v>12.87392</c:v>
                </c:pt>
                <c:pt idx="767">
                  <c:v>12.89058</c:v>
                </c:pt>
                <c:pt idx="768">
                  <c:v>12.907249999999999</c:v>
                </c:pt>
                <c:pt idx="769">
                  <c:v>12.923920000000001</c:v>
                </c:pt>
                <c:pt idx="770">
                  <c:v>12.940580000000001</c:v>
                </c:pt>
                <c:pt idx="771">
                  <c:v>12.95725</c:v>
                </c:pt>
                <c:pt idx="772">
                  <c:v>12.97392</c:v>
                </c:pt>
                <c:pt idx="773">
                  <c:v>12.99058</c:v>
                </c:pt>
                <c:pt idx="774">
                  <c:v>13.007250000000001</c:v>
                </c:pt>
                <c:pt idx="775">
                  <c:v>13.02392</c:v>
                </c:pt>
                <c:pt idx="776">
                  <c:v>13.04058</c:v>
                </c:pt>
                <c:pt idx="777">
                  <c:v>13.05725</c:v>
                </c:pt>
                <c:pt idx="778">
                  <c:v>13.073919999999999</c:v>
                </c:pt>
                <c:pt idx="779">
                  <c:v>13.090579999999999</c:v>
                </c:pt>
                <c:pt idx="780">
                  <c:v>13.107250000000001</c:v>
                </c:pt>
                <c:pt idx="781">
                  <c:v>13.12392</c:v>
                </c:pt>
                <c:pt idx="782">
                  <c:v>13.14058</c:v>
                </c:pt>
                <c:pt idx="783">
                  <c:v>13.157249999999999</c:v>
                </c:pt>
                <c:pt idx="784">
                  <c:v>13.173920000000001</c:v>
                </c:pt>
                <c:pt idx="785">
                  <c:v>13.190580000000001</c:v>
                </c:pt>
                <c:pt idx="786">
                  <c:v>13.20725</c:v>
                </c:pt>
                <c:pt idx="787">
                  <c:v>13.22392</c:v>
                </c:pt>
                <c:pt idx="788">
                  <c:v>13.24058</c:v>
                </c:pt>
                <c:pt idx="789">
                  <c:v>13.257250000000001</c:v>
                </c:pt>
                <c:pt idx="790">
                  <c:v>13.27392</c:v>
                </c:pt>
                <c:pt idx="791">
                  <c:v>13.29058</c:v>
                </c:pt>
                <c:pt idx="792">
                  <c:v>13.30725</c:v>
                </c:pt>
                <c:pt idx="793">
                  <c:v>13.323919999999999</c:v>
                </c:pt>
                <c:pt idx="794">
                  <c:v>13.340579999999999</c:v>
                </c:pt>
                <c:pt idx="795">
                  <c:v>13.357250000000001</c:v>
                </c:pt>
                <c:pt idx="796">
                  <c:v>13.37392</c:v>
                </c:pt>
                <c:pt idx="797">
                  <c:v>13.39058</c:v>
                </c:pt>
                <c:pt idx="798">
                  <c:v>13.407249999999999</c:v>
                </c:pt>
                <c:pt idx="799">
                  <c:v>13.423920000000001</c:v>
                </c:pt>
                <c:pt idx="800">
                  <c:v>13.440580000000001</c:v>
                </c:pt>
                <c:pt idx="801">
                  <c:v>13.45725</c:v>
                </c:pt>
                <c:pt idx="802">
                  <c:v>13.47392</c:v>
                </c:pt>
                <c:pt idx="803">
                  <c:v>13.49058</c:v>
                </c:pt>
                <c:pt idx="804">
                  <c:v>13.507250000000001</c:v>
                </c:pt>
                <c:pt idx="805">
                  <c:v>13.52392</c:v>
                </c:pt>
                <c:pt idx="806">
                  <c:v>13.54058</c:v>
                </c:pt>
                <c:pt idx="807">
                  <c:v>13.55725</c:v>
                </c:pt>
                <c:pt idx="808">
                  <c:v>13.573919999999999</c:v>
                </c:pt>
                <c:pt idx="809">
                  <c:v>13.590579999999999</c:v>
                </c:pt>
                <c:pt idx="810">
                  <c:v>13.607250000000001</c:v>
                </c:pt>
                <c:pt idx="811">
                  <c:v>13.62392</c:v>
                </c:pt>
                <c:pt idx="812">
                  <c:v>13.64058</c:v>
                </c:pt>
                <c:pt idx="813">
                  <c:v>13.657249999999999</c:v>
                </c:pt>
                <c:pt idx="814">
                  <c:v>13.673920000000001</c:v>
                </c:pt>
                <c:pt idx="815">
                  <c:v>13.690580000000001</c:v>
                </c:pt>
                <c:pt idx="816">
                  <c:v>13.70725</c:v>
                </c:pt>
                <c:pt idx="817">
                  <c:v>13.72392</c:v>
                </c:pt>
                <c:pt idx="818">
                  <c:v>13.74058</c:v>
                </c:pt>
                <c:pt idx="819">
                  <c:v>13.757250000000001</c:v>
                </c:pt>
                <c:pt idx="820">
                  <c:v>13.77392</c:v>
                </c:pt>
                <c:pt idx="821">
                  <c:v>13.79058</c:v>
                </c:pt>
                <c:pt idx="822">
                  <c:v>13.80725</c:v>
                </c:pt>
                <c:pt idx="823">
                  <c:v>13.823919999999999</c:v>
                </c:pt>
                <c:pt idx="824">
                  <c:v>13.840579999999999</c:v>
                </c:pt>
                <c:pt idx="825">
                  <c:v>13.857250000000001</c:v>
                </c:pt>
                <c:pt idx="826">
                  <c:v>13.87392</c:v>
                </c:pt>
                <c:pt idx="827">
                  <c:v>13.89058</c:v>
                </c:pt>
                <c:pt idx="828">
                  <c:v>13.907249999999999</c:v>
                </c:pt>
                <c:pt idx="829">
                  <c:v>13.923920000000001</c:v>
                </c:pt>
                <c:pt idx="830">
                  <c:v>13.940580000000001</c:v>
                </c:pt>
                <c:pt idx="831">
                  <c:v>13.95725</c:v>
                </c:pt>
                <c:pt idx="832">
                  <c:v>13.97392</c:v>
                </c:pt>
                <c:pt idx="833">
                  <c:v>13.99058</c:v>
                </c:pt>
                <c:pt idx="834">
                  <c:v>14.007250000000001</c:v>
                </c:pt>
                <c:pt idx="835">
                  <c:v>14.02392</c:v>
                </c:pt>
                <c:pt idx="836">
                  <c:v>14.04058</c:v>
                </c:pt>
                <c:pt idx="837">
                  <c:v>14.05725</c:v>
                </c:pt>
                <c:pt idx="838">
                  <c:v>14.073919999999999</c:v>
                </c:pt>
                <c:pt idx="839">
                  <c:v>14.090579999999999</c:v>
                </c:pt>
                <c:pt idx="840">
                  <c:v>14.107250000000001</c:v>
                </c:pt>
                <c:pt idx="841">
                  <c:v>14.12392</c:v>
                </c:pt>
                <c:pt idx="842">
                  <c:v>14.14058</c:v>
                </c:pt>
                <c:pt idx="843">
                  <c:v>14.157249999999999</c:v>
                </c:pt>
                <c:pt idx="844">
                  <c:v>14.173920000000001</c:v>
                </c:pt>
                <c:pt idx="845">
                  <c:v>14.190580000000001</c:v>
                </c:pt>
                <c:pt idx="846">
                  <c:v>14.20725</c:v>
                </c:pt>
                <c:pt idx="847">
                  <c:v>14.22392</c:v>
                </c:pt>
                <c:pt idx="848">
                  <c:v>14.24058</c:v>
                </c:pt>
                <c:pt idx="849">
                  <c:v>14.257250000000001</c:v>
                </c:pt>
                <c:pt idx="850">
                  <c:v>14.27392</c:v>
                </c:pt>
                <c:pt idx="851">
                  <c:v>14.29058</c:v>
                </c:pt>
                <c:pt idx="852">
                  <c:v>14.30725</c:v>
                </c:pt>
                <c:pt idx="853">
                  <c:v>14.323919999999999</c:v>
                </c:pt>
                <c:pt idx="854">
                  <c:v>14.340579999999999</c:v>
                </c:pt>
                <c:pt idx="855">
                  <c:v>14.357250000000001</c:v>
                </c:pt>
                <c:pt idx="856">
                  <c:v>14.37392</c:v>
                </c:pt>
                <c:pt idx="857">
                  <c:v>14.39058</c:v>
                </c:pt>
                <c:pt idx="858">
                  <c:v>14.407249999999999</c:v>
                </c:pt>
                <c:pt idx="859">
                  <c:v>14.423920000000001</c:v>
                </c:pt>
                <c:pt idx="860">
                  <c:v>14.440580000000001</c:v>
                </c:pt>
                <c:pt idx="861">
                  <c:v>14.45725</c:v>
                </c:pt>
                <c:pt idx="862">
                  <c:v>14.47392</c:v>
                </c:pt>
                <c:pt idx="863">
                  <c:v>14.49058</c:v>
                </c:pt>
                <c:pt idx="864">
                  <c:v>14.507250000000001</c:v>
                </c:pt>
                <c:pt idx="865">
                  <c:v>14.52392</c:v>
                </c:pt>
                <c:pt idx="866">
                  <c:v>14.54058</c:v>
                </c:pt>
                <c:pt idx="867">
                  <c:v>14.55725</c:v>
                </c:pt>
                <c:pt idx="868">
                  <c:v>14.573919999999999</c:v>
                </c:pt>
                <c:pt idx="869">
                  <c:v>14.590579999999999</c:v>
                </c:pt>
                <c:pt idx="870">
                  <c:v>14.607250000000001</c:v>
                </c:pt>
                <c:pt idx="871">
                  <c:v>14.62392</c:v>
                </c:pt>
                <c:pt idx="872">
                  <c:v>14.64058</c:v>
                </c:pt>
                <c:pt idx="873">
                  <c:v>14.657249999999999</c:v>
                </c:pt>
                <c:pt idx="874">
                  <c:v>14.673920000000001</c:v>
                </c:pt>
                <c:pt idx="875">
                  <c:v>14.690580000000001</c:v>
                </c:pt>
                <c:pt idx="876">
                  <c:v>14.70725</c:v>
                </c:pt>
                <c:pt idx="877">
                  <c:v>14.72392</c:v>
                </c:pt>
                <c:pt idx="878">
                  <c:v>14.74058</c:v>
                </c:pt>
                <c:pt idx="879">
                  <c:v>14.757250000000001</c:v>
                </c:pt>
                <c:pt idx="880">
                  <c:v>14.77392</c:v>
                </c:pt>
                <c:pt idx="881">
                  <c:v>14.79058</c:v>
                </c:pt>
                <c:pt idx="882">
                  <c:v>14.80725</c:v>
                </c:pt>
                <c:pt idx="883">
                  <c:v>14.823919999999999</c:v>
                </c:pt>
                <c:pt idx="884">
                  <c:v>14.840579999999999</c:v>
                </c:pt>
                <c:pt idx="885">
                  <c:v>14.857250000000001</c:v>
                </c:pt>
                <c:pt idx="886">
                  <c:v>14.87392</c:v>
                </c:pt>
                <c:pt idx="887">
                  <c:v>14.89058</c:v>
                </c:pt>
                <c:pt idx="888">
                  <c:v>14.907249999999999</c:v>
                </c:pt>
                <c:pt idx="889">
                  <c:v>14.923920000000001</c:v>
                </c:pt>
                <c:pt idx="890">
                  <c:v>14.940580000000001</c:v>
                </c:pt>
                <c:pt idx="891">
                  <c:v>14.95725</c:v>
                </c:pt>
                <c:pt idx="892">
                  <c:v>14.97392</c:v>
                </c:pt>
                <c:pt idx="893">
                  <c:v>14.99058</c:v>
                </c:pt>
                <c:pt idx="894">
                  <c:v>15.007250000000001</c:v>
                </c:pt>
                <c:pt idx="895">
                  <c:v>15.02392</c:v>
                </c:pt>
                <c:pt idx="896">
                  <c:v>15.04058</c:v>
                </c:pt>
                <c:pt idx="897">
                  <c:v>15.05725</c:v>
                </c:pt>
                <c:pt idx="898">
                  <c:v>15.073919999999999</c:v>
                </c:pt>
                <c:pt idx="899">
                  <c:v>15.090579999999999</c:v>
                </c:pt>
                <c:pt idx="900">
                  <c:v>15.107250000000001</c:v>
                </c:pt>
                <c:pt idx="901">
                  <c:v>15.12392</c:v>
                </c:pt>
                <c:pt idx="902">
                  <c:v>15.14058</c:v>
                </c:pt>
                <c:pt idx="903">
                  <c:v>15.157249999999999</c:v>
                </c:pt>
                <c:pt idx="904">
                  <c:v>15.173920000000001</c:v>
                </c:pt>
                <c:pt idx="905">
                  <c:v>15.190580000000001</c:v>
                </c:pt>
                <c:pt idx="906">
                  <c:v>15.20725</c:v>
                </c:pt>
                <c:pt idx="907">
                  <c:v>15.22392</c:v>
                </c:pt>
                <c:pt idx="908">
                  <c:v>15.24058</c:v>
                </c:pt>
                <c:pt idx="909">
                  <c:v>15.257250000000001</c:v>
                </c:pt>
                <c:pt idx="910">
                  <c:v>15.27392</c:v>
                </c:pt>
                <c:pt idx="911">
                  <c:v>15.29058</c:v>
                </c:pt>
                <c:pt idx="912">
                  <c:v>15.30725</c:v>
                </c:pt>
                <c:pt idx="913">
                  <c:v>15.323919999999999</c:v>
                </c:pt>
                <c:pt idx="914">
                  <c:v>15.340579999999999</c:v>
                </c:pt>
                <c:pt idx="915">
                  <c:v>15.357250000000001</c:v>
                </c:pt>
                <c:pt idx="916">
                  <c:v>15.37392</c:v>
                </c:pt>
                <c:pt idx="917">
                  <c:v>15.39058</c:v>
                </c:pt>
                <c:pt idx="918">
                  <c:v>15.407249999999999</c:v>
                </c:pt>
                <c:pt idx="919">
                  <c:v>15.423920000000001</c:v>
                </c:pt>
                <c:pt idx="920">
                  <c:v>15.440580000000001</c:v>
                </c:pt>
                <c:pt idx="921">
                  <c:v>15.45725</c:v>
                </c:pt>
                <c:pt idx="922">
                  <c:v>15.47392</c:v>
                </c:pt>
                <c:pt idx="923">
                  <c:v>15.49058</c:v>
                </c:pt>
                <c:pt idx="924">
                  <c:v>15.507250000000001</c:v>
                </c:pt>
                <c:pt idx="925">
                  <c:v>15.52392</c:v>
                </c:pt>
                <c:pt idx="926">
                  <c:v>15.54058</c:v>
                </c:pt>
                <c:pt idx="927">
                  <c:v>15.55725</c:v>
                </c:pt>
                <c:pt idx="928">
                  <c:v>15.573919999999999</c:v>
                </c:pt>
                <c:pt idx="929">
                  <c:v>15.590579999999999</c:v>
                </c:pt>
                <c:pt idx="930">
                  <c:v>15.607250000000001</c:v>
                </c:pt>
                <c:pt idx="931">
                  <c:v>15.62392</c:v>
                </c:pt>
                <c:pt idx="932">
                  <c:v>15.64058</c:v>
                </c:pt>
                <c:pt idx="933">
                  <c:v>15.657249999999999</c:v>
                </c:pt>
                <c:pt idx="934">
                  <c:v>15.673920000000001</c:v>
                </c:pt>
                <c:pt idx="935">
                  <c:v>15.690580000000001</c:v>
                </c:pt>
                <c:pt idx="936">
                  <c:v>15.70725</c:v>
                </c:pt>
                <c:pt idx="937">
                  <c:v>15.72392</c:v>
                </c:pt>
                <c:pt idx="938">
                  <c:v>15.74058</c:v>
                </c:pt>
                <c:pt idx="939">
                  <c:v>15.757250000000001</c:v>
                </c:pt>
                <c:pt idx="940">
                  <c:v>15.77392</c:v>
                </c:pt>
                <c:pt idx="941">
                  <c:v>15.79058</c:v>
                </c:pt>
                <c:pt idx="942">
                  <c:v>15.80725</c:v>
                </c:pt>
                <c:pt idx="943">
                  <c:v>15.823919999999999</c:v>
                </c:pt>
                <c:pt idx="944">
                  <c:v>15.840579999999999</c:v>
                </c:pt>
                <c:pt idx="945">
                  <c:v>15.857250000000001</c:v>
                </c:pt>
                <c:pt idx="946">
                  <c:v>15.87392</c:v>
                </c:pt>
                <c:pt idx="947">
                  <c:v>15.89058</c:v>
                </c:pt>
                <c:pt idx="948">
                  <c:v>15.907249999999999</c:v>
                </c:pt>
                <c:pt idx="949">
                  <c:v>15.923920000000001</c:v>
                </c:pt>
                <c:pt idx="950">
                  <c:v>15.940580000000001</c:v>
                </c:pt>
                <c:pt idx="951">
                  <c:v>15.95725</c:v>
                </c:pt>
                <c:pt idx="952">
                  <c:v>15.97392</c:v>
                </c:pt>
                <c:pt idx="953">
                  <c:v>15.99058</c:v>
                </c:pt>
                <c:pt idx="954">
                  <c:v>16.007249999999999</c:v>
                </c:pt>
                <c:pt idx="955">
                  <c:v>16.02392</c:v>
                </c:pt>
                <c:pt idx="956">
                  <c:v>16.040579999999999</c:v>
                </c:pt>
                <c:pt idx="957">
                  <c:v>16.05725</c:v>
                </c:pt>
                <c:pt idx="958">
                  <c:v>16.073920000000001</c:v>
                </c:pt>
                <c:pt idx="959">
                  <c:v>16.090579999999999</c:v>
                </c:pt>
                <c:pt idx="960">
                  <c:v>16.107250000000001</c:v>
                </c:pt>
                <c:pt idx="961">
                  <c:v>16.123919999999998</c:v>
                </c:pt>
                <c:pt idx="962">
                  <c:v>16.14058</c:v>
                </c:pt>
                <c:pt idx="963">
                  <c:v>16.157250000000001</c:v>
                </c:pt>
                <c:pt idx="964">
                  <c:v>16.173919999999999</c:v>
                </c:pt>
                <c:pt idx="965">
                  <c:v>16.190580000000001</c:v>
                </c:pt>
                <c:pt idx="966">
                  <c:v>16.207249999999998</c:v>
                </c:pt>
                <c:pt idx="967">
                  <c:v>16.22392</c:v>
                </c:pt>
                <c:pt idx="968">
                  <c:v>16.240580000000001</c:v>
                </c:pt>
                <c:pt idx="969">
                  <c:v>16.257249999999999</c:v>
                </c:pt>
                <c:pt idx="970">
                  <c:v>16.27392</c:v>
                </c:pt>
                <c:pt idx="971">
                  <c:v>16.290579999999999</c:v>
                </c:pt>
                <c:pt idx="972">
                  <c:v>16.30725</c:v>
                </c:pt>
                <c:pt idx="973">
                  <c:v>16.323920000000001</c:v>
                </c:pt>
                <c:pt idx="974">
                  <c:v>16.340579999999999</c:v>
                </c:pt>
                <c:pt idx="975">
                  <c:v>16.357250000000001</c:v>
                </c:pt>
                <c:pt idx="976">
                  <c:v>16.373919999999998</c:v>
                </c:pt>
                <c:pt idx="977">
                  <c:v>16.39058</c:v>
                </c:pt>
                <c:pt idx="978">
                  <c:v>16.407250000000001</c:v>
                </c:pt>
                <c:pt idx="979">
                  <c:v>16.423919999999999</c:v>
                </c:pt>
                <c:pt idx="980">
                  <c:v>16.440580000000001</c:v>
                </c:pt>
                <c:pt idx="981">
                  <c:v>16.457249999999998</c:v>
                </c:pt>
                <c:pt idx="982">
                  <c:v>16.47392</c:v>
                </c:pt>
                <c:pt idx="983">
                  <c:v>16.490580000000001</c:v>
                </c:pt>
                <c:pt idx="984">
                  <c:v>16.507249999999999</c:v>
                </c:pt>
                <c:pt idx="985">
                  <c:v>16.52392</c:v>
                </c:pt>
                <c:pt idx="986">
                  <c:v>16.540579999999999</c:v>
                </c:pt>
                <c:pt idx="987">
                  <c:v>16.55725</c:v>
                </c:pt>
                <c:pt idx="988">
                  <c:v>16.573920000000001</c:v>
                </c:pt>
                <c:pt idx="989">
                  <c:v>16.590579999999999</c:v>
                </c:pt>
                <c:pt idx="990">
                  <c:v>16.607250000000001</c:v>
                </c:pt>
                <c:pt idx="991">
                  <c:v>16.623919999999998</c:v>
                </c:pt>
                <c:pt idx="992">
                  <c:v>16.64058</c:v>
                </c:pt>
                <c:pt idx="993">
                  <c:v>16.657250000000001</c:v>
                </c:pt>
                <c:pt idx="994">
                  <c:v>16.673919999999999</c:v>
                </c:pt>
                <c:pt idx="995">
                  <c:v>16.690580000000001</c:v>
                </c:pt>
                <c:pt idx="996">
                  <c:v>16.707249999999998</c:v>
                </c:pt>
                <c:pt idx="997">
                  <c:v>16.72392</c:v>
                </c:pt>
                <c:pt idx="998">
                  <c:v>16.740580000000001</c:v>
                </c:pt>
                <c:pt idx="999">
                  <c:v>16.757249999999999</c:v>
                </c:pt>
                <c:pt idx="1000">
                  <c:v>16.77392</c:v>
                </c:pt>
                <c:pt idx="1001">
                  <c:v>16.790579999999999</c:v>
                </c:pt>
                <c:pt idx="1002">
                  <c:v>16.80725</c:v>
                </c:pt>
                <c:pt idx="1003">
                  <c:v>16.823920000000001</c:v>
                </c:pt>
                <c:pt idx="1004">
                  <c:v>16.840579999999999</c:v>
                </c:pt>
                <c:pt idx="1005">
                  <c:v>16.857250000000001</c:v>
                </c:pt>
                <c:pt idx="1006">
                  <c:v>16.873919999999998</c:v>
                </c:pt>
                <c:pt idx="1007">
                  <c:v>16.89058</c:v>
                </c:pt>
                <c:pt idx="1008">
                  <c:v>16.907250000000001</c:v>
                </c:pt>
                <c:pt idx="1009">
                  <c:v>16.923919999999999</c:v>
                </c:pt>
                <c:pt idx="1010">
                  <c:v>16.940580000000001</c:v>
                </c:pt>
                <c:pt idx="1011">
                  <c:v>16.957249999999998</c:v>
                </c:pt>
                <c:pt idx="1012">
                  <c:v>16.97392</c:v>
                </c:pt>
                <c:pt idx="1013">
                  <c:v>16.990580000000001</c:v>
                </c:pt>
                <c:pt idx="1014">
                  <c:v>17.007249999999999</c:v>
                </c:pt>
                <c:pt idx="1015">
                  <c:v>17.02392</c:v>
                </c:pt>
                <c:pt idx="1016">
                  <c:v>17.040579999999999</c:v>
                </c:pt>
                <c:pt idx="1017">
                  <c:v>17.05725</c:v>
                </c:pt>
                <c:pt idx="1018">
                  <c:v>17.073920000000001</c:v>
                </c:pt>
                <c:pt idx="1019">
                  <c:v>17.090579999999999</c:v>
                </c:pt>
                <c:pt idx="1020">
                  <c:v>17.107250000000001</c:v>
                </c:pt>
                <c:pt idx="1021">
                  <c:v>17.123919999999998</c:v>
                </c:pt>
                <c:pt idx="1022">
                  <c:v>17.14058</c:v>
                </c:pt>
                <c:pt idx="1023">
                  <c:v>17.157250000000001</c:v>
                </c:pt>
                <c:pt idx="1024">
                  <c:v>17.173919999999999</c:v>
                </c:pt>
                <c:pt idx="1025">
                  <c:v>17.190580000000001</c:v>
                </c:pt>
                <c:pt idx="1026">
                  <c:v>17.207249999999998</c:v>
                </c:pt>
                <c:pt idx="1027">
                  <c:v>17.22392</c:v>
                </c:pt>
                <c:pt idx="1028">
                  <c:v>17.240580000000001</c:v>
                </c:pt>
                <c:pt idx="1029">
                  <c:v>17.257249999999999</c:v>
                </c:pt>
                <c:pt idx="1030">
                  <c:v>17.27392</c:v>
                </c:pt>
                <c:pt idx="1031">
                  <c:v>17.290579999999999</c:v>
                </c:pt>
                <c:pt idx="1032">
                  <c:v>17.30725</c:v>
                </c:pt>
                <c:pt idx="1033">
                  <c:v>17.323920000000001</c:v>
                </c:pt>
                <c:pt idx="1034">
                  <c:v>17.340579999999999</c:v>
                </c:pt>
                <c:pt idx="1035">
                  <c:v>17.357250000000001</c:v>
                </c:pt>
                <c:pt idx="1036">
                  <c:v>17.373919999999998</c:v>
                </c:pt>
                <c:pt idx="1037">
                  <c:v>17.39058</c:v>
                </c:pt>
                <c:pt idx="1038">
                  <c:v>17.407250000000001</c:v>
                </c:pt>
                <c:pt idx="1039">
                  <c:v>17.423919999999999</c:v>
                </c:pt>
                <c:pt idx="1040">
                  <c:v>17.440580000000001</c:v>
                </c:pt>
                <c:pt idx="1041">
                  <c:v>17.457249999999998</c:v>
                </c:pt>
                <c:pt idx="1042">
                  <c:v>17.47392</c:v>
                </c:pt>
                <c:pt idx="1043">
                  <c:v>17.490580000000001</c:v>
                </c:pt>
                <c:pt idx="1044">
                  <c:v>17.507249999999999</c:v>
                </c:pt>
                <c:pt idx="1045">
                  <c:v>17.52392</c:v>
                </c:pt>
                <c:pt idx="1046">
                  <c:v>17.540579999999999</c:v>
                </c:pt>
                <c:pt idx="1047">
                  <c:v>17.55725</c:v>
                </c:pt>
                <c:pt idx="1048">
                  <c:v>17.573920000000001</c:v>
                </c:pt>
                <c:pt idx="1049">
                  <c:v>17.590579999999999</c:v>
                </c:pt>
                <c:pt idx="1050">
                  <c:v>17.607250000000001</c:v>
                </c:pt>
                <c:pt idx="1051">
                  <c:v>17.623919999999998</c:v>
                </c:pt>
                <c:pt idx="1052">
                  <c:v>17.64058</c:v>
                </c:pt>
                <c:pt idx="1053">
                  <c:v>17.657250000000001</c:v>
                </c:pt>
                <c:pt idx="1054">
                  <c:v>17.673919999999999</c:v>
                </c:pt>
                <c:pt idx="1055">
                  <c:v>17.690580000000001</c:v>
                </c:pt>
                <c:pt idx="1056">
                  <c:v>17.707249999999998</c:v>
                </c:pt>
                <c:pt idx="1057">
                  <c:v>17.72392</c:v>
                </c:pt>
                <c:pt idx="1058">
                  <c:v>17.740580000000001</c:v>
                </c:pt>
                <c:pt idx="1059">
                  <c:v>17.757249999999999</c:v>
                </c:pt>
                <c:pt idx="1060">
                  <c:v>17.77392</c:v>
                </c:pt>
                <c:pt idx="1061">
                  <c:v>17.790579999999999</c:v>
                </c:pt>
                <c:pt idx="1062">
                  <c:v>17.80725</c:v>
                </c:pt>
                <c:pt idx="1063">
                  <c:v>17.823920000000001</c:v>
                </c:pt>
                <c:pt idx="1064">
                  <c:v>17.840579999999999</c:v>
                </c:pt>
                <c:pt idx="1065">
                  <c:v>17.857250000000001</c:v>
                </c:pt>
                <c:pt idx="1066">
                  <c:v>17.873919999999998</c:v>
                </c:pt>
                <c:pt idx="1067">
                  <c:v>17.89058</c:v>
                </c:pt>
                <c:pt idx="1068">
                  <c:v>17.907250000000001</c:v>
                </c:pt>
                <c:pt idx="1069">
                  <c:v>17.923919999999999</c:v>
                </c:pt>
                <c:pt idx="1070">
                  <c:v>17.940580000000001</c:v>
                </c:pt>
                <c:pt idx="1071">
                  <c:v>17.957249999999998</c:v>
                </c:pt>
                <c:pt idx="1072">
                  <c:v>17.97392</c:v>
                </c:pt>
                <c:pt idx="1073">
                  <c:v>17.990580000000001</c:v>
                </c:pt>
                <c:pt idx="1074">
                  <c:v>18.007249999999999</c:v>
                </c:pt>
                <c:pt idx="1075">
                  <c:v>18.02392</c:v>
                </c:pt>
                <c:pt idx="1076">
                  <c:v>18.040579999999999</c:v>
                </c:pt>
                <c:pt idx="1077">
                  <c:v>18.05725</c:v>
                </c:pt>
                <c:pt idx="1078">
                  <c:v>18.073920000000001</c:v>
                </c:pt>
                <c:pt idx="1079">
                  <c:v>18.090579999999999</c:v>
                </c:pt>
                <c:pt idx="1080">
                  <c:v>18.107250000000001</c:v>
                </c:pt>
                <c:pt idx="1081">
                  <c:v>18.123919999999998</c:v>
                </c:pt>
                <c:pt idx="1082">
                  <c:v>18.14058</c:v>
                </c:pt>
                <c:pt idx="1083">
                  <c:v>18.157250000000001</c:v>
                </c:pt>
                <c:pt idx="1084">
                  <c:v>18.173919999999999</c:v>
                </c:pt>
                <c:pt idx="1085">
                  <c:v>18.190580000000001</c:v>
                </c:pt>
                <c:pt idx="1086">
                  <c:v>18.207249999999998</c:v>
                </c:pt>
                <c:pt idx="1087">
                  <c:v>18.22392</c:v>
                </c:pt>
                <c:pt idx="1088">
                  <c:v>18.240580000000001</c:v>
                </c:pt>
                <c:pt idx="1089">
                  <c:v>18.257249999999999</c:v>
                </c:pt>
                <c:pt idx="1090">
                  <c:v>18.27392</c:v>
                </c:pt>
                <c:pt idx="1091">
                  <c:v>18.290579999999999</c:v>
                </c:pt>
                <c:pt idx="1092">
                  <c:v>18.30725</c:v>
                </c:pt>
                <c:pt idx="1093">
                  <c:v>18.323920000000001</c:v>
                </c:pt>
                <c:pt idx="1094">
                  <c:v>18.340579999999999</c:v>
                </c:pt>
                <c:pt idx="1095">
                  <c:v>18.357250000000001</c:v>
                </c:pt>
                <c:pt idx="1096">
                  <c:v>18.373919999999998</c:v>
                </c:pt>
                <c:pt idx="1097">
                  <c:v>18.39058</c:v>
                </c:pt>
                <c:pt idx="1098">
                  <c:v>18.407250000000001</c:v>
                </c:pt>
                <c:pt idx="1099">
                  <c:v>18.423919999999999</c:v>
                </c:pt>
                <c:pt idx="1100">
                  <c:v>18.440580000000001</c:v>
                </c:pt>
                <c:pt idx="1101">
                  <c:v>18.457249999999998</c:v>
                </c:pt>
                <c:pt idx="1102">
                  <c:v>18.47392</c:v>
                </c:pt>
                <c:pt idx="1103">
                  <c:v>18.490580000000001</c:v>
                </c:pt>
                <c:pt idx="1104">
                  <c:v>18.507249999999999</c:v>
                </c:pt>
                <c:pt idx="1105">
                  <c:v>18.52392</c:v>
                </c:pt>
                <c:pt idx="1106">
                  <c:v>18.540579999999999</c:v>
                </c:pt>
                <c:pt idx="1107">
                  <c:v>18.55725</c:v>
                </c:pt>
                <c:pt idx="1108">
                  <c:v>18.573920000000001</c:v>
                </c:pt>
                <c:pt idx="1109">
                  <c:v>18.590579999999999</c:v>
                </c:pt>
                <c:pt idx="1110">
                  <c:v>18.607250000000001</c:v>
                </c:pt>
                <c:pt idx="1111">
                  <c:v>18.623919999999998</c:v>
                </c:pt>
                <c:pt idx="1112">
                  <c:v>18.64058</c:v>
                </c:pt>
                <c:pt idx="1113">
                  <c:v>18.657250000000001</c:v>
                </c:pt>
                <c:pt idx="1114">
                  <c:v>18.673919999999999</c:v>
                </c:pt>
                <c:pt idx="1115">
                  <c:v>18.690580000000001</c:v>
                </c:pt>
                <c:pt idx="1116">
                  <c:v>18.707249999999998</c:v>
                </c:pt>
                <c:pt idx="1117">
                  <c:v>18.72392</c:v>
                </c:pt>
                <c:pt idx="1118">
                  <c:v>18.740580000000001</c:v>
                </c:pt>
                <c:pt idx="1119">
                  <c:v>18.757249999999999</c:v>
                </c:pt>
                <c:pt idx="1120">
                  <c:v>18.77392</c:v>
                </c:pt>
                <c:pt idx="1121">
                  <c:v>18.790579999999999</c:v>
                </c:pt>
                <c:pt idx="1122">
                  <c:v>18.80725</c:v>
                </c:pt>
                <c:pt idx="1123">
                  <c:v>18.823920000000001</c:v>
                </c:pt>
                <c:pt idx="1124">
                  <c:v>18.840579999999999</c:v>
                </c:pt>
                <c:pt idx="1125">
                  <c:v>18.857250000000001</c:v>
                </c:pt>
                <c:pt idx="1126">
                  <c:v>18.873919999999998</c:v>
                </c:pt>
                <c:pt idx="1127">
                  <c:v>18.89058</c:v>
                </c:pt>
                <c:pt idx="1128">
                  <c:v>18.907250000000001</c:v>
                </c:pt>
                <c:pt idx="1129">
                  <c:v>18.923919999999999</c:v>
                </c:pt>
                <c:pt idx="1130">
                  <c:v>18.940580000000001</c:v>
                </c:pt>
                <c:pt idx="1131">
                  <c:v>18.957249999999998</c:v>
                </c:pt>
                <c:pt idx="1132">
                  <c:v>18.97392</c:v>
                </c:pt>
                <c:pt idx="1133">
                  <c:v>18.990580000000001</c:v>
                </c:pt>
                <c:pt idx="1134">
                  <c:v>19.007249999999999</c:v>
                </c:pt>
                <c:pt idx="1135">
                  <c:v>19.02392</c:v>
                </c:pt>
                <c:pt idx="1136">
                  <c:v>19.040579999999999</c:v>
                </c:pt>
                <c:pt idx="1137">
                  <c:v>19.05725</c:v>
                </c:pt>
                <c:pt idx="1138">
                  <c:v>19.073920000000001</c:v>
                </c:pt>
                <c:pt idx="1139">
                  <c:v>19.090579999999999</c:v>
                </c:pt>
                <c:pt idx="1140">
                  <c:v>19.107250000000001</c:v>
                </c:pt>
                <c:pt idx="1141">
                  <c:v>19.123919999999998</c:v>
                </c:pt>
                <c:pt idx="1142">
                  <c:v>19.14058</c:v>
                </c:pt>
                <c:pt idx="1143">
                  <c:v>19.157250000000001</c:v>
                </c:pt>
                <c:pt idx="1144">
                  <c:v>19.173919999999999</c:v>
                </c:pt>
                <c:pt idx="1145">
                  <c:v>19.190580000000001</c:v>
                </c:pt>
                <c:pt idx="1146">
                  <c:v>19.207249999999998</c:v>
                </c:pt>
                <c:pt idx="1147">
                  <c:v>19.22392</c:v>
                </c:pt>
                <c:pt idx="1148">
                  <c:v>19.240580000000001</c:v>
                </c:pt>
                <c:pt idx="1149">
                  <c:v>19.257169999999999</c:v>
                </c:pt>
                <c:pt idx="1150">
                  <c:v>19.27383</c:v>
                </c:pt>
                <c:pt idx="1151">
                  <c:v>19.290579999999999</c:v>
                </c:pt>
                <c:pt idx="1152">
                  <c:v>19.30725</c:v>
                </c:pt>
                <c:pt idx="1153">
                  <c:v>19.323920000000001</c:v>
                </c:pt>
                <c:pt idx="1154">
                  <c:v>19.340579999999999</c:v>
                </c:pt>
                <c:pt idx="1155">
                  <c:v>19.357250000000001</c:v>
                </c:pt>
                <c:pt idx="1156">
                  <c:v>19.373919999999998</c:v>
                </c:pt>
                <c:pt idx="1157">
                  <c:v>19.39058</c:v>
                </c:pt>
                <c:pt idx="1158">
                  <c:v>19.407250000000001</c:v>
                </c:pt>
                <c:pt idx="1159">
                  <c:v>19.423829999999999</c:v>
                </c:pt>
                <c:pt idx="1160">
                  <c:v>19.4405</c:v>
                </c:pt>
                <c:pt idx="1161">
                  <c:v>19.457249999999998</c:v>
                </c:pt>
                <c:pt idx="1162">
                  <c:v>19.47392</c:v>
                </c:pt>
                <c:pt idx="1163">
                  <c:v>19.490580000000001</c:v>
                </c:pt>
                <c:pt idx="1164">
                  <c:v>19.507249999999999</c:v>
                </c:pt>
                <c:pt idx="1165">
                  <c:v>19.52392</c:v>
                </c:pt>
                <c:pt idx="1166">
                  <c:v>19.540579999999999</c:v>
                </c:pt>
                <c:pt idx="1167">
                  <c:v>19.557169999999999</c:v>
                </c:pt>
                <c:pt idx="1168">
                  <c:v>19.573830000000001</c:v>
                </c:pt>
                <c:pt idx="1169">
                  <c:v>19.590499999999999</c:v>
                </c:pt>
                <c:pt idx="1170">
                  <c:v>19.60717</c:v>
                </c:pt>
                <c:pt idx="1171">
                  <c:v>19.623919999999998</c:v>
                </c:pt>
                <c:pt idx="1172">
                  <c:v>19.640499999999999</c:v>
                </c:pt>
                <c:pt idx="1173">
                  <c:v>19.657250000000001</c:v>
                </c:pt>
                <c:pt idx="1174">
                  <c:v>19.673919999999999</c:v>
                </c:pt>
                <c:pt idx="1175">
                  <c:v>19.690580000000001</c:v>
                </c:pt>
                <c:pt idx="1176">
                  <c:v>19.707170000000001</c:v>
                </c:pt>
                <c:pt idx="1177">
                  <c:v>19.72383</c:v>
                </c:pt>
                <c:pt idx="1178">
                  <c:v>19.740500000000001</c:v>
                </c:pt>
                <c:pt idx="1179">
                  <c:v>19.757169999999999</c:v>
                </c:pt>
                <c:pt idx="1180">
                  <c:v>19.77383</c:v>
                </c:pt>
                <c:pt idx="1181">
                  <c:v>19.790500000000002</c:v>
                </c:pt>
                <c:pt idx="1182">
                  <c:v>19.807169999999999</c:v>
                </c:pt>
                <c:pt idx="1183">
                  <c:v>19.823920000000001</c:v>
                </c:pt>
                <c:pt idx="1184">
                  <c:v>19.840579999999999</c:v>
                </c:pt>
                <c:pt idx="1185">
                  <c:v>19.85717</c:v>
                </c:pt>
                <c:pt idx="1186">
                  <c:v>19.873830000000002</c:v>
                </c:pt>
                <c:pt idx="1187">
                  <c:v>19.890499999999999</c:v>
                </c:pt>
                <c:pt idx="1188">
                  <c:v>19.907170000000001</c:v>
                </c:pt>
                <c:pt idx="1189">
                  <c:v>19.923829999999999</c:v>
                </c:pt>
                <c:pt idx="1190">
                  <c:v>19.9405</c:v>
                </c:pt>
                <c:pt idx="1191">
                  <c:v>19.957170000000001</c:v>
                </c:pt>
                <c:pt idx="1192">
                  <c:v>19.97383</c:v>
                </c:pt>
                <c:pt idx="1193">
                  <c:v>19.990500000000001</c:v>
                </c:pt>
                <c:pt idx="1194">
                  <c:v>20.007249999999999</c:v>
                </c:pt>
                <c:pt idx="1195">
                  <c:v>20.02383</c:v>
                </c:pt>
                <c:pt idx="1196">
                  <c:v>20.040500000000002</c:v>
                </c:pt>
                <c:pt idx="1197">
                  <c:v>20.057169999999999</c:v>
                </c:pt>
                <c:pt idx="1198">
                  <c:v>20.073830000000001</c:v>
                </c:pt>
                <c:pt idx="1199">
                  <c:v>20.090499999999999</c:v>
                </c:pt>
                <c:pt idx="1200">
                  <c:v>20.10717</c:v>
                </c:pt>
                <c:pt idx="1201">
                  <c:v>20.123830000000002</c:v>
                </c:pt>
                <c:pt idx="1202">
                  <c:v>20.140499999999999</c:v>
                </c:pt>
                <c:pt idx="1203">
                  <c:v>20.157170000000001</c:v>
                </c:pt>
                <c:pt idx="1204">
                  <c:v>20.173829999999999</c:v>
                </c:pt>
                <c:pt idx="1205">
                  <c:v>20.1905</c:v>
                </c:pt>
                <c:pt idx="1206">
                  <c:v>20.207170000000001</c:v>
                </c:pt>
                <c:pt idx="1207">
                  <c:v>20.22383</c:v>
                </c:pt>
                <c:pt idx="1208">
                  <c:v>20.240500000000001</c:v>
                </c:pt>
                <c:pt idx="1209">
                  <c:v>20.257169999999999</c:v>
                </c:pt>
                <c:pt idx="1210">
                  <c:v>20.27383</c:v>
                </c:pt>
                <c:pt idx="1211">
                  <c:v>20.290500000000002</c:v>
                </c:pt>
                <c:pt idx="1212">
                  <c:v>20.307169999999999</c:v>
                </c:pt>
                <c:pt idx="1213">
                  <c:v>20.323830000000001</c:v>
                </c:pt>
                <c:pt idx="1214">
                  <c:v>20.340499999999999</c:v>
                </c:pt>
                <c:pt idx="1215">
                  <c:v>20.35717</c:v>
                </c:pt>
                <c:pt idx="1216">
                  <c:v>20.373830000000002</c:v>
                </c:pt>
                <c:pt idx="1217">
                  <c:v>20.390499999999999</c:v>
                </c:pt>
                <c:pt idx="1218">
                  <c:v>20.407170000000001</c:v>
                </c:pt>
                <c:pt idx="1219">
                  <c:v>20.423829999999999</c:v>
                </c:pt>
                <c:pt idx="1220">
                  <c:v>20.4405</c:v>
                </c:pt>
                <c:pt idx="1221">
                  <c:v>20.457170000000001</c:v>
                </c:pt>
                <c:pt idx="1222">
                  <c:v>20.47383</c:v>
                </c:pt>
                <c:pt idx="1223">
                  <c:v>20.490500000000001</c:v>
                </c:pt>
                <c:pt idx="1224">
                  <c:v>20.507169999999999</c:v>
                </c:pt>
                <c:pt idx="1225">
                  <c:v>20.52383</c:v>
                </c:pt>
                <c:pt idx="1226">
                  <c:v>20.540500000000002</c:v>
                </c:pt>
                <c:pt idx="1227">
                  <c:v>20.557169999999999</c:v>
                </c:pt>
                <c:pt idx="1228">
                  <c:v>20.573830000000001</c:v>
                </c:pt>
                <c:pt idx="1229">
                  <c:v>20.590499999999999</c:v>
                </c:pt>
                <c:pt idx="1230">
                  <c:v>20.60717</c:v>
                </c:pt>
                <c:pt idx="1231">
                  <c:v>20.623830000000002</c:v>
                </c:pt>
                <c:pt idx="1232">
                  <c:v>20.640499999999999</c:v>
                </c:pt>
                <c:pt idx="1233">
                  <c:v>20.657170000000001</c:v>
                </c:pt>
                <c:pt idx="1234">
                  <c:v>20.673829999999999</c:v>
                </c:pt>
                <c:pt idx="1235">
                  <c:v>20.6905</c:v>
                </c:pt>
                <c:pt idx="1236">
                  <c:v>20.707170000000001</c:v>
                </c:pt>
                <c:pt idx="1237">
                  <c:v>20.72383</c:v>
                </c:pt>
                <c:pt idx="1238">
                  <c:v>20.740500000000001</c:v>
                </c:pt>
                <c:pt idx="1239">
                  <c:v>20.757169999999999</c:v>
                </c:pt>
                <c:pt idx="1240">
                  <c:v>20.77383</c:v>
                </c:pt>
                <c:pt idx="1241">
                  <c:v>20.790500000000002</c:v>
                </c:pt>
                <c:pt idx="1242">
                  <c:v>20.807169999999999</c:v>
                </c:pt>
                <c:pt idx="1243">
                  <c:v>20.823830000000001</c:v>
                </c:pt>
                <c:pt idx="1244">
                  <c:v>20.840499999999999</c:v>
                </c:pt>
                <c:pt idx="1245">
                  <c:v>20.85717</c:v>
                </c:pt>
                <c:pt idx="1246">
                  <c:v>20.873830000000002</c:v>
                </c:pt>
                <c:pt idx="1247">
                  <c:v>20.890499999999999</c:v>
                </c:pt>
                <c:pt idx="1248">
                  <c:v>20.907170000000001</c:v>
                </c:pt>
                <c:pt idx="1249">
                  <c:v>20.923829999999999</c:v>
                </c:pt>
                <c:pt idx="1250">
                  <c:v>20.9405</c:v>
                </c:pt>
                <c:pt idx="1251">
                  <c:v>20.957170000000001</c:v>
                </c:pt>
                <c:pt idx="1252">
                  <c:v>20.97383</c:v>
                </c:pt>
                <c:pt idx="1253">
                  <c:v>20.990500000000001</c:v>
                </c:pt>
                <c:pt idx="1254">
                  <c:v>21.007169999999999</c:v>
                </c:pt>
                <c:pt idx="1255">
                  <c:v>21.02383</c:v>
                </c:pt>
                <c:pt idx="1256">
                  <c:v>21.040500000000002</c:v>
                </c:pt>
                <c:pt idx="1257">
                  <c:v>21.057169999999999</c:v>
                </c:pt>
                <c:pt idx="1258">
                  <c:v>21.073830000000001</c:v>
                </c:pt>
                <c:pt idx="1259">
                  <c:v>21.090499999999999</c:v>
                </c:pt>
                <c:pt idx="1260">
                  <c:v>21.10717</c:v>
                </c:pt>
                <c:pt idx="1261">
                  <c:v>21.123830000000002</c:v>
                </c:pt>
                <c:pt idx="1262">
                  <c:v>21.140499999999999</c:v>
                </c:pt>
                <c:pt idx="1263">
                  <c:v>21.157170000000001</c:v>
                </c:pt>
                <c:pt idx="1264">
                  <c:v>21.173829999999999</c:v>
                </c:pt>
                <c:pt idx="1265">
                  <c:v>21.1905</c:v>
                </c:pt>
                <c:pt idx="1266">
                  <c:v>21.207170000000001</c:v>
                </c:pt>
                <c:pt idx="1267">
                  <c:v>21.22383</c:v>
                </c:pt>
                <c:pt idx="1268">
                  <c:v>21.240500000000001</c:v>
                </c:pt>
                <c:pt idx="1269">
                  <c:v>21.257169999999999</c:v>
                </c:pt>
                <c:pt idx="1270">
                  <c:v>21.27383</c:v>
                </c:pt>
                <c:pt idx="1271">
                  <c:v>21.290500000000002</c:v>
                </c:pt>
                <c:pt idx="1272">
                  <c:v>21.307169999999999</c:v>
                </c:pt>
                <c:pt idx="1273">
                  <c:v>21.323830000000001</c:v>
                </c:pt>
                <c:pt idx="1274">
                  <c:v>21.340499999999999</c:v>
                </c:pt>
                <c:pt idx="1275">
                  <c:v>21.35717</c:v>
                </c:pt>
                <c:pt idx="1276">
                  <c:v>21.373830000000002</c:v>
                </c:pt>
                <c:pt idx="1277">
                  <c:v>21.390499999999999</c:v>
                </c:pt>
                <c:pt idx="1278">
                  <c:v>21.407170000000001</c:v>
                </c:pt>
                <c:pt idx="1279">
                  <c:v>21.423829999999999</c:v>
                </c:pt>
                <c:pt idx="1280">
                  <c:v>21.4405</c:v>
                </c:pt>
                <c:pt idx="1281">
                  <c:v>21.457170000000001</c:v>
                </c:pt>
                <c:pt idx="1282">
                  <c:v>21.47383</c:v>
                </c:pt>
                <c:pt idx="1283">
                  <c:v>21.490500000000001</c:v>
                </c:pt>
                <c:pt idx="1284">
                  <c:v>21.507169999999999</c:v>
                </c:pt>
                <c:pt idx="1285">
                  <c:v>21.52383</c:v>
                </c:pt>
                <c:pt idx="1286">
                  <c:v>21.540500000000002</c:v>
                </c:pt>
                <c:pt idx="1287">
                  <c:v>21.557169999999999</c:v>
                </c:pt>
                <c:pt idx="1288">
                  <c:v>21.573830000000001</c:v>
                </c:pt>
                <c:pt idx="1289">
                  <c:v>21.590499999999999</c:v>
                </c:pt>
                <c:pt idx="1290">
                  <c:v>21.60717</c:v>
                </c:pt>
                <c:pt idx="1291">
                  <c:v>21.623830000000002</c:v>
                </c:pt>
                <c:pt idx="1292">
                  <c:v>21.640499999999999</c:v>
                </c:pt>
                <c:pt idx="1293">
                  <c:v>21.657170000000001</c:v>
                </c:pt>
                <c:pt idx="1294">
                  <c:v>21.673829999999999</c:v>
                </c:pt>
                <c:pt idx="1295">
                  <c:v>21.6905</c:v>
                </c:pt>
                <c:pt idx="1296">
                  <c:v>21.707170000000001</c:v>
                </c:pt>
                <c:pt idx="1297">
                  <c:v>21.72383</c:v>
                </c:pt>
                <c:pt idx="1298">
                  <c:v>21.740500000000001</c:v>
                </c:pt>
                <c:pt idx="1299">
                  <c:v>21.757169999999999</c:v>
                </c:pt>
                <c:pt idx="1300">
                  <c:v>21.77383</c:v>
                </c:pt>
                <c:pt idx="1301">
                  <c:v>21.790500000000002</c:v>
                </c:pt>
                <c:pt idx="1302">
                  <c:v>21.807169999999999</c:v>
                </c:pt>
                <c:pt idx="1303">
                  <c:v>21.823830000000001</c:v>
                </c:pt>
                <c:pt idx="1304">
                  <c:v>21.840499999999999</c:v>
                </c:pt>
                <c:pt idx="1305">
                  <c:v>21.85717</c:v>
                </c:pt>
                <c:pt idx="1306">
                  <c:v>21.873830000000002</c:v>
                </c:pt>
                <c:pt idx="1307">
                  <c:v>21.890499999999999</c:v>
                </c:pt>
                <c:pt idx="1308">
                  <c:v>21.907170000000001</c:v>
                </c:pt>
                <c:pt idx="1309">
                  <c:v>21.923829999999999</c:v>
                </c:pt>
                <c:pt idx="1310">
                  <c:v>21.9405</c:v>
                </c:pt>
                <c:pt idx="1311">
                  <c:v>21.957170000000001</c:v>
                </c:pt>
                <c:pt idx="1312">
                  <c:v>21.97383</c:v>
                </c:pt>
                <c:pt idx="1313">
                  <c:v>21.990500000000001</c:v>
                </c:pt>
                <c:pt idx="1314">
                  <c:v>22.007169999999999</c:v>
                </c:pt>
                <c:pt idx="1315">
                  <c:v>22.02383</c:v>
                </c:pt>
                <c:pt idx="1316">
                  <c:v>22.040500000000002</c:v>
                </c:pt>
                <c:pt idx="1317">
                  <c:v>22.057169999999999</c:v>
                </c:pt>
                <c:pt idx="1318">
                  <c:v>22.073830000000001</c:v>
                </c:pt>
                <c:pt idx="1319">
                  <c:v>22.090499999999999</c:v>
                </c:pt>
                <c:pt idx="1320">
                  <c:v>22.10717</c:v>
                </c:pt>
                <c:pt idx="1321">
                  <c:v>22.123830000000002</c:v>
                </c:pt>
                <c:pt idx="1322">
                  <c:v>22.140499999999999</c:v>
                </c:pt>
                <c:pt idx="1323">
                  <c:v>22.157170000000001</c:v>
                </c:pt>
                <c:pt idx="1324">
                  <c:v>22.173829999999999</c:v>
                </c:pt>
                <c:pt idx="1325">
                  <c:v>22.1905</c:v>
                </c:pt>
                <c:pt idx="1326">
                  <c:v>22.207170000000001</c:v>
                </c:pt>
                <c:pt idx="1327">
                  <c:v>22.22383</c:v>
                </c:pt>
                <c:pt idx="1328">
                  <c:v>22.240500000000001</c:v>
                </c:pt>
                <c:pt idx="1329">
                  <c:v>22.257169999999999</c:v>
                </c:pt>
                <c:pt idx="1330">
                  <c:v>22.27383</c:v>
                </c:pt>
                <c:pt idx="1331">
                  <c:v>22.290500000000002</c:v>
                </c:pt>
                <c:pt idx="1332">
                  <c:v>22.307169999999999</c:v>
                </c:pt>
                <c:pt idx="1333">
                  <c:v>22.323830000000001</c:v>
                </c:pt>
                <c:pt idx="1334">
                  <c:v>22.340499999999999</c:v>
                </c:pt>
                <c:pt idx="1335">
                  <c:v>22.35717</c:v>
                </c:pt>
                <c:pt idx="1336">
                  <c:v>22.373830000000002</c:v>
                </c:pt>
                <c:pt idx="1337">
                  <c:v>22.390499999999999</c:v>
                </c:pt>
                <c:pt idx="1338">
                  <c:v>22.407170000000001</c:v>
                </c:pt>
                <c:pt idx="1339">
                  <c:v>22.423829999999999</c:v>
                </c:pt>
                <c:pt idx="1340">
                  <c:v>22.4405</c:v>
                </c:pt>
                <c:pt idx="1341">
                  <c:v>22.457170000000001</c:v>
                </c:pt>
                <c:pt idx="1342">
                  <c:v>22.47383</c:v>
                </c:pt>
                <c:pt idx="1343">
                  <c:v>22.490500000000001</c:v>
                </c:pt>
                <c:pt idx="1344">
                  <c:v>22.507169999999999</c:v>
                </c:pt>
                <c:pt idx="1345">
                  <c:v>22.52383</c:v>
                </c:pt>
                <c:pt idx="1346">
                  <c:v>22.540500000000002</c:v>
                </c:pt>
                <c:pt idx="1347">
                  <c:v>22.557169999999999</c:v>
                </c:pt>
                <c:pt idx="1348">
                  <c:v>22.573830000000001</c:v>
                </c:pt>
                <c:pt idx="1349">
                  <c:v>22.590499999999999</c:v>
                </c:pt>
                <c:pt idx="1350">
                  <c:v>22.60717</c:v>
                </c:pt>
                <c:pt idx="1351">
                  <c:v>22.623830000000002</c:v>
                </c:pt>
                <c:pt idx="1352">
                  <c:v>22.640499999999999</c:v>
                </c:pt>
                <c:pt idx="1353">
                  <c:v>22.657170000000001</c:v>
                </c:pt>
                <c:pt idx="1354">
                  <c:v>22.673829999999999</c:v>
                </c:pt>
                <c:pt idx="1355">
                  <c:v>22.6905</c:v>
                </c:pt>
                <c:pt idx="1356">
                  <c:v>22.707170000000001</c:v>
                </c:pt>
                <c:pt idx="1357">
                  <c:v>22.72383</c:v>
                </c:pt>
                <c:pt idx="1358">
                  <c:v>22.740500000000001</c:v>
                </c:pt>
                <c:pt idx="1359">
                  <c:v>22.757169999999999</c:v>
                </c:pt>
                <c:pt idx="1360">
                  <c:v>22.77383</c:v>
                </c:pt>
                <c:pt idx="1361">
                  <c:v>22.790500000000002</c:v>
                </c:pt>
                <c:pt idx="1362">
                  <c:v>22.807169999999999</c:v>
                </c:pt>
                <c:pt idx="1363">
                  <c:v>22.823830000000001</c:v>
                </c:pt>
                <c:pt idx="1364">
                  <c:v>22.840499999999999</c:v>
                </c:pt>
                <c:pt idx="1365">
                  <c:v>22.85717</c:v>
                </c:pt>
                <c:pt idx="1366">
                  <c:v>22.873830000000002</c:v>
                </c:pt>
                <c:pt idx="1367">
                  <c:v>22.890499999999999</c:v>
                </c:pt>
                <c:pt idx="1368">
                  <c:v>22.907170000000001</c:v>
                </c:pt>
                <c:pt idx="1369">
                  <c:v>22.923829999999999</c:v>
                </c:pt>
                <c:pt idx="1370">
                  <c:v>22.9405</c:v>
                </c:pt>
                <c:pt idx="1371">
                  <c:v>22.957170000000001</c:v>
                </c:pt>
                <c:pt idx="1372">
                  <c:v>22.97383</c:v>
                </c:pt>
                <c:pt idx="1373">
                  <c:v>22.990500000000001</c:v>
                </c:pt>
                <c:pt idx="1374">
                  <c:v>23.007169999999999</c:v>
                </c:pt>
                <c:pt idx="1375">
                  <c:v>23.02383</c:v>
                </c:pt>
                <c:pt idx="1376">
                  <c:v>23.040500000000002</c:v>
                </c:pt>
                <c:pt idx="1377">
                  <c:v>23.057169999999999</c:v>
                </c:pt>
                <c:pt idx="1378">
                  <c:v>23.073830000000001</c:v>
                </c:pt>
                <c:pt idx="1379">
                  <c:v>23.090499999999999</c:v>
                </c:pt>
                <c:pt idx="1380">
                  <c:v>23.10717</c:v>
                </c:pt>
                <c:pt idx="1381">
                  <c:v>23.123830000000002</c:v>
                </c:pt>
                <c:pt idx="1382">
                  <c:v>23.140499999999999</c:v>
                </c:pt>
                <c:pt idx="1383">
                  <c:v>23.157170000000001</c:v>
                </c:pt>
                <c:pt idx="1384">
                  <c:v>23.173829999999999</c:v>
                </c:pt>
                <c:pt idx="1385">
                  <c:v>23.1905</c:v>
                </c:pt>
                <c:pt idx="1386">
                  <c:v>23.207170000000001</c:v>
                </c:pt>
                <c:pt idx="1387">
                  <c:v>23.22383</c:v>
                </c:pt>
                <c:pt idx="1388">
                  <c:v>23.240500000000001</c:v>
                </c:pt>
                <c:pt idx="1389">
                  <c:v>23.257169999999999</c:v>
                </c:pt>
                <c:pt idx="1390">
                  <c:v>23.27383</c:v>
                </c:pt>
                <c:pt idx="1391">
                  <c:v>23.290500000000002</c:v>
                </c:pt>
                <c:pt idx="1392">
                  <c:v>23.307169999999999</c:v>
                </c:pt>
                <c:pt idx="1393">
                  <c:v>23.323830000000001</c:v>
                </c:pt>
                <c:pt idx="1394">
                  <c:v>23.340499999999999</c:v>
                </c:pt>
                <c:pt idx="1395">
                  <c:v>23.35717</c:v>
                </c:pt>
                <c:pt idx="1396">
                  <c:v>23.373830000000002</c:v>
                </c:pt>
                <c:pt idx="1397">
                  <c:v>23.390499999999999</c:v>
                </c:pt>
                <c:pt idx="1398">
                  <c:v>23.407170000000001</c:v>
                </c:pt>
                <c:pt idx="1399">
                  <c:v>23.423829999999999</c:v>
                </c:pt>
                <c:pt idx="1400">
                  <c:v>23.4405</c:v>
                </c:pt>
                <c:pt idx="1401">
                  <c:v>23.457170000000001</c:v>
                </c:pt>
                <c:pt idx="1402">
                  <c:v>23.47383</c:v>
                </c:pt>
                <c:pt idx="1403">
                  <c:v>23.490500000000001</c:v>
                </c:pt>
                <c:pt idx="1404">
                  <c:v>23.507169999999999</c:v>
                </c:pt>
                <c:pt idx="1405">
                  <c:v>23.52383</c:v>
                </c:pt>
                <c:pt idx="1406">
                  <c:v>23.540500000000002</c:v>
                </c:pt>
                <c:pt idx="1407">
                  <c:v>23.557169999999999</c:v>
                </c:pt>
                <c:pt idx="1408">
                  <c:v>23.573830000000001</c:v>
                </c:pt>
                <c:pt idx="1409">
                  <c:v>23.590499999999999</c:v>
                </c:pt>
                <c:pt idx="1410">
                  <c:v>23.60717</c:v>
                </c:pt>
                <c:pt idx="1411">
                  <c:v>23.623830000000002</c:v>
                </c:pt>
                <c:pt idx="1412">
                  <c:v>23.640499999999999</c:v>
                </c:pt>
                <c:pt idx="1413">
                  <c:v>23.657170000000001</c:v>
                </c:pt>
                <c:pt idx="1414">
                  <c:v>23.673829999999999</c:v>
                </c:pt>
                <c:pt idx="1415">
                  <c:v>23.6905</c:v>
                </c:pt>
                <c:pt idx="1416">
                  <c:v>23.707170000000001</c:v>
                </c:pt>
                <c:pt idx="1417">
                  <c:v>23.72383</c:v>
                </c:pt>
                <c:pt idx="1418">
                  <c:v>23.740500000000001</c:v>
                </c:pt>
                <c:pt idx="1419">
                  <c:v>23.757169999999999</c:v>
                </c:pt>
                <c:pt idx="1420">
                  <c:v>23.77383</c:v>
                </c:pt>
                <c:pt idx="1421">
                  <c:v>23.790500000000002</c:v>
                </c:pt>
                <c:pt idx="1422">
                  <c:v>23.807169999999999</c:v>
                </c:pt>
                <c:pt idx="1423">
                  <c:v>23.823830000000001</c:v>
                </c:pt>
                <c:pt idx="1424">
                  <c:v>23.840499999999999</c:v>
                </c:pt>
                <c:pt idx="1425">
                  <c:v>23.85717</c:v>
                </c:pt>
                <c:pt idx="1426">
                  <c:v>23.873830000000002</c:v>
                </c:pt>
                <c:pt idx="1427">
                  <c:v>23.890499999999999</c:v>
                </c:pt>
                <c:pt idx="1428">
                  <c:v>23.907170000000001</c:v>
                </c:pt>
                <c:pt idx="1429">
                  <c:v>23.923829999999999</c:v>
                </c:pt>
                <c:pt idx="1430">
                  <c:v>23.9405</c:v>
                </c:pt>
                <c:pt idx="1431">
                  <c:v>23.957170000000001</c:v>
                </c:pt>
                <c:pt idx="1432">
                  <c:v>23.97383</c:v>
                </c:pt>
                <c:pt idx="1433">
                  <c:v>23.990500000000001</c:v>
                </c:pt>
                <c:pt idx="1434">
                  <c:v>24.007169999999999</c:v>
                </c:pt>
                <c:pt idx="1435">
                  <c:v>24.02383</c:v>
                </c:pt>
                <c:pt idx="1436">
                  <c:v>24.040500000000002</c:v>
                </c:pt>
                <c:pt idx="1437">
                  <c:v>24.057169999999999</c:v>
                </c:pt>
                <c:pt idx="1438">
                  <c:v>24.073830000000001</c:v>
                </c:pt>
                <c:pt idx="1439">
                  <c:v>24.090499999999999</c:v>
                </c:pt>
                <c:pt idx="1440">
                  <c:v>24.10717</c:v>
                </c:pt>
                <c:pt idx="1441">
                  <c:v>24.123830000000002</c:v>
                </c:pt>
                <c:pt idx="1442">
                  <c:v>24.140499999999999</c:v>
                </c:pt>
                <c:pt idx="1443">
                  <c:v>24.157170000000001</c:v>
                </c:pt>
                <c:pt idx="1444">
                  <c:v>24.173829999999999</c:v>
                </c:pt>
                <c:pt idx="1445">
                  <c:v>24.1905</c:v>
                </c:pt>
                <c:pt idx="1446">
                  <c:v>24.207170000000001</c:v>
                </c:pt>
                <c:pt idx="1447">
                  <c:v>24.22383</c:v>
                </c:pt>
                <c:pt idx="1448">
                  <c:v>24.240500000000001</c:v>
                </c:pt>
                <c:pt idx="1449">
                  <c:v>24.257169999999999</c:v>
                </c:pt>
                <c:pt idx="1450">
                  <c:v>24.27383</c:v>
                </c:pt>
                <c:pt idx="1451">
                  <c:v>24.290500000000002</c:v>
                </c:pt>
                <c:pt idx="1452">
                  <c:v>24.307169999999999</c:v>
                </c:pt>
                <c:pt idx="1453">
                  <c:v>24.323830000000001</c:v>
                </c:pt>
                <c:pt idx="1454">
                  <c:v>24.340499999999999</c:v>
                </c:pt>
                <c:pt idx="1455">
                  <c:v>24.35717</c:v>
                </c:pt>
                <c:pt idx="1456">
                  <c:v>24.373830000000002</c:v>
                </c:pt>
                <c:pt idx="1457">
                  <c:v>24.390499999999999</c:v>
                </c:pt>
                <c:pt idx="1458">
                  <c:v>24.407170000000001</c:v>
                </c:pt>
                <c:pt idx="1459">
                  <c:v>24.423829999999999</c:v>
                </c:pt>
                <c:pt idx="1460">
                  <c:v>24.4405</c:v>
                </c:pt>
                <c:pt idx="1461">
                  <c:v>24.457170000000001</c:v>
                </c:pt>
                <c:pt idx="1462">
                  <c:v>24.47383</c:v>
                </c:pt>
                <c:pt idx="1463">
                  <c:v>24.490500000000001</c:v>
                </c:pt>
                <c:pt idx="1464">
                  <c:v>24.507169999999999</c:v>
                </c:pt>
                <c:pt idx="1465">
                  <c:v>24.52383</c:v>
                </c:pt>
                <c:pt idx="1466">
                  <c:v>24.540500000000002</c:v>
                </c:pt>
                <c:pt idx="1467">
                  <c:v>24.557169999999999</c:v>
                </c:pt>
                <c:pt idx="1468">
                  <c:v>24.573830000000001</c:v>
                </c:pt>
                <c:pt idx="1469">
                  <c:v>24.590499999999999</c:v>
                </c:pt>
                <c:pt idx="1470">
                  <c:v>24.60717</c:v>
                </c:pt>
                <c:pt idx="1471">
                  <c:v>24.623830000000002</c:v>
                </c:pt>
                <c:pt idx="1472">
                  <c:v>24.640499999999999</c:v>
                </c:pt>
                <c:pt idx="1473">
                  <c:v>24.657170000000001</c:v>
                </c:pt>
                <c:pt idx="1474">
                  <c:v>24.673829999999999</c:v>
                </c:pt>
                <c:pt idx="1475">
                  <c:v>24.6905</c:v>
                </c:pt>
                <c:pt idx="1476">
                  <c:v>24.707170000000001</c:v>
                </c:pt>
                <c:pt idx="1477">
                  <c:v>24.72383</c:v>
                </c:pt>
                <c:pt idx="1478">
                  <c:v>24.740500000000001</c:v>
                </c:pt>
                <c:pt idx="1479">
                  <c:v>24.757169999999999</c:v>
                </c:pt>
                <c:pt idx="1480">
                  <c:v>24.77383</c:v>
                </c:pt>
                <c:pt idx="1481">
                  <c:v>24.790500000000002</c:v>
                </c:pt>
                <c:pt idx="1482">
                  <c:v>24.807169999999999</c:v>
                </c:pt>
                <c:pt idx="1483">
                  <c:v>24.823830000000001</c:v>
                </c:pt>
                <c:pt idx="1484">
                  <c:v>24.840499999999999</c:v>
                </c:pt>
                <c:pt idx="1485">
                  <c:v>24.85717</c:v>
                </c:pt>
                <c:pt idx="1486">
                  <c:v>24.873830000000002</c:v>
                </c:pt>
                <c:pt idx="1487">
                  <c:v>24.890499999999999</c:v>
                </c:pt>
                <c:pt idx="1488">
                  <c:v>24.907170000000001</c:v>
                </c:pt>
                <c:pt idx="1489">
                  <c:v>24.923829999999999</c:v>
                </c:pt>
                <c:pt idx="1490">
                  <c:v>24.9405</c:v>
                </c:pt>
                <c:pt idx="1491">
                  <c:v>24.957170000000001</c:v>
                </c:pt>
                <c:pt idx="1492">
                  <c:v>24.97383</c:v>
                </c:pt>
                <c:pt idx="1493">
                  <c:v>24.990500000000001</c:v>
                </c:pt>
                <c:pt idx="1494">
                  <c:v>25.007169999999999</c:v>
                </c:pt>
                <c:pt idx="1495">
                  <c:v>25.02383</c:v>
                </c:pt>
                <c:pt idx="1496">
                  <c:v>25.040500000000002</c:v>
                </c:pt>
                <c:pt idx="1497">
                  <c:v>25.057169999999999</c:v>
                </c:pt>
                <c:pt idx="1498">
                  <c:v>25.073830000000001</c:v>
                </c:pt>
                <c:pt idx="1499">
                  <c:v>25.090499999999999</c:v>
                </c:pt>
                <c:pt idx="1500">
                  <c:v>25.10717</c:v>
                </c:pt>
                <c:pt idx="1501">
                  <c:v>25.123830000000002</c:v>
                </c:pt>
                <c:pt idx="1502">
                  <c:v>25.140499999999999</c:v>
                </c:pt>
                <c:pt idx="1503">
                  <c:v>25.157170000000001</c:v>
                </c:pt>
                <c:pt idx="1504">
                  <c:v>25.173829999999999</c:v>
                </c:pt>
                <c:pt idx="1505">
                  <c:v>25.1905</c:v>
                </c:pt>
                <c:pt idx="1506">
                  <c:v>25.207170000000001</c:v>
                </c:pt>
                <c:pt idx="1507">
                  <c:v>25.22383</c:v>
                </c:pt>
                <c:pt idx="1508">
                  <c:v>25.240500000000001</c:v>
                </c:pt>
                <c:pt idx="1509">
                  <c:v>25.257169999999999</c:v>
                </c:pt>
                <c:pt idx="1510">
                  <c:v>25.27383</c:v>
                </c:pt>
                <c:pt idx="1511">
                  <c:v>25.290500000000002</c:v>
                </c:pt>
                <c:pt idx="1512">
                  <c:v>25.307169999999999</c:v>
                </c:pt>
                <c:pt idx="1513">
                  <c:v>25.323830000000001</c:v>
                </c:pt>
                <c:pt idx="1514">
                  <c:v>25.340499999999999</c:v>
                </c:pt>
                <c:pt idx="1515">
                  <c:v>25.35717</c:v>
                </c:pt>
                <c:pt idx="1516">
                  <c:v>25.373830000000002</c:v>
                </c:pt>
                <c:pt idx="1517">
                  <c:v>25.390499999999999</c:v>
                </c:pt>
                <c:pt idx="1518">
                  <c:v>25.407170000000001</c:v>
                </c:pt>
                <c:pt idx="1519">
                  <c:v>25.423829999999999</c:v>
                </c:pt>
                <c:pt idx="1520">
                  <c:v>25.4405</c:v>
                </c:pt>
                <c:pt idx="1521">
                  <c:v>25.457170000000001</c:v>
                </c:pt>
                <c:pt idx="1522">
                  <c:v>25.47383</c:v>
                </c:pt>
                <c:pt idx="1523">
                  <c:v>25.490500000000001</c:v>
                </c:pt>
                <c:pt idx="1524">
                  <c:v>25.507169999999999</c:v>
                </c:pt>
                <c:pt idx="1525">
                  <c:v>25.52383</c:v>
                </c:pt>
                <c:pt idx="1526">
                  <c:v>25.540500000000002</c:v>
                </c:pt>
                <c:pt idx="1527">
                  <c:v>25.557169999999999</c:v>
                </c:pt>
                <c:pt idx="1528">
                  <c:v>25.573830000000001</c:v>
                </c:pt>
                <c:pt idx="1529">
                  <c:v>25.590499999999999</c:v>
                </c:pt>
                <c:pt idx="1530">
                  <c:v>25.60717</c:v>
                </c:pt>
                <c:pt idx="1531">
                  <c:v>25.623830000000002</c:v>
                </c:pt>
                <c:pt idx="1532">
                  <c:v>25.640499999999999</c:v>
                </c:pt>
                <c:pt idx="1533">
                  <c:v>25.657170000000001</c:v>
                </c:pt>
                <c:pt idx="1534">
                  <c:v>25.673829999999999</c:v>
                </c:pt>
                <c:pt idx="1535">
                  <c:v>25.6905</c:v>
                </c:pt>
                <c:pt idx="1536">
                  <c:v>25.707170000000001</c:v>
                </c:pt>
                <c:pt idx="1537">
                  <c:v>25.72383</c:v>
                </c:pt>
                <c:pt idx="1538">
                  <c:v>25.740500000000001</c:v>
                </c:pt>
                <c:pt idx="1539">
                  <c:v>25.757169999999999</c:v>
                </c:pt>
                <c:pt idx="1540">
                  <c:v>25.77383</c:v>
                </c:pt>
                <c:pt idx="1541">
                  <c:v>25.790500000000002</c:v>
                </c:pt>
                <c:pt idx="1542">
                  <c:v>25.807169999999999</c:v>
                </c:pt>
                <c:pt idx="1543">
                  <c:v>25.823830000000001</c:v>
                </c:pt>
                <c:pt idx="1544">
                  <c:v>25.840499999999999</c:v>
                </c:pt>
                <c:pt idx="1545">
                  <c:v>25.85717</c:v>
                </c:pt>
                <c:pt idx="1546">
                  <c:v>25.873830000000002</c:v>
                </c:pt>
                <c:pt idx="1547">
                  <c:v>25.890499999999999</c:v>
                </c:pt>
                <c:pt idx="1548">
                  <c:v>25.907170000000001</c:v>
                </c:pt>
                <c:pt idx="1549">
                  <c:v>25.923829999999999</c:v>
                </c:pt>
                <c:pt idx="1550">
                  <c:v>25.9405</c:v>
                </c:pt>
                <c:pt idx="1551">
                  <c:v>25.957170000000001</c:v>
                </c:pt>
                <c:pt idx="1552">
                  <c:v>25.97383</c:v>
                </c:pt>
                <c:pt idx="1553">
                  <c:v>25.990500000000001</c:v>
                </c:pt>
                <c:pt idx="1554">
                  <c:v>26.007169999999999</c:v>
                </c:pt>
                <c:pt idx="1555">
                  <c:v>26.02383</c:v>
                </c:pt>
                <c:pt idx="1556">
                  <c:v>26.040500000000002</c:v>
                </c:pt>
                <c:pt idx="1557">
                  <c:v>26.057169999999999</c:v>
                </c:pt>
                <c:pt idx="1558">
                  <c:v>26.073830000000001</c:v>
                </c:pt>
                <c:pt idx="1559">
                  <c:v>26.090499999999999</c:v>
                </c:pt>
                <c:pt idx="1560">
                  <c:v>26.10717</c:v>
                </c:pt>
                <c:pt idx="1561">
                  <c:v>26.123830000000002</c:v>
                </c:pt>
                <c:pt idx="1562">
                  <c:v>26.140499999999999</c:v>
                </c:pt>
                <c:pt idx="1563">
                  <c:v>26.157170000000001</c:v>
                </c:pt>
                <c:pt idx="1564">
                  <c:v>26.173829999999999</c:v>
                </c:pt>
                <c:pt idx="1565">
                  <c:v>26.1905</c:v>
                </c:pt>
                <c:pt idx="1566">
                  <c:v>26.207170000000001</c:v>
                </c:pt>
                <c:pt idx="1567">
                  <c:v>26.22383</c:v>
                </c:pt>
                <c:pt idx="1568">
                  <c:v>26.240500000000001</c:v>
                </c:pt>
                <c:pt idx="1569">
                  <c:v>26.257169999999999</c:v>
                </c:pt>
                <c:pt idx="1570">
                  <c:v>26.27383</c:v>
                </c:pt>
                <c:pt idx="1571">
                  <c:v>26.290500000000002</c:v>
                </c:pt>
                <c:pt idx="1572">
                  <c:v>26.307169999999999</c:v>
                </c:pt>
                <c:pt idx="1573">
                  <c:v>26.323830000000001</c:v>
                </c:pt>
                <c:pt idx="1574">
                  <c:v>26.340499999999999</c:v>
                </c:pt>
                <c:pt idx="1575">
                  <c:v>26.35717</c:v>
                </c:pt>
                <c:pt idx="1576">
                  <c:v>26.373830000000002</c:v>
                </c:pt>
                <c:pt idx="1577">
                  <c:v>26.390499999999999</c:v>
                </c:pt>
                <c:pt idx="1578">
                  <c:v>26.407170000000001</c:v>
                </c:pt>
                <c:pt idx="1579">
                  <c:v>26.423829999999999</c:v>
                </c:pt>
                <c:pt idx="1580">
                  <c:v>26.4405</c:v>
                </c:pt>
                <c:pt idx="1581">
                  <c:v>26.457170000000001</c:v>
                </c:pt>
                <c:pt idx="1582">
                  <c:v>26.47383</c:v>
                </c:pt>
                <c:pt idx="1583">
                  <c:v>26.490500000000001</c:v>
                </c:pt>
                <c:pt idx="1584">
                  <c:v>26.507169999999999</c:v>
                </c:pt>
                <c:pt idx="1585">
                  <c:v>26.52383</c:v>
                </c:pt>
                <c:pt idx="1586">
                  <c:v>26.540500000000002</c:v>
                </c:pt>
                <c:pt idx="1587">
                  <c:v>26.557169999999999</c:v>
                </c:pt>
                <c:pt idx="1588">
                  <c:v>26.573830000000001</c:v>
                </c:pt>
                <c:pt idx="1589">
                  <c:v>26.590499999999999</c:v>
                </c:pt>
                <c:pt idx="1590">
                  <c:v>26.60717</c:v>
                </c:pt>
                <c:pt idx="1591">
                  <c:v>26.623830000000002</c:v>
                </c:pt>
                <c:pt idx="1592">
                  <c:v>26.640499999999999</c:v>
                </c:pt>
                <c:pt idx="1593">
                  <c:v>26.657170000000001</c:v>
                </c:pt>
                <c:pt idx="1594">
                  <c:v>26.673829999999999</c:v>
                </c:pt>
                <c:pt idx="1595">
                  <c:v>26.6905</c:v>
                </c:pt>
                <c:pt idx="1596">
                  <c:v>26.707170000000001</c:v>
                </c:pt>
                <c:pt idx="1597">
                  <c:v>26.72383</c:v>
                </c:pt>
                <c:pt idx="1598">
                  <c:v>26.740500000000001</c:v>
                </c:pt>
                <c:pt idx="1599">
                  <c:v>26.757169999999999</c:v>
                </c:pt>
                <c:pt idx="1600">
                  <c:v>26.77383</c:v>
                </c:pt>
                <c:pt idx="1601">
                  <c:v>26.790500000000002</c:v>
                </c:pt>
                <c:pt idx="1602">
                  <c:v>26.807169999999999</c:v>
                </c:pt>
                <c:pt idx="1603">
                  <c:v>26.823830000000001</c:v>
                </c:pt>
                <c:pt idx="1604">
                  <c:v>26.840499999999999</c:v>
                </c:pt>
                <c:pt idx="1605">
                  <c:v>26.85717</c:v>
                </c:pt>
                <c:pt idx="1606">
                  <c:v>26.873830000000002</c:v>
                </c:pt>
                <c:pt idx="1607">
                  <c:v>26.890499999999999</c:v>
                </c:pt>
                <c:pt idx="1608">
                  <c:v>26.907170000000001</c:v>
                </c:pt>
                <c:pt idx="1609">
                  <c:v>26.923829999999999</c:v>
                </c:pt>
                <c:pt idx="1610">
                  <c:v>26.9405</c:v>
                </c:pt>
                <c:pt idx="1611">
                  <c:v>26.957170000000001</c:v>
                </c:pt>
                <c:pt idx="1612">
                  <c:v>26.97383</c:v>
                </c:pt>
                <c:pt idx="1613">
                  <c:v>26.990500000000001</c:v>
                </c:pt>
                <c:pt idx="1614">
                  <c:v>27.007169999999999</c:v>
                </c:pt>
                <c:pt idx="1615">
                  <c:v>27.02383</c:v>
                </c:pt>
                <c:pt idx="1616">
                  <c:v>27.040500000000002</c:v>
                </c:pt>
                <c:pt idx="1617">
                  <c:v>27.057169999999999</c:v>
                </c:pt>
                <c:pt idx="1618">
                  <c:v>27.073830000000001</c:v>
                </c:pt>
                <c:pt idx="1619">
                  <c:v>27.090499999999999</c:v>
                </c:pt>
                <c:pt idx="1620">
                  <c:v>27.10717</c:v>
                </c:pt>
                <c:pt idx="1621">
                  <c:v>27.123830000000002</c:v>
                </c:pt>
                <c:pt idx="1622">
                  <c:v>27.140499999999999</c:v>
                </c:pt>
                <c:pt idx="1623">
                  <c:v>27.157170000000001</c:v>
                </c:pt>
                <c:pt idx="1624">
                  <c:v>27.173829999999999</c:v>
                </c:pt>
                <c:pt idx="1625">
                  <c:v>27.1905</c:v>
                </c:pt>
                <c:pt idx="1626">
                  <c:v>27.207170000000001</c:v>
                </c:pt>
                <c:pt idx="1627">
                  <c:v>27.22383</c:v>
                </c:pt>
                <c:pt idx="1628">
                  <c:v>27.240500000000001</c:v>
                </c:pt>
                <c:pt idx="1629">
                  <c:v>27.257169999999999</c:v>
                </c:pt>
                <c:pt idx="1630">
                  <c:v>27.27383</c:v>
                </c:pt>
                <c:pt idx="1631">
                  <c:v>27.290500000000002</c:v>
                </c:pt>
                <c:pt idx="1632">
                  <c:v>27.307169999999999</c:v>
                </c:pt>
                <c:pt idx="1633">
                  <c:v>27.323830000000001</c:v>
                </c:pt>
                <c:pt idx="1634">
                  <c:v>27.340499999999999</c:v>
                </c:pt>
                <c:pt idx="1635">
                  <c:v>27.35717</c:v>
                </c:pt>
                <c:pt idx="1636">
                  <c:v>27.373830000000002</c:v>
                </c:pt>
                <c:pt idx="1637">
                  <c:v>27.390499999999999</c:v>
                </c:pt>
                <c:pt idx="1638">
                  <c:v>27.407170000000001</c:v>
                </c:pt>
                <c:pt idx="1639">
                  <c:v>27.423829999999999</c:v>
                </c:pt>
                <c:pt idx="1640">
                  <c:v>27.4405</c:v>
                </c:pt>
                <c:pt idx="1641">
                  <c:v>27.457170000000001</c:v>
                </c:pt>
                <c:pt idx="1642">
                  <c:v>27.47383</c:v>
                </c:pt>
                <c:pt idx="1643">
                  <c:v>27.490500000000001</c:v>
                </c:pt>
                <c:pt idx="1644">
                  <c:v>27.507169999999999</c:v>
                </c:pt>
                <c:pt idx="1645">
                  <c:v>27.52383</c:v>
                </c:pt>
                <c:pt idx="1646">
                  <c:v>27.540500000000002</c:v>
                </c:pt>
                <c:pt idx="1647">
                  <c:v>27.557169999999999</c:v>
                </c:pt>
                <c:pt idx="1648">
                  <c:v>27.573830000000001</c:v>
                </c:pt>
                <c:pt idx="1649">
                  <c:v>27.590499999999999</c:v>
                </c:pt>
                <c:pt idx="1650">
                  <c:v>27.60717</c:v>
                </c:pt>
                <c:pt idx="1651">
                  <c:v>27.623830000000002</c:v>
                </c:pt>
                <c:pt idx="1652">
                  <c:v>27.640499999999999</c:v>
                </c:pt>
                <c:pt idx="1653">
                  <c:v>27.657170000000001</c:v>
                </c:pt>
                <c:pt idx="1654">
                  <c:v>27.673829999999999</c:v>
                </c:pt>
                <c:pt idx="1655">
                  <c:v>27.6905</c:v>
                </c:pt>
                <c:pt idx="1656">
                  <c:v>27.707170000000001</c:v>
                </c:pt>
                <c:pt idx="1657">
                  <c:v>27.72383</c:v>
                </c:pt>
                <c:pt idx="1658">
                  <c:v>27.740500000000001</c:v>
                </c:pt>
                <c:pt idx="1659">
                  <c:v>27.757169999999999</c:v>
                </c:pt>
                <c:pt idx="1660">
                  <c:v>27.77383</c:v>
                </c:pt>
                <c:pt idx="1661">
                  <c:v>27.790500000000002</c:v>
                </c:pt>
                <c:pt idx="1662">
                  <c:v>27.807169999999999</c:v>
                </c:pt>
                <c:pt idx="1663">
                  <c:v>27.823830000000001</c:v>
                </c:pt>
                <c:pt idx="1664">
                  <c:v>27.840499999999999</c:v>
                </c:pt>
                <c:pt idx="1665">
                  <c:v>27.85717</c:v>
                </c:pt>
                <c:pt idx="1666">
                  <c:v>27.873830000000002</c:v>
                </c:pt>
                <c:pt idx="1667">
                  <c:v>27.890499999999999</c:v>
                </c:pt>
                <c:pt idx="1668">
                  <c:v>27.907170000000001</c:v>
                </c:pt>
                <c:pt idx="1669">
                  <c:v>27.923829999999999</c:v>
                </c:pt>
                <c:pt idx="1670">
                  <c:v>27.9405</c:v>
                </c:pt>
                <c:pt idx="1671">
                  <c:v>27.957170000000001</c:v>
                </c:pt>
                <c:pt idx="1672">
                  <c:v>27.97383</c:v>
                </c:pt>
                <c:pt idx="1673">
                  <c:v>27.990500000000001</c:v>
                </c:pt>
                <c:pt idx="1674">
                  <c:v>28.007169999999999</c:v>
                </c:pt>
                <c:pt idx="1675">
                  <c:v>28.02383</c:v>
                </c:pt>
                <c:pt idx="1676">
                  <c:v>28.040500000000002</c:v>
                </c:pt>
                <c:pt idx="1677">
                  <c:v>28.057169999999999</c:v>
                </c:pt>
                <c:pt idx="1678">
                  <c:v>28.073830000000001</c:v>
                </c:pt>
                <c:pt idx="1679">
                  <c:v>28.090499999999999</c:v>
                </c:pt>
                <c:pt idx="1680">
                  <c:v>28.10717</c:v>
                </c:pt>
                <c:pt idx="1681">
                  <c:v>28.123830000000002</c:v>
                </c:pt>
                <c:pt idx="1682">
                  <c:v>28.140499999999999</c:v>
                </c:pt>
                <c:pt idx="1683">
                  <c:v>28.157170000000001</c:v>
                </c:pt>
                <c:pt idx="1684">
                  <c:v>28.173829999999999</c:v>
                </c:pt>
                <c:pt idx="1685">
                  <c:v>28.1905</c:v>
                </c:pt>
                <c:pt idx="1686">
                  <c:v>28.207170000000001</c:v>
                </c:pt>
                <c:pt idx="1687">
                  <c:v>28.22383</c:v>
                </c:pt>
                <c:pt idx="1688">
                  <c:v>28.240500000000001</c:v>
                </c:pt>
                <c:pt idx="1689">
                  <c:v>28.257169999999999</c:v>
                </c:pt>
                <c:pt idx="1690">
                  <c:v>28.27383</c:v>
                </c:pt>
                <c:pt idx="1691">
                  <c:v>28.290500000000002</c:v>
                </c:pt>
                <c:pt idx="1692">
                  <c:v>28.307169999999999</c:v>
                </c:pt>
                <c:pt idx="1693">
                  <c:v>28.323830000000001</c:v>
                </c:pt>
                <c:pt idx="1694">
                  <c:v>28.340499999999999</c:v>
                </c:pt>
                <c:pt idx="1695">
                  <c:v>28.35717</c:v>
                </c:pt>
                <c:pt idx="1696">
                  <c:v>28.373830000000002</c:v>
                </c:pt>
                <c:pt idx="1697">
                  <c:v>28.390499999999999</c:v>
                </c:pt>
                <c:pt idx="1698">
                  <c:v>28.407170000000001</c:v>
                </c:pt>
                <c:pt idx="1699">
                  <c:v>28.423829999999999</c:v>
                </c:pt>
                <c:pt idx="1700">
                  <c:v>28.4405</c:v>
                </c:pt>
                <c:pt idx="1701">
                  <c:v>28.457170000000001</c:v>
                </c:pt>
                <c:pt idx="1702">
                  <c:v>28.47383</c:v>
                </c:pt>
                <c:pt idx="1703">
                  <c:v>28.490500000000001</c:v>
                </c:pt>
                <c:pt idx="1704">
                  <c:v>28.507169999999999</c:v>
                </c:pt>
                <c:pt idx="1705">
                  <c:v>28.52383</c:v>
                </c:pt>
                <c:pt idx="1706">
                  <c:v>28.540500000000002</c:v>
                </c:pt>
                <c:pt idx="1707">
                  <c:v>28.557169999999999</c:v>
                </c:pt>
                <c:pt idx="1708">
                  <c:v>28.573830000000001</c:v>
                </c:pt>
                <c:pt idx="1709">
                  <c:v>28.590499999999999</c:v>
                </c:pt>
                <c:pt idx="1710">
                  <c:v>28.60717</c:v>
                </c:pt>
                <c:pt idx="1711">
                  <c:v>28.623830000000002</c:v>
                </c:pt>
                <c:pt idx="1712">
                  <c:v>28.640499999999999</c:v>
                </c:pt>
                <c:pt idx="1713">
                  <c:v>28.657170000000001</c:v>
                </c:pt>
                <c:pt idx="1714">
                  <c:v>28.673829999999999</c:v>
                </c:pt>
                <c:pt idx="1715">
                  <c:v>28.6905</c:v>
                </c:pt>
                <c:pt idx="1716">
                  <c:v>28.707170000000001</c:v>
                </c:pt>
                <c:pt idx="1717">
                  <c:v>28.72383</c:v>
                </c:pt>
                <c:pt idx="1718">
                  <c:v>28.740500000000001</c:v>
                </c:pt>
                <c:pt idx="1719">
                  <c:v>28.757169999999999</c:v>
                </c:pt>
                <c:pt idx="1720">
                  <c:v>28.77383</c:v>
                </c:pt>
                <c:pt idx="1721">
                  <c:v>28.790500000000002</c:v>
                </c:pt>
                <c:pt idx="1722">
                  <c:v>28.807169999999999</c:v>
                </c:pt>
                <c:pt idx="1723">
                  <c:v>28.823830000000001</c:v>
                </c:pt>
                <c:pt idx="1724">
                  <c:v>28.840499999999999</c:v>
                </c:pt>
                <c:pt idx="1725">
                  <c:v>28.85717</c:v>
                </c:pt>
                <c:pt idx="1726">
                  <c:v>28.873830000000002</c:v>
                </c:pt>
                <c:pt idx="1727">
                  <c:v>28.890499999999999</c:v>
                </c:pt>
                <c:pt idx="1728">
                  <c:v>28.907170000000001</c:v>
                </c:pt>
                <c:pt idx="1729">
                  <c:v>28.923829999999999</c:v>
                </c:pt>
                <c:pt idx="1730">
                  <c:v>28.9405</c:v>
                </c:pt>
                <c:pt idx="1731">
                  <c:v>28.957170000000001</c:v>
                </c:pt>
                <c:pt idx="1732">
                  <c:v>28.97383</c:v>
                </c:pt>
                <c:pt idx="1733">
                  <c:v>28.990500000000001</c:v>
                </c:pt>
                <c:pt idx="1734">
                  <c:v>29.007169999999999</c:v>
                </c:pt>
                <c:pt idx="1735">
                  <c:v>29.02383</c:v>
                </c:pt>
                <c:pt idx="1736">
                  <c:v>29.040500000000002</c:v>
                </c:pt>
                <c:pt idx="1737">
                  <c:v>29.057169999999999</c:v>
                </c:pt>
                <c:pt idx="1738">
                  <c:v>29.073830000000001</c:v>
                </c:pt>
                <c:pt idx="1739">
                  <c:v>29.090499999999999</c:v>
                </c:pt>
                <c:pt idx="1740">
                  <c:v>29.10717</c:v>
                </c:pt>
                <c:pt idx="1741">
                  <c:v>29.123830000000002</c:v>
                </c:pt>
                <c:pt idx="1742">
                  <c:v>29.140499999999999</c:v>
                </c:pt>
                <c:pt idx="1743">
                  <c:v>29.157170000000001</c:v>
                </c:pt>
                <c:pt idx="1744">
                  <c:v>29.173829999999999</c:v>
                </c:pt>
                <c:pt idx="1745">
                  <c:v>29.1905</c:v>
                </c:pt>
                <c:pt idx="1746">
                  <c:v>29.207170000000001</c:v>
                </c:pt>
                <c:pt idx="1747">
                  <c:v>29.22383</c:v>
                </c:pt>
                <c:pt idx="1748">
                  <c:v>29.240500000000001</c:v>
                </c:pt>
                <c:pt idx="1749">
                  <c:v>29.257169999999999</c:v>
                </c:pt>
                <c:pt idx="1750">
                  <c:v>29.27383</c:v>
                </c:pt>
                <c:pt idx="1751">
                  <c:v>29.290500000000002</c:v>
                </c:pt>
                <c:pt idx="1752">
                  <c:v>29.307169999999999</c:v>
                </c:pt>
                <c:pt idx="1753">
                  <c:v>29.323830000000001</c:v>
                </c:pt>
                <c:pt idx="1754">
                  <c:v>29.340499999999999</c:v>
                </c:pt>
                <c:pt idx="1755">
                  <c:v>29.35717</c:v>
                </c:pt>
                <c:pt idx="1756">
                  <c:v>29.373830000000002</c:v>
                </c:pt>
                <c:pt idx="1757">
                  <c:v>29.390499999999999</c:v>
                </c:pt>
                <c:pt idx="1758">
                  <c:v>29.407170000000001</c:v>
                </c:pt>
                <c:pt idx="1759">
                  <c:v>29.423829999999999</c:v>
                </c:pt>
                <c:pt idx="1760">
                  <c:v>29.4405</c:v>
                </c:pt>
                <c:pt idx="1761">
                  <c:v>29.457170000000001</c:v>
                </c:pt>
                <c:pt idx="1762">
                  <c:v>29.47383</c:v>
                </c:pt>
                <c:pt idx="1763">
                  <c:v>29.490500000000001</c:v>
                </c:pt>
                <c:pt idx="1764">
                  <c:v>29.507169999999999</c:v>
                </c:pt>
                <c:pt idx="1765">
                  <c:v>29.52383</c:v>
                </c:pt>
                <c:pt idx="1766">
                  <c:v>29.540500000000002</c:v>
                </c:pt>
                <c:pt idx="1767">
                  <c:v>29.557169999999999</c:v>
                </c:pt>
                <c:pt idx="1768">
                  <c:v>29.573830000000001</c:v>
                </c:pt>
                <c:pt idx="1769">
                  <c:v>29.590499999999999</c:v>
                </c:pt>
                <c:pt idx="1770">
                  <c:v>29.60717</c:v>
                </c:pt>
                <c:pt idx="1771">
                  <c:v>29.623830000000002</c:v>
                </c:pt>
                <c:pt idx="1772">
                  <c:v>29.640499999999999</c:v>
                </c:pt>
                <c:pt idx="1773">
                  <c:v>29.657170000000001</c:v>
                </c:pt>
                <c:pt idx="1774">
                  <c:v>29.673829999999999</c:v>
                </c:pt>
                <c:pt idx="1775">
                  <c:v>29.6905</c:v>
                </c:pt>
                <c:pt idx="1776">
                  <c:v>29.707170000000001</c:v>
                </c:pt>
                <c:pt idx="1777">
                  <c:v>29.72383</c:v>
                </c:pt>
                <c:pt idx="1778">
                  <c:v>29.740500000000001</c:v>
                </c:pt>
                <c:pt idx="1779">
                  <c:v>29.757169999999999</c:v>
                </c:pt>
                <c:pt idx="1780">
                  <c:v>29.77383</c:v>
                </c:pt>
                <c:pt idx="1781">
                  <c:v>29.790500000000002</c:v>
                </c:pt>
                <c:pt idx="1782">
                  <c:v>29.807169999999999</c:v>
                </c:pt>
                <c:pt idx="1783">
                  <c:v>29.823830000000001</c:v>
                </c:pt>
                <c:pt idx="1784">
                  <c:v>29.840499999999999</c:v>
                </c:pt>
                <c:pt idx="1785">
                  <c:v>29.85717</c:v>
                </c:pt>
                <c:pt idx="1786">
                  <c:v>29.873830000000002</c:v>
                </c:pt>
                <c:pt idx="1787">
                  <c:v>29.890499999999999</c:v>
                </c:pt>
                <c:pt idx="1788">
                  <c:v>29.907170000000001</c:v>
                </c:pt>
                <c:pt idx="1789">
                  <c:v>29.923829999999999</c:v>
                </c:pt>
                <c:pt idx="1790">
                  <c:v>29.9405</c:v>
                </c:pt>
                <c:pt idx="1791">
                  <c:v>29.957170000000001</c:v>
                </c:pt>
                <c:pt idx="1792">
                  <c:v>29.97383</c:v>
                </c:pt>
                <c:pt idx="1793">
                  <c:v>29.990500000000001</c:v>
                </c:pt>
                <c:pt idx="1794">
                  <c:v>30.007169999999999</c:v>
                </c:pt>
                <c:pt idx="1795">
                  <c:v>30.02383</c:v>
                </c:pt>
                <c:pt idx="1796">
                  <c:v>30.040500000000002</c:v>
                </c:pt>
                <c:pt idx="1797">
                  <c:v>30.057169999999999</c:v>
                </c:pt>
                <c:pt idx="1798">
                  <c:v>30.073830000000001</c:v>
                </c:pt>
                <c:pt idx="1799">
                  <c:v>30.090499999999999</c:v>
                </c:pt>
                <c:pt idx="1800">
                  <c:v>30.10717</c:v>
                </c:pt>
                <c:pt idx="1801">
                  <c:v>30.123830000000002</c:v>
                </c:pt>
                <c:pt idx="1802">
                  <c:v>30.140499999999999</c:v>
                </c:pt>
                <c:pt idx="1803">
                  <c:v>30.157170000000001</c:v>
                </c:pt>
                <c:pt idx="1804">
                  <c:v>30.173829999999999</c:v>
                </c:pt>
                <c:pt idx="1805">
                  <c:v>30.1905</c:v>
                </c:pt>
                <c:pt idx="1806">
                  <c:v>30.207170000000001</c:v>
                </c:pt>
                <c:pt idx="1807">
                  <c:v>30.22383</c:v>
                </c:pt>
                <c:pt idx="1808">
                  <c:v>30.240500000000001</c:v>
                </c:pt>
                <c:pt idx="1809">
                  <c:v>30.257169999999999</c:v>
                </c:pt>
                <c:pt idx="1810">
                  <c:v>30.27383</c:v>
                </c:pt>
                <c:pt idx="1811">
                  <c:v>30.290500000000002</c:v>
                </c:pt>
                <c:pt idx="1812">
                  <c:v>30.307169999999999</c:v>
                </c:pt>
                <c:pt idx="1813">
                  <c:v>30.323830000000001</c:v>
                </c:pt>
                <c:pt idx="1814">
                  <c:v>30.340499999999999</c:v>
                </c:pt>
                <c:pt idx="1815">
                  <c:v>30.35717</c:v>
                </c:pt>
                <c:pt idx="1816">
                  <c:v>30.373830000000002</c:v>
                </c:pt>
                <c:pt idx="1817">
                  <c:v>30.390499999999999</c:v>
                </c:pt>
                <c:pt idx="1818">
                  <c:v>30.407170000000001</c:v>
                </c:pt>
                <c:pt idx="1819">
                  <c:v>30.423829999999999</c:v>
                </c:pt>
                <c:pt idx="1820">
                  <c:v>30.4405</c:v>
                </c:pt>
                <c:pt idx="1821">
                  <c:v>30.457170000000001</c:v>
                </c:pt>
                <c:pt idx="1822">
                  <c:v>30.47383</c:v>
                </c:pt>
                <c:pt idx="1823">
                  <c:v>30.490500000000001</c:v>
                </c:pt>
                <c:pt idx="1824">
                  <c:v>30.507169999999999</c:v>
                </c:pt>
                <c:pt idx="1825">
                  <c:v>30.52383</c:v>
                </c:pt>
                <c:pt idx="1826">
                  <c:v>30.540500000000002</c:v>
                </c:pt>
                <c:pt idx="1827">
                  <c:v>30.557169999999999</c:v>
                </c:pt>
                <c:pt idx="1828">
                  <c:v>30.573830000000001</c:v>
                </c:pt>
                <c:pt idx="1829">
                  <c:v>30.590499999999999</c:v>
                </c:pt>
                <c:pt idx="1830">
                  <c:v>30.60717</c:v>
                </c:pt>
                <c:pt idx="1831">
                  <c:v>30.623830000000002</c:v>
                </c:pt>
                <c:pt idx="1832">
                  <c:v>30.640499999999999</c:v>
                </c:pt>
                <c:pt idx="1833">
                  <c:v>30.657170000000001</c:v>
                </c:pt>
                <c:pt idx="1834">
                  <c:v>30.673829999999999</c:v>
                </c:pt>
                <c:pt idx="1835">
                  <c:v>30.6905</c:v>
                </c:pt>
                <c:pt idx="1836">
                  <c:v>30.707170000000001</c:v>
                </c:pt>
                <c:pt idx="1837">
                  <c:v>30.72383</c:v>
                </c:pt>
                <c:pt idx="1838">
                  <c:v>30.740500000000001</c:v>
                </c:pt>
                <c:pt idx="1839">
                  <c:v>30.757169999999999</c:v>
                </c:pt>
                <c:pt idx="1840">
                  <c:v>30.77383</c:v>
                </c:pt>
                <c:pt idx="1841">
                  <c:v>30.790500000000002</c:v>
                </c:pt>
                <c:pt idx="1842">
                  <c:v>30.807169999999999</c:v>
                </c:pt>
                <c:pt idx="1843">
                  <c:v>30.823830000000001</c:v>
                </c:pt>
                <c:pt idx="1844">
                  <c:v>30.840499999999999</c:v>
                </c:pt>
                <c:pt idx="1845">
                  <c:v>30.85717</c:v>
                </c:pt>
                <c:pt idx="1846">
                  <c:v>30.873830000000002</c:v>
                </c:pt>
                <c:pt idx="1847">
                  <c:v>30.890499999999999</c:v>
                </c:pt>
                <c:pt idx="1848">
                  <c:v>30.907170000000001</c:v>
                </c:pt>
                <c:pt idx="1849">
                  <c:v>30.923829999999999</c:v>
                </c:pt>
                <c:pt idx="1850">
                  <c:v>30.9405</c:v>
                </c:pt>
                <c:pt idx="1851">
                  <c:v>30.957170000000001</c:v>
                </c:pt>
                <c:pt idx="1852">
                  <c:v>30.97383</c:v>
                </c:pt>
                <c:pt idx="1853">
                  <c:v>30.990500000000001</c:v>
                </c:pt>
                <c:pt idx="1854">
                  <c:v>31.007169999999999</c:v>
                </c:pt>
                <c:pt idx="1855">
                  <c:v>31.02383</c:v>
                </c:pt>
                <c:pt idx="1856">
                  <c:v>31.040500000000002</c:v>
                </c:pt>
                <c:pt idx="1857">
                  <c:v>31.057169999999999</c:v>
                </c:pt>
                <c:pt idx="1858">
                  <c:v>31.073830000000001</c:v>
                </c:pt>
                <c:pt idx="1859">
                  <c:v>31.090499999999999</c:v>
                </c:pt>
                <c:pt idx="1860">
                  <c:v>31.10717</c:v>
                </c:pt>
                <c:pt idx="1861">
                  <c:v>31.123830000000002</c:v>
                </c:pt>
                <c:pt idx="1862">
                  <c:v>31.140499999999999</c:v>
                </c:pt>
                <c:pt idx="1863">
                  <c:v>31.157170000000001</c:v>
                </c:pt>
                <c:pt idx="1864">
                  <c:v>31.173829999999999</c:v>
                </c:pt>
                <c:pt idx="1865">
                  <c:v>31.1905</c:v>
                </c:pt>
                <c:pt idx="1866">
                  <c:v>31.207170000000001</c:v>
                </c:pt>
                <c:pt idx="1867">
                  <c:v>31.22383</c:v>
                </c:pt>
                <c:pt idx="1868">
                  <c:v>31.240500000000001</c:v>
                </c:pt>
                <c:pt idx="1869">
                  <c:v>31.257169999999999</c:v>
                </c:pt>
                <c:pt idx="1870">
                  <c:v>31.27383</c:v>
                </c:pt>
                <c:pt idx="1871">
                  <c:v>31.290500000000002</c:v>
                </c:pt>
                <c:pt idx="1872">
                  <c:v>31.307169999999999</c:v>
                </c:pt>
                <c:pt idx="1873">
                  <c:v>31.323830000000001</c:v>
                </c:pt>
                <c:pt idx="1874">
                  <c:v>31.340499999999999</c:v>
                </c:pt>
                <c:pt idx="1875">
                  <c:v>31.35717</c:v>
                </c:pt>
                <c:pt idx="1876">
                  <c:v>31.373830000000002</c:v>
                </c:pt>
                <c:pt idx="1877">
                  <c:v>31.390499999999999</c:v>
                </c:pt>
                <c:pt idx="1878">
                  <c:v>31.407170000000001</c:v>
                </c:pt>
                <c:pt idx="1879">
                  <c:v>31.423829999999999</c:v>
                </c:pt>
                <c:pt idx="1880">
                  <c:v>31.4405</c:v>
                </c:pt>
                <c:pt idx="1881">
                  <c:v>31.457170000000001</c:v>
                </c:pt>
                <c:pt idx="1882">
                  <c:v>31.47383</c:v>
                </c:pt>
                <c:pt idx="1883">
                  <c:v>31.490500000000001</c:v>
                </c:pt>
                <c:pt idx="1884">
                  <c:v>31.507169999999999</c:v>
                </c:pt>
                <c:pt idx="1885">
                  <c:v>31.52383</c:v>
                </c:pt>
                <c:pt idx="1886">
                  <c:v>31.540500000000002</c:v>
                </c:pt>
                <c:pt idx="1887">
                  <c:v>31.557169999999999</c:v>
                </c:pt>
                <c:pt idx="1888">
                  <c:v>31.573830000000001</c:v>
                </c:pt>
                <c:pt idx="1889">
                  <c:v>31.590499999999999</c:v>
                </c:pt>
                <c:pt idx="1890">
                  <c:v>31.60717</c:v>
                </c:pt>
                <c:pt idx="1891">
                  <c:v>31.623830000000002</c:v>
                </c:pt>
                <c:pt idx="1892">
                  <c:v>31.640499999999999</c:v>
                </c:pt>
                <c:pt idx="1893">
                  <c:v>31.657170000000001</c:v>
                </c:pt>
                <c:pt idx="1894">
                  <c:v>31.673829999999999</c:v>
                </c:pt>
                <c:pt idx="1895">
                  <c:v>31.6905</c:v>
                </c:pt>
                <c:pt idx="1896">
                  <c:v>31.707170000000001</c:v>
                </c:pt>
                <c:pt idx="1897">
                  <c:v>31.72383</c:v>
                </c:pt>
                <c:pt idx="1898">
                  <c:v>31.740500000000001</c:v>
                </c:pt>
                <c:pt idx="1899">
                  <c:v>31.757169999999999</c:v>
                </c:pt>
                <c:pt idx="1900">
                  <c:v>31.77383</c:v>
                </c:pt>
                <c:pt idx="1901">
                  <c:v>31.790500000000002</c:v>
                </c:pt>
                <c:pt idx="1902">
                  <c:v>31.807169999999999</c:v>
                </c:pt>
                <c:pt idx="1903">
                  <c:v>31.823830000000001</c:v>
                </c:pt>
                <c:pt idx="1904">
                  <c:v>31.840499999999999</c:v>
                </c:pt>
                <c:pt idx="1905">
                  <c:v>31.85717</c:v>
                </c:pt>
                <c:pt idx="1906">
                  <c:v>31.873830000000002</c:v>
                </c:pt>
                <c:pt idx="1907">
                  <c:v>31.890499999999999</c:v>
                </c:pt>
                <c:pt idx="1908">
                  <c:v>31.907170000000001</c:v>
                </c:pt>
                <c:pt idx="1909">
                  <c:v>31.923829999999999</c:v>
                </c:pt>
                <c:pt idx="1910">
                  <c:v>31.9405</c:v>
                </c:pt>
                <c:pt idx="1911">
                  <c:v>31.957170000000001</c:v>
                </c:pt>
                <c:pt idx="1912">
                  <c:v>31.97383</c:v>
                </c:pt>
                <c:pt idx="1913">
                  <c:v>31.990500000000001</c:v>
                </c:pt>
                <c:pt idx="1914">
                  <c:v>32.007170000000002</c:v>
                </c:pt>
                <c:pt idx="1915">
                  <c:v>32.023829999999997</c:v>
                </c:pt>
                <c:pt idx="1916">
                  <c:v>32.040500000000002</c:v>
                </c:pt>
                <c:pt idx="1917">
                  <c:v>32.057169999999999</c:v>
                </c:pt>
                <c:pt idx="1918">
                  <c:v>32.073830000000001</c:v>
                </c:pt>
                <c:pt idx="1919">
                  <c:v>32.090499999999999</c:v>
                </c:pt>
                <c:pt idx="1920">
                  <c:v>32.107170000000004</c:v>
                </c:pt>
                <c:pt idx="1921">
                  <c:v>32.123829999999998</c:v>
                </c:pt>
                <c:pt idx="1922">
                  <c:v>32.140500000000003</c:v>
                </c:pt>
                <c:pt idx="1923">
                  <c:v>32.157170000000001</c:v>
                </c:pt>
                <c:pt idx="1924">
                  <c:v>32.173830000000002</c:v>
                </c:pt>
                <c:pt idx="1925">
                  <c:v>32.1905</c:v>
                </c:pt>
                <c:pt idx="1926">
                  <c:v>32.207160000000002</c:v>
                </c:pt>
                <c:pt idx="1927">
                  <c:v>32.22383</c:v>
                </c:pt>
                <c:pt idx="1928">
                  <c:v>32.240499999999997</c:v>
                </c:pt>
                <c:pt idx="1929">
                  <c:v>32.257170000000002</c:v>
                </c:pt>
                <c:pt idx="1930">
                  <c:v>32.273829999999997</c:v>
                </c:pt>
                <c:pt idx="1931">
                  <c:v>32.290500000000002</c:v>
                </c:pt>
                <c:pt idx="1932">
                  <c:v>32.307169999999999</c:v>
                </c:pt>
                <c:pt idx="1933">
                  <c:v>32.323830000000001</c:v>
                </c:pt>
                <c:pt idx="1934">
                  <c:v>32.340499999999999</c:v>
                </c:pt>
                <c:pt idx="1935">
                  <c:v>32.357170000000004</c:v>
                </c:pt>
                <c:pt idx="1936">
                  <c:v>32.373829999999998</c:v>
                </c:pt>
                <c:pt idx="1937">
                  <c:v>32.390500000000003</c:v>
                </c:pt>
                <c:pt idx="1938">
                  <c:v>32.407170000000001</c:v>
                </c:pt>
                <c:pt idx="1939">
                  <c:v>32.423830000000002</c:v>
                </c:pt>
                <c:pt idx="1940">
                  <c:v>32.4405</c:v>
                </c:pt>
                <c:pt idx="1941">
                  <c:v>32.457160000000002</c:v>
                </c:pt>
                <c:pt idx="1942">
                  <c:v>32.47383</c:v>
                </c:pt>
                <c:pt idx="1943">
                  <c:v>32.490499999999997</c:v>
                </c:pt>
                <c:pt idx="1944">
                  <c:v>32.507170000000002</c:v>
                </c:pt>
                <c:pt idx="1945">
                  <c:v>32.523829999999997</c:v>
                </c:pt>
                <c:pt idx="1946">
                  <c:v>32.540500000000002</c:v>
                </c:pt>
                <c:pt idx="1947">
                  <c:v>32.557169999999999</c:v>
                </c:pt>
                <c:pt idx="1948">
                  <c:v>32.573830000000001</c:v>
                </c:pt>
                <c:pt idx="1949">
                  <c:v>32.590499999999999</c:v>
                </c:pt>
                <c:pt idx="1950">
                  <c:v>32.607170000000004</c:v>
                </c:pt>
                <c:pt idx="1951">
                  <c:v>32.623829999999998</c:v>
                </c:pt>
                <c:pt idx="1952">
                  <c:v>32.640500000000003</c:v>
                </c:pt>
                <c:pt idx="1953">
                  <c:v>32.657170000000001</c:v>
                </c:pt>
                <c:pt idx="1954">
                  <c:v>32.673830000000002</c:v>
                </c:pt>
                <c:pt idx="1955">
                  <c:v>32.6905</c:v>
                </c:pt>
                <c:pt idx="1956">
                  <c:v>32.707160000000002</c:v>
                </c:pt>
                <c:pt idx="1957">
                  <c:v>32.72383</c:v>
                </c:pt>
                <c:pt idx="1958">
                  <c:v>32.740499999999997</c:v>
                </c:pt>
                <c:pt idx="1959">
                  <c:v>32.757170000000002</c:v>
                </c:pt>
                <c:pt idx="1960">
                  <c:v>32.773829999999997</c:v>
                </c:pt>
                <c:pt idx="1961">
                  <c:v>32.790500000000002</c:v>
                </c:pt>
                <c:pt idx="1962">
                  <c:v>32.807169999999999</c:v>
                </c:pt>
                <c:pt idx="1963">
                  <c:v>32.823830000000001</c:v>
                </c:pt>
                <c:pt idx="1964">
                  <c:v>32.840499999999999</c:v>
                </c:pt>
                <c:pt idx="1965">
                  <c:v>32.857170000000004</c:v>
                </c:pt>
                <c:pt idx="1966">
                  <c:v>32.873829999999998</c:v>
                </c:pt>
                <c:pt idx="1967">
                  <c:v>32.890500000000003</c:v>
                </c:pt>
                <c:pt idx="1968">
                  <c:v>32.907170000000001</c:v>
                </c:pt>
                <c:pt idx="1969">
                  <c:v>32.923830000000002</c:v>
                </c:pt>
                <c:pt idx="1970">
                  <c:v>32.9405</c:v>
                </c:pt>
                <c:pt idx="1971">
                  <c:v>32.957160000000002</c:v>
                </c:pt>
                <c:pt idx="1972">
                  <c:v>32.97383</c:v>
                </c:pt>
                <c:pt idx="1973">
                  <c:v>32.990499999999997</c:v>
                </c:pt>
                <c:pt idx="1974">
                  <c:v>33.007170000000002</c:v>
                </c:pt>
                <c:pt idx="1975">
                  <c:v>33.023829999999997</c:v>
                </c:pt>
                <c:pt idx="1976">
                  <c:v>33.040500000000002</c:v>
                </c:pt>
                <c:pt idx="1977">
                  <c:v>33.057169999999999</c:v>
                </c:pt>
                <c:pt idx="1978">
                  <c:v>33.073830000000001</c:v>
                </c:pt>
                <c:pt idx="1979">
                  <c:v>33.090499999999999</c:v>
                </c:pt>
                <c:pt idx="1980">
                  <c:v>33.107170000000004</c:v>
                </c:pt>
                <c:pt idx="1981">
                  <c:v>33.123829999999998</c:v>
                </c:pt>
                <c:pt idx="1982">
                  <c:v>33.140500000000003</c:v>
                </c:pt>
                <c:pt idx="1983">
                  <c:v>33.157170000000001</c:v>
                </c:pt>
                <c:pt idx="1984">
                  <c:v>33.173830000000002</c:v>
                </c:pt>
                <c:pt idx="1985">
                  <c:v>33.1905</c:v>
                </c:pt>
                <c:pt idx="1986">
                  <c:v>33.207160000000002</c:v>
                </c:pt>
                <c:pt idx="1987">
                  <c:v>33.22383</c:v>
                </c:pt>
                <c:pt idx="1988">
                  <c:v>33.240499999999997</c:v>
                </c:pt>
                <c:pt idx="1989">
                  <c:v>33.257170000000002</c:v>
                </c:pt>
                <c:pt idx="1990">
                  <c:v>33.273829999999997</c:v>
                </c:pt>
                <c:pt idx="1991">
                  <c:v>33.290500000000002</c:v>
                </c:pt>
                <c:pt idx="1992">
                  <c:v>33.307169999999999</c:v>
                </c:pt>
                <c:pt idx="1993">
                  <c:v>33.323830000000001</c:v>
                </c:pt>
                <c:pt idx="1994">
                  <c:v>33.340499999999999</c:v>
                </c:pt>
                <c:pt idx="1995">
                  <c:v>33.357170000000004</c:v>
                </c:pt>
                <c:pt idx="1996">
                  <c:v>33.373829999999998</c:v>
                </c:pt>
                <c:pt idx="1997">
                  <c:v>33.390500000000003</c:v>
                </c:pt>
                <c:pt idx="1998">
                  <c:v>33.407170000000001</c:v>
                </c:pt>
                <c:pt idx="1999">
                  <c:v>33.423830000000002</c:v>
                </c:pt>
                <c:pt idx="2000">
                  <c:v>33.4405</c:v>
                </c:pt>
                <c:pt idx="2001">
                  <c:v>33.457160000000002</c:v>
                </c:pt>
                <c:pt idx="2002">
                  <c:v>33.47383</c:v>
                </c:pt>
                <c:pt idx="2003">
                  <c:v>33.490499999999997</c:v>
                </c:pt>
                <c:pt idx="2004">
                  <c:v>33.507170000000002</c:v>
                </c:pt>
                <c:pt idx="2005">
                  <c:v>33.523829999999997</c:v>
                </c:pt>
                <c:pt idx="2006">
                  <c:v>33.540500000000002</c:v>
                </c:pt>
                <c:pt idx="2007">
                  <c:v>33.557169999999999</c:v>
                </c:pt>
                <c:pt idx="2008">
                  <c:v>33.573830000000001</c:v>
                </c:pt>
                <c:pt idx="2009">
                  <c:v>33.590499999999999</c:v>
                </c:pt>
                <c:pt idx="2010">
                  <c:v>33.607170000000004</c:v>
                </c:pt>
                <c:pt idx="2011">
                  <c:v>33.623829999999998</c:v>
                </c:pt>
                <c:pt idx="2012">
                  <c:v>33.640500000000003</c:v>
                </c:pt>
                <c:pt idx="2013">
                  <c:v>33.657170000000001</c:v>
                </c:pt>
                <c:pt idx="2014">
                  <c:v>33.673830000000002</c:v>
                </c:pt>
                <c:pt idx="2015">
                  <c:v>33.6905</c:v>
                </c:pt>
                <c:pt idx="2016">
                  <c:v>33.707160000000002</c:v>
                </c:pt>
                <c:pt idx="2017">
                  <c:v>33.72383</c:v>
                </c:pt>
                <c:pt idx="2018">
                  <c:v>33.740499999999997</c:v>
                </c:pt>
                <c:pt idx="2019">
                  <c:v>33.757170000000002</c:v>
                </c:pt>
                <c:pt idx="2020">
                  <c:v>33.773829999999997</c:v>
                </c:pt>
                <c:pt idx="2021">
                  <c:v>33.790500000000002</c:v>
                </c:pt>
                <c:pt idx="2022">
                  <c:v>33.807169999999999</c:v>
                </c:pt>
                <c:pt idx="2023">
                  <c:v>33.823830000000001</c:v>
                </c:pt>
                <c:pt idx="2024">
                  <c:v>33.840499999999999</c:v>
                </c:pt>
                <c:pt idx="2025">
                  <c:v>33.857170000000004</c:v>
                </c:pt>
                <c:pt idx="2026">
                  <c:v>33.873829999999998</c:v>
                </c:pt>
                <c:pt idx="2027">
                  <c:v>33.890500000000003</c:v>
                </c:pt>
                <c:pt idx="2028">
                  <c:v>33.907170000000001</c:v>
                </c:pt>
                <c:pt idx="2029">
                  <c:v>33.923830000000002</c:v>
                </c:pt>
                <c:pt idx="2030">
                  <c:v>33.9405</c:v>
                </c:pt>
                <c:pt idx="2031">
                  <c:v>33.957160000000002</c:v>
                </c:pt>
                <c:pt idx="2032">
                  <c:v>33.97383</c:v>
                </c:pt>
                <c:pt idx="2033">
                  <c:v>33.990499999999997</c:v>
                </c:pt>
                <c:pt idx="2034">
                  <c:v>34.007170000000002</c:v>
                </c:pt>
                <c:pt idx="2035">
                  <c:v>34.023829999999997</c:v>
                </c:pt>
                <c:pt idx="2036">
                  <c:v>34.040500000000002</c:v>
                </c:pt>
                <c:pt idx="2037">
                  <c:v>34.057169999999999</c:v>
                </c:pt>
                <c:pt idx="2038">
                  <c:v>34.073830000000001</c:v>
                </c:pt>
                <c:pt idx="2039">
                  <c:v>34.090499999999999</c:v>
                </c:pt>
                <c:pt idx="2040">
                  <c:v>34.107170000000004</c:v>
                </c:pt>
                <c:pt idx="2041">
                  <c:v>34.123829999999998</c:v>
                </c:pt>
                <c:pt idx="2042">
                  <c:v>34.140500000000003</c:v>
                </c:pt>
                <c:pt idx="2043">
                  <c:v>34.157170000000001</c:v>
                </c:pt>
                <c:pt idx="2044">
                  <c:v>34.173830000000002</c:v>
                </c:pt>
                <c:pt idx="2045">
                  <c:v>34.1905</c:v>
                </c:pt>
                <c:pt idx="2046">
                  <c:v>34.207160000000002</c:v>
                </c:pt>
                <c:pt idx="2047">
                  <c:v>34.22383</c:v>
                </c:pt>
                <c:pt idx="2048">
                  <c:v>34.240499999999997</c:v>
                </c:pt>
                <c:pt idx="2049">
                  <c:v>34.257170000000002</c:v>
                </c:pt>
                <c:pt idx="2050">
                  <c:v>34.273829999999997</c:v>
                </c:pt>
                <c:pt idx="2051">
                  <c:v>34.290500000000002</c:v>
                </c:pt>
                <c:pt idx="2052">
                  <c:v>34.307169999999999</c:v>
                </c:pt>
                <c:pt idx="2053">
                  <c:v>34.323830000000001</c:v>
                </c:pt>
                <c:pt idx="2054">
                  <c:v>34.340499999999999</c:v>
                </c:pt>
                <c:pt idx="2055">
                  <c:v>34.357170000000004</c:v>
                </c:pt>
                <c:pt idx="2056">
                  <c:v>34.373829999999998</c:v>
                </c:pt>
                <c:pt idx="2057">
                  <c:v>34.390500000000003</c:v>
                </c:pt>
                <c:pt idx="2058">
                  <c:v>34.407170000000001</c:v>
                </c:pt>
                <c:pt idx="2059">
                  <c:v>34.423830000000002</c:v>
                </c:pt>
                <c:pt idx="2060">
                  <c:v>34.4405</c:v>
                </c:pt>
                <c:pt idx="2061">
                  <c:v>34.457160000000002</c:v>
                </c:pt>
                <c:pt idx="2062">
                  <c:v>34.47383</c:v>
                </c:pt>
                <c:pt idx="2063">
                  <c:v>34.490499999999997</c:v>
                </c:pt>
                <c:pt idx="2064">
                  <c:v>34.507170000000002</c:v>
                </c:pt>
                <c:pt idx="2065">
                  <c:v>34.523829999999997</c:v>
                </c:pt>
                <c:pt idx="2066">
                  <c:v>34.540500000000002</c:v>
                </c:pt>
                <c:pt idx="2067">
                  <c:v>34.557169999999999</c:v>
                </c:pt>
                <c:pt idx="2068">
                  <c:v>34.573830000000001</c:v>
                </c:pt>
                <c:pt idx="2069">
                  <c:v>34.590499999999999</c:v>
                </c:pt>
                <c:pt idx="2070">
                  <c:v>34.607170000000004</c:v>
                </c:pt>
                <c:pt idx="2071">
                  <c:v>34.623829999999998</c:v>
                </c:pt>
                <c:pt idx="2072">
                  <c:v>34.640500000000003</c:v>
                </c:pt>
                <c:pt idx="2073">
                  <c:v>34.657170000000001</c:v>
                </c:pt>
                <c:pt idx="2074">
                  <c:v>34.673830000000002</c:v>
                </c:pt>
                <c:pt idx="2075">
                  <c:v>34.6905</c:v>
                </c:pt>
                <c:pt idx="2076">
                  <c:v>34.707160000000002</c:v>
                </c:pt>
                <c:pt idx="2077">
                  <c:v>34.72383</c:v>
                </c:pt>
                <c:pt idx="2078">
                  <c:v>34.740499999999997</c:v>
                </c:pt>
                <c:pt idx="2079">
                  <c:v>34.757170000000002</c:v>
                </c:pt>
                <c:pt idx="2080">
                  <c:v>34.773829999999997</c:v>
                </c:pt>
                <c:pt idx="2081">
                  <c:v>34.790500000000002</c:v>
                </c:pt>
                <c:pt idx="2082">
                  <c:v>34.807169999999999</c:v>
                </c:pt>
                <c:pt idx="2083">
                  <c:v>34.823830000000001</c:v>
                </c:pt>
                <c:pt idx="2084">
                  <c:v>34.840499999999999</c:v>
                </c:pt>
                <c:pt idx="2085">
                  <c:v>34.857170000000004</c:v>
                </c:pt>
                <c:pt idx="2086">
                  <c:v>34.873829999999998</c:v>
                </c:pt>
                <c:pt idx="2087">
                  <c:v>34.890500000000003</c:v>
                </c:pt>
                <c:pt idx="2088">
                  <c:v>34.907170000000001</c:v>
                </c:pt>
                <c:pt idx="2089">
                  <c:v>34.923830000000002</c:v>
                </c:pt>
                <c:pt idx="2090">
                  <c:v>34.9405</c:v>
                </c:pt>
                <c:pt idx="2091">
                  <c:v>34.957160000000002</c:v>
                </c:pt>
                <c:pt idx="2092">
                  <c:v>34.97383</c:v>
                </c:pt>
                <c:pt idx="2093">
                  <c:v>34.990499999999997</c:v>
                </c:pt>
                <c:pt idx="2094">
                  <c:v>35.007170000000002</c:v>
                </c:pt>
                <c:pt idx="2095">
                  <c:v>35.023829999999997</c:v>
                </c:pt>
                <c:pt idx="2096">
                  <c:v>35.040500000000002</c:v>
                </c:pt>
                <c:pt idx="2097">
                  <c:v>35.057169999999999</c:v>
                </c:pt>
                <c:pt idx="2098">
                  <c:v>35.073830000000001</c:v>
                </c:pt>
                <c:pt idx="2099">
                  <c:v>35.090499999999999</c:v>
                </c:pt>
                <c:pt idx="2100">
                  <c:v>35.107170000000004</c:v>
                </c:pt>
                <c:pt idx="2101">
                  <c:v>35.123829999999998</c:v>
                </c:pt>
                <c:pt idx="2102">
                  <c:v>35.140500000000003</c:v>
                </c:pt>
                <c:pt idx="2103">
                  <c:v>35.157170000000001</c:v>
                </c:pt>
                <c:pt idx="2104">
                  <c:v>35.173830000000002</c:v>
                </c:pt>
                <c:pt idx="2105">
                  <c:v>35.1905</c:v>
                </c:pt>
                <c:pt idx="2106">
                  <c:v>35.207160000000002</c:v>
                </c:pt>
                <c:pt idx="2107">
                  <c:v>35.22383</c:v>
                </c:pt>
                <c:pt idx="2108">
                  <c:v>35.240499999999997</c:v>
                </c:pt>
                <c:pt idx="2109">
                  <c:v>35.257170000000002</c:v>
                </c:pt>
                <c:pt idx="2110">
                  <c:v>35.273829999999997</c:v>
                </c:pt>
                <c:pt idx="2111">
                  <c:v>35.290500000000002</c:v>
                </c:pt>
                <c:pt idx="2112">
                  <c:v>35.307169999999999</c:v>
                </c:pt>
                <c:pt idx="2113">
                  <c:v>35.323830000000001</c:v>
                </c:pt>
                <c:pt idx="2114">
                  <c:v>35.340499999999999</c:v>
                </c:pt>
                <c:pt idx="2115">
                  <c:v>35.357170000000004</c:v>
                </c:pt>
                <c:pt idx="2116">
                  <c:v>35.373829999999998</c:v>
                </c:pt>
                <c:pt idx="2117">
                  <c:v>35.390500000000003</c:v>
                </c:pt>
                <c:pt idx="2118">
                  <c:v>35.407170000000001</c:v>
                </c:pt>
                <c:pt idx="2119">
                  <c:v>35.423830000000002</c:v>
                </c:pt>
                <c:pt idx="2120">
                  <c:v>35.4405</c:v>
                </c:pt>
                <c:pt idx="2121">
                  <c:v>35.457160000000002</c:v>
                </c:pt>
                <c:pt idx="2122">
                  <c:v>35.47383</c:v>
                </c:pt>
                <c:pt idx="2123">
                  <c:v>35.490499999999997</c:v>
                </c:pt>
                <c:pt idx="2124">
                  <c:v>35.507170000000002</c:v>
                </c:pt>
                <c:pt idx="2125">
                  <c:v>35.523829999999997</c:v>
                </c:pt>
                <c:pt idx="2126">
                  <c:v>35.540500000000002</c:v>
                </c:pt>
                <c:pt idx="2127">
                  <c:v>35.557169999999999</c:v>
                </c:pt>
                <c:pt idx="2128">
                  <c:v>35.573830000000001</c:v>
                </c:pt>
                <c:pt idx="2129">
                  <c:v>35.590499999999999</c:v>
                </c:pt>
                <c:pt idx="2130">
                  <c:v>35.607170000000004</c:v>
                </c:pt>
                <c:pt idx="2131">
                  <c:v>35.623829999999998</c:v>
                </c:pt>
                <c:pt idx="2132">
                  <c:v>35.640500000000003</c:v>
                </c:pt>
                <c:pt idx="2133">
                  <c:v>35.657170000000001</c:v>
                </c:pt>
                <c:pt idx="2134">
                  <c:v>35.673830000000002</c:v>
                </c:pt>
                <c:pt idx="2135">
                  <c:v>35.6905</c:v>
                </c:pt>
                <c:pt idx="2136">
                  <c:v>35.707160000000002</c:v>
                </c:pt>
                <c:pt idx="2137">
                  <c:v>35.72383</c:v>
                </c:pt>
                <c:pt idx="2138">
                  <c:v>35.740499999999997</c:v>
                </c:pt>
                <c:pt idx="2139">
                  <c:v>35.757170000000002</c:v>
                </c:pt>
                <c:pt idx="2140">
                  <c:v>35.773829999999997</c:v>
                </c:pt>
                <c:pt idx="2141">
                  <c:v>35.790500000000002</c:v>
                </c:pt>
                <c:pt idx="2142">
                  <c:v>35.807169999999999</c:v>
                </c:pt>
                <c:pt idx="2143">
                  <c:v>35.823830000000001</c:v>
                </c:pt>
                <c:pt idx="2144">
                  <c:v>35.840499999999999</c:v>
                </c:pt>
                <c:pt idx="2145">
                  <c:v>35.857170000000004</c:v>
                </c:pt>
                <c:pt idx="2146">
                  <c:v>35.873829999999998</c:v>
                </c:pt>
                <c:pt idx="2147">
                  <c:v>35.890500000000003</c:v>
                </c:pt>
                <c:pt idx="2148">
                  <c:v>35.907170000000001</c:v>
                </c:pt>
                <c:pt idx="2149">
                  <c:v>35.923830000000002</c:v>
                </c:pt>
                <c:pt idx="2150">
                  <c:v>35.9405</c:v>
                </c:pt>
                <c:pt idx="2151">
                  <c:v>35.957160000000002</c:v>
                </c:pt>
                <c:pt idx="2152">
                  <c:v>35.97383</c:v>
                </c:pt>
                <c:pt idx="2153">
                  <c:v>35.990499999999997</c:v>
                </c:pt>
                <c:pt idx="2154">
                  <c:v>36.007170000000002</c:v>
                </c:pt>
                <c:pt idx="2155">
                  <c:v>36.023829999999997</c:v>
                </c:pt>
                <c:pt idx="2156">
                  <c:v>36.040500000000002</c:v>
                </c:pt>
                <c:pt idx="2157">
                  <c:v>36.057169999999999</c:v>
                </c:pt>
                <c:pt idx="2158">
                  <c:v>36.073830000000001</c:v>
                </c:pt>
                <c:pt idx="2159">
                  <c:v>36.090499999999999</c:v>
                </c:pt>
                <c:pt idx="2160">
                  <c:v>36.107170000000004</c:v>
                </c:pt>
                <c:pt idx="2161">
                  <c:v>36.123829999999998</c:v>
                </c:pt>
                <c:pt idx="2162">
                  <c:v>36.140500000000003</c:v>
                </c:pt>
                <c:pt idx="2163">
                  <c:v>36.157170000000001</c:v>
                </c:pt>
                <c:pt idx="2164">
                  <c:v>36.173830000000002</c:v>
                </c:pt>
                <c:pt idx="2165">
                  <c:v>36.1905</c:v>
                </c:pt>
                <c:pt idx="2166">
                  <c:v>36.207160000000002</c:v>
                </c:pt>
                <c:pt idx="2167">
                  <c:v>36.22383</c:v>
                </c:pt>
                <c:pt idx="2168">
                  <c:v>36.240499999999997</c:v>
                </c:pt>
                <c:pt idx="2169">
                  <c:v>36.257170000000002</c:v>
                </c:pt>
                <c:pt idx="2170">
                  <c:v>36.273829999999997</c:v>
                </c:pt>
                <c:pt idx="2171">
                  <c:v>36.290500000000002</c:v>
                </c:pt>
                <c:pt idx="2172">
                  <c:v>36.307169999999999</c:v>
                </c:pt>
                <c:pt idx="2173">
                  <c:v>36.323830000000001</c:v>
                </c:pt>
                <c:pt idx="2174">
                  <c:v>36.340499999999999</c:v>
                </c:pt>
                <c:pt idx="2175">
                  <c:v>36.357170000000004</c:v>
                </c:pt>
                <c:pt idx="2176">
                  <c:v>36.373829999999998</c:v>
                </c:pt>
                <c:pt idx="2177">
                  <c:v>36.390500000000003</c:v>
                </c:pt>
                <c:pt idx="2178">
                  <c:v>36.407170000000001</c:v>
                </c:pt>
                <c:pt idx="2179">
                  <c:v>36.423830000000002</c:v>
                </c:pt>
                <c:pt idx="2180">
                  <c:v>36.4405</c:v>
                </c:pt>
                <c:pt idx="2181">
                  <c:v>36.457160000000002</c:v>
                </c:pt>
                <c:pt idx="2182">
                  <c:v>36.47383</c:v>
                </c:pt>
                <c:pt idx="2183">
                  <c:v>36.490499999999997</c:v>
                </c:pt>
                <c:pt idx="2184">
                  <c:v>36.507170000000002</c:v>
                </c:pt>
                <c:pt idx="2185">
                  <c:v>36.523829999999997</c:v>
                </c:pt>
                <c:pt idx="2186">
                  <c:v>36.540500000000002</c:v>
                </c:pt>
                <c:pt idx="2187">
                  <c:v>36.557169999999999</c:v>
                </c:pt>
                <c:pt idx="2188">
                  <c:v>36.573830000000001</c:v>
                </c:pt>
                <c:pt idx="2189">
                  <c:v>36.590499999999999</c:v>
                </c:pt>
                <c:pt idx="2190">
                  <c:v>36.607170000000004</c:v>
                </c:pt>
                <c:pt idx="2191">
                  <c:v>36.623829999999998</c:v>
                </c:pt>
                <c:pt idx="2192">
                  <c:v>36.640500000000003</c:v>
                </c:pt>
                <c:pt idx="2193">
                  <c:v>36.657170000000001</c:v>
                </c:pt>
                <c:pt idx="2194">
                  <c:v>36.673830000000002</c:v>
                </c:pt>
                <c:pt idx="2195">
                  <c:v>36.6905</c:v>
                </c:pt>
                <c:pt idx="2196">
                  <c:v>36.707160000000002</c:v>
                </c:pt>
                <c:pt idx="2197">
                  <c:v>36.72383</c:v>
                </c:pt>
                <c:pt idx="2198">
                  <c:v>36.740499999999997</c:v>
                </c:pt>
                <c:pt idx="2199">
                  <c:v>36.757170000000002</c:v>
                </c:pt>
                <c:pt idx="2200">
                  <c:v>36.773829999999997</c:v>
                </c:pt>
                <c:pt idx="2201">
                  <c:v>36.790500000000002</c:v>
                </c:pt>
                <c:pt idx="2202">
                  <c:v>36.807169999999999</c:v>
                </c:pt>
                <c:pt idx="2203">
                  <c:v>36.823830000000001</c:v>
                </c:pt>
                <c:pt idx="2204">
                  <c:v>36.840499999999999</c:v>
                </c:pt>
                <c:pt idx="2205">
                  <c:v>36.857170000000004</c:v>
                </c:pt>
                <c:pt idx="2206">
                  <c:v>36.873829999999998</c:v>
                </c:pt>
                <c:pt idx="2207">
                  <c:v>36.890500000000003</c:v>
                </c:pt>
                <c:pt idx="2208">
                  <c:v>36.907170000000001</c:v>
                </c:pt>
                <c:pt idx="2209">
                  <c:v>36.923830000000002</c:v>
                </c:pt>
                <c:pt idx="2210">
                  <c:v>36.9405</c:v>
                </c:pt>
                <c:pt idx="2211">
                  <c:v>36.957160000000002</c:v>
                </c:pt>
                <c:pt idx="2212">
                  <c:v>36.97383</c:v>
                </c:pt>
                <c:pt idx="2213">
                  <c:v>36.990499999999997</c:v>
                </c:pt>
                <c:pt idx="2214">
                  <c:v>37.007170000000002</c:v>
                </c:pt>
                <c:pt idx="2215">
                  <c:v>37.023829999999997</c:v>
                </c:pt>
                <c:pt idx="2216">
                  <c:v>37.040500000000002</c:v>
                </c:pt>
                <c:pt idx="2217">
                  <c:v>37.057169999999999</c:v>
                </c:pt>
                <c:pt idx="2218">
                  <c:v>37.073830000000001</c:v>
                </c:pt>
                <c:pt idx="2219">
                  <c:v>37.090499999999999</c:v>
                </c:pt>
                <c:pt idx="2220">
                  <c:v>37.107170000000004</c:v>
                </c:pt>
                <c:pt idx="2221">
                  <c:v>37.123829999999998</c:v>
                </c:pt>
                <c:pt idx="2222">
                  <c:v>37.140500000000003</c:v>
                </c:pt>
                <c:pt idx="2223">
                  <c:v>37.157170000000001</c:v>
                </c:pt>
                <c:pt idx="2224">
                  <c:v>37.173830000000002</c:v>
                </c:pt>
                <c:pt idx="2225">
                  <c:v>37.1905</c:v>
                </c:pt>
                <c:pt idx="2226">
                  <c:v>37.207160000000002</c:v>
                </c:pt>
                <c:pt idx="2227">
                  <c:v>37.22383</c:v>
                </c:pt>
                <c:pt idx="2228">
                  <c:v>37.240499999999997</c:v>
                </c:pt>
                <c:pt idx="2229">
                  <c:v>37.257170000000002</c:v>
                </c:pt>
                <c:pt idx="2230">
                  <c:v>37.273829999999997</c:v>
                </c:pt>
                <c:pt idx="2231">
                  <c:v>37.290500000000002</c:v>
                </c:pt>
                <c:pt idx="2232">
                  <c:v>37.307169999999999</c:v>
                </c:pt>
                <c:pt idx="2233">
                  <c:v>37.323830000000001</c:v>
                </c:pt>
                <c:pt idx="2234">
                  <c:v>37.340499999999999</c:v>
                </c:pt>
                <c:pt idx="2235">
                  <c:v>37.357170000000004</c:v>
                </c:pt>
                <c:pt idx="2236">
                  <c:v>37.373829999999998</c:v>
                </c:pt>
                <c:pt idx="2237">
                  <c:v>37.390500000000003</c:v>
                </c:pt>
                <c:pt idx="2238">
                  <c:v>37.407170000000001</c:v>
                </c:pt>
                <c:pt idx="2239">
                  <c:v>37.423830000000002</c:v>
                </c:pt>
                <c:pt idx="2240">
                  <c:v>37.4405</c:v>
                </c:pt>
                <c:pt idx="2241">
                  <c:v>37.457160000000002</c:v>
                </c:pt>
                <c:pt idx="2242">
                  <c:v>37.47383</c:v>
                </c:pt>
                <c:pt idx="2243">
                  <c:v>37.490499999999997</c:v>
                </c:pt>
                <c:pt idx="2244">
                  <c:v>37.507170000000002</c:v>
                </c:pt>
                <c:pt idx="2245">
                  <c:v>37.523829999999997</c:v>
                </c:pt>
                <c:pt idx="2246">
                  <c:v>37.540500000000002</c:v>
                </c:pt>
                <c:pt idx="2247">
                  <c:v>37.557169999999999</c:v>
                </c:pt>
                <c:pt idx="2248">
                  <c:v>37.573830000000001</c:v>
                </c:pt>
                <c:pt idx="2249">
                  <c:v>37.590499999999999</c:v>
                </c:pt>
                <c:pt idx="2250">
                  <c:v>37.607170000000004</c:v>
                </c:pt>
                <c:pt idx="2251">
                  <c:v>37.623829999999998</c:v>
                </c:pt>
                <c:pt idx="2252">
                  <c:v>37.640500000000003</c:v>
                </c:pt>
                <c:pt idx="2253">
                  <c:v>37.657170000000001</c:v>
                </c:pt>
                <c:pt idx="2254">
                  <c:v>37.673830000000002</c:v>
                </c:pt>
                <c:pt idx="2255">
                  <c:v>37.6905</c:v>
                </c:pt>
                <c:pt idx="2256">
                  <c:v>37.707160000000002</c:v>
                </c:pt>
                <c:pt idx="2257">
                  <c:v>37.72383</c:v>
                </c:pt>
                <c:pt idx="2258">
                  <c:v>37.740499999999997</c:v>
                </c:pt>
                <c:pt idx="2259">
                  <c:v>37.757170000000002</c:v>
                </c:pt>
                <c:pt idx="2260">
                  <c:v>37.773829999999997</c:v>
                </c:pt>
                <c:pt idx="2261">
                  <c:v>37.790500000000002</c:v>
                </c:pt>
                <c:pt idx="2262">
                  <c:v>37.807169999999999</c:v>
                </c:pt>
                <c:pt idx="2263">
                  <c:v>37.823830000000001</c:v>
                </c:pt>
                <c:pt idx="2264">
                  <c:v>37.840499999999999</c:v>
                </c:pt>
                <c:pt idx="2265">
                  <c:v>37.857170000000004</c:v>
                </c:pt>
                <c:pt idx="2266">
                  <c:v>37.873829999999998</c:v>
                </c:pt>
                <c:pt idx="2267">
                  <c:v>37.890500000000003</c:v>
                </c:pt>
                <c:pt idx="2268">
                  <c:v>37.907170000000001</c:v>
                </c:pt>
                <c:pt idx="2269">
                  <c:v>37.923830000000002</c:v>
                </c:pt>
                <c:pt idx="2270">
                  <c:v>37.9405</c:v>
                </c:pt>
                <c:pt idx="2271">
                  <c:v>37.957160000000002</c:v>
                </c:pt>
                <c:pt idx="2272">
                  <c:v>37.97383</c:v>
                </c:pt>
                <c:pt idx="2273">
                  <c:v>37.990499999999997</c:v>
                </c:pt>
                <c:pt idx="2274">
                  <c:v>38.007170000000002</c:v>
                </c:pt>
                <c:pt idx="2275">
                  <c:v>38.023829999999997</c:v>
                </c:pt>
                <c:pt idx="2276">
                  <c:v>38.040500000000002</c:v>
                </c:pt>
                <c:pt idx="2277">
                  <c:v>38.057169999999999</c:v>
                </c:pt>
                <c:pt idx="2278">
                  <c:v>38.073830000000001</c:v>
                </c:pt>
                <c:pt idx="2279">
                  <c:v>38.090499999999999</c:v>
                </c:pt>
                <c:pt idx="2280">
                  <c:v>38.107170000000004</c:v>
                </c:pt>
                <c:pt idx="2281">
                  <c:v>38.123829999999998</c:v>
                </c:pt>
                <c:pt idx="2282">
                  <c:v>38.140500000000003</c:v>
                </c:pt>
                <c:pt idx="2283">
                  <c:v>38.157170000000001</c:v>
                </c:pt>
                <c:pt idx="2284">
                  <c:v>38.173830000000002</c:v>
                </c:pt>
                <c:pt idx="2285">
                  <c:v>38.1905</c:v>
                </c:pt>
                <c:pt idx="2286">
                  <c:v>38.207160000000002</c:v>
                </c:pt>
                <c:pt idx="2287">
                  <c:v>38.22383</c:v>
                </c:pt>
                <c:pt idx="2288">
                  <c:v>38.240499999999997</c:v>
                </c:pt>
                <c:pt idx="2289">
                  <c:v>38.257170000000002</c:v>
                </c:pt>
                <c:pt idx="2290">
                  <c:v>38.273829999999997</c:v>
                </c:pt>
                <c:pt idx="2291">
                  <c:v>38.290500000000002</c:v>
                </c:pt>
                <c:pt idx="2292">
                  <c:v>38.307169999999999</c:v>
                </c:pt>
                <c:pt idx="2293">
                  <c:v>38.323830000000001</c:v>
                </c:pt>
                <c:pt idx="2294">
                  <c:v>38.340499999999999</c:v>
                </c:pt>
                <c:pt idx="2295">
                  <c:v>38.357170000000004</c:v>
                </c:pt>
                <c:pt idx="2296">
                  <c:v>38.373829999999998</c:v>
                </c:pt>
                <c:pt idx="2297">
                  <c:v>38.390500000000003</c:v>
                </c:pt>
                <c:pt idx="2298">
                  <c:v>38.407170000000001</c:v>
                </c:pt>
                <c:pt idx="2299">
                  <c:v>38.423830000000002</c:v>
                </c:pt>
                <c:pt idx="2300">
                  <c:v>38.4405</c:v>
                </c:pt>
                <c:pt idx="2301">
                  <c:v>38.457160000000002</c:v>
                </c:pt>
                <c:pt idx="2302">
                  <c:v>38.47383</c:v>
                </c:pt>
                <c:pt idx="2303">
                  <c:v>38.490499999999997</c:v>
                </c:pt>
                <c:pt idx="2304">
                  <c:v>38.507170000000002</c:v>
                </c:pt>
                <c:pt idx="2305">
                  <c:v>38.523829999999997</c:v>
                </c:pt>
                <c:pt idx="2306">
                  <c:v>38.540500000000002</c:v>
                </c:pt>
                <c:pt idx="2307">
                  <c:v>38.557169999999999</c:v>
                </c:pt>
                <c:pt idx="2308">
                  <c:v>38.573830000000001</c:v>
                </c:pt>
                <c:pt idx="2309">
                  <c:v>38.590499999999999</c:v>
                </c:pt>
                <c:pt idx="2310">
                  <c:v>38.607170000000004</c:v>
                </c:pt>
                <c:pt idx="2311">
                  <c:v>38.623829999999998</c:v>
                </c:pt>
                <c:pt idx="2312">
                  <c:v>38.640500000000003</c:v>
                </c:pt>
                <c:pt idx="2313">
                  <c:v>38.657170000000001</c:v>
                </c:pt>
                <c:pt idx="2314">
                  <c:v>38.673830000000002</c:v>
                </c:pt>
                <c:pt idx="2315">
                  <c:v>38.6905</c:v>
                </c:pt>
                <c:pt idx="2316">
                  <c:v>38.707160000000002</c:v>
                </c:pt>
                <c:pt idx="2317">
                  <c:v>38.72383</c:v>
                </c:pt>
                <c:pt idx="2318">
                  <c:v>38.740499999999997</c:v>
                </c:pt>
                <c:pt idx="2319">
                  <c:v>38.757170000000002</c:v>
                </c:pt>
                <c:pt idx="2320">
                  <c:v>38.773829999999997</c:v>
                </c:pt>
                <c:pt idx="2321">
                  <c:v>38.790500000000002</c:v>
                </c:pt>
                <c:pt idx="2322">
                  <c:v>38.807169999999999</c:v>
                </c:pt>
                <c:pt idx="2323">
                  <c:v>38.823830000000001</c:v>
                </c:pt>
                <c:pt idx="2324">
                  <c:v>38.840499999999999</c:v>
                </c:pt>
                <c:pt idx="2325">
                  <c:v>38.857170000000004</c:v>
                </c:pt>
                <c:pt idx="2326">
                  <c:v>38.873829999999998</c:v>
                </c:pt>
                <c:pt idx="2327">
                  <c:v>38.890500000000003</c:v>
                </c:pt>
                <c:pt idx="2328">
                  <c:v>38.907170000000001</c:v>
                </c:pt>
                <c:pt idx="2329">
                  <c:v>38.923830000000002</c:v>
                </c:pt>
                <c:pt idx="2330">
                  <c:v>38.9405</c:v>
                </c:pt>
                <c:pt idx="2331">
                  <c:v>38.957160000000002</c:v>
                </c:pt>
                <c:pt idx="2332">
                  <c:v>38.97383</c:v>
                </c:pt>
                <c:pt idx="2333">
                  <c:v>38.990499999999997</c:v>
                </c:pt>
                <c:pt idx="2334">
                  <c:v>39.007170000000002</c:v>
                </c:pt>
                <c:pt idx="2335">
                  <c:v>39.023829999999997</c:v>
                </c:pt>
                <c:pt idx="2336">
                  <c:v>39.040500000000002</c:v>
                </c:pt>
                <c:pt idx="2337">
                  <c:v>39.057169999999999</c:v>
                </c:pt>
                <c:pt idx="2338">
                  <c:v>39.073830000000001</c:v>
                </c:pt>
                <c:pt idx="2339">
                  <c:v>39.090499999999999</c:v>
                </c:pt>
                <c:pt idx="2340">
                  <c:v>39.107170000000004</c:v>
                </c:pt>
                <c:pt idx="2341">
                  <c:v>39.123829999999998</c:v>
                </c:pt>
                <c:pt idx="2342">
                  <c:v>39.140500000000003</c:v>
                </c:pt>
                <c:pt idx="2343">
                  <c:v>39.157170000000001</c:v>
                </c:pt>
                <c:pt idx="2344">
                  <c:v>39.173830000000002</c:v>
                </c:pt>
                <c:pt idx="2345">
                  <c:v>39.1905</c:v>
                </c:pt>
                <c:pt idx="2346">
                  <c:v>39.207160000000002</c:v>
                </c:pt>
                <c:pt idx="2347">
                  <c:v>39.22383</c:v>
                </c:pt>
                <c:pt idx="2348">
                  <c:v>39.240499999999997</c:v>
                </c:pt>
                <c:pt idx="2349">
                  <c:v>39.257170000000002</c:v>
                </c:pt>
                <c:pt idx="2350">
                  <c:v>39.273829999999997</c:v>
                </c:pt>
                <c:pt idx="2351">
                  <c:v>39.290500000000002</c:v>
                </c:pt>
                <c:pt idx="2352">
                  <c:v>39.307169999999999</c:v>
                </c:pt>
                <c:pt idx="2353">
                  <c:v>39.323830000000001</c:v>
                </c:pt>
                <c:pt idx="2354">
                  <c:v>39.340499999999999</c:v>
                </c:pt>
                <c:pt idx="2355">
                  <c:v>39.357170000000004</c:v>
                </c:pt>
                <c:pt idx="2356">
                  <c:v>39.373829999999998</c:v>
                </c:pt>
                <c:pt idx="2357">
                  <c:v>39.390500000000003</c:v>
                </c:pt>
                <c:pt idx="2358">
                  <c:v>39.407170000000001</c:v>
                </c:pt>
                <c:pt idx="2359">
                  <c:v>39.423830000000002</c:v>
                </c:pt>
                <c:pt idx="2360">
                  <c:v>39.4405</c:v>
                </c:pt>
                <c:pt idx="2361">
                  <c:v>39.457160000000002</c:v>
                </c:pt>
                <c:pt idx="2362">
                  <c:v>39.47383</c:v>
                </c:pt>
                <c:pt idx="2363">
                  <c:v>39.490499999999997</c:v>
                </c:pt>
                <c:pt idx="2364">
                  <c:v>39.507170000000002</c:v>
                </c:pt>
                <c:pt idx="2365">
                  <c:v>39.523829999999997</c:v>
                </c:pt>
                <c:pt idx="2366">
                  <c:v>39.540500000000002</c:v>
                </c:pt>
                <c:pt idx="2367">
                  <c:v>39.557169999999999</c:v>
                </c:pt>
                <c:pt idx="2368">
                  <c:v>39.573830000000001</c:v>
                </c:pt>
                <c:pt idx="2369">
                  <c:v>39.590499999999999</c:v>
                </c:pt>
                <c:pt idx="2370">
                  <c:v>39.607170000000004</c:v>
                </c:pt>
                <c:pt idx="2371">
                  <c:v>39.623829999999998</c:v>
                </c:pt>
                <c:pt idx="2372">
                  <c:v>39.640500000000003</c:v>
                </c:pt>
                <c:pt idx="2373">
                  <c:v>39.657170000000001</c:v>
                </c:pt>
                <c:pt idx="2374">
                  <c:v>39.673830000000002</c:v>
                </c:pt>
                <c:pt idx="2375">
                  <c:v>39.6905</c:v>
                </c:pt>
                <c:pt idx="2376">
                  <c:v>39.707160000000002</c:v>
                </c:pt>
                <c:pt idx="2377">
                  <c:v>39.72383</c:v>
                </c:pt>
                <c:pt idx="2378">
                  <c:v>39.740499999999997</c:v>
                </c:pt>
                <c:pt idx="2379">
                  <c:v>39.757170000000002</c:v>
                </c:pt>
                <c:pt idx="2380">
                  <c:v>39.773829999999997</c:v>
                </c:pt>
                <c:pt idx="2381">
                  <c:v>39.790500000000002</c:v>
                </c:pt>
                <c:pt idx="2382">
                  <c:v>39.807169999999999</c:v>
                </c:pt>
                <c:pt idx="2383">
                  <c:v>39.823830000000001</c:v>
                </c:pt>
                <c:pt idx="2384">
                  <c:v>39.840499999999999</c:v>
                </c:pt>
                <c:pt idx="2385">
                  <c:v>39.857170000000004</c:v>
                </c:pt>
                <c:pt idx="2386">
                  <c:v>39.873829999999998</c:v>
                </c:pt>
                <c:pt idx="2387">
                  <c:v>39.890500000000003</c:v>
                </c:pt>
                <c:pt idx="2388">
                  <c:v>39.907080000000001</c:v>
                </c:pt>
                <c:pt idx="2389">
                  <c:v>39.923749999999998</c:v>
                </c:pt>
                <c:pt idx="2390">
                  <c:v>39.940420000000003</c:v>
                </c:pt>
                <c:pt idx="2391">
                  <c:v>39.957160000000002</c:v>
                </c:pt>
                <c:pt idx="2392">
                  <c:v>39.97383</c:v>
                </c:pt>
                <c:pt idx="2393">
                  <c:v>39.990499999999997</c:v>
                </c:pt>
                <c:pt idx="2394">
                  <c:v>40.007170000000002</c:v>
                </c:pt>
                <c:pt idx="2395">
                  <c:v>40.023829999999997</c:v>
                </c:pt>
                <c:pt idx="2396">
                  <c:v>40.040500000000002</c:v>
                </c:pt>
                <c:pt idx="2397">
                  <c:v>40.057079999999999</c:v>
                </c:pt>
                <c:pt idx="2398">
                  <c:v>40.073749999999997</c:v>
                </c:pt>
                <c:pt idx="2399">
                  <c:v>40.090499999999999</c:v>
                </c:pt>
                <c:pt idx="2400">
                  <c:v>40.107170000000004</c:v>
                </c:pt>
                <c:pt idx="2401">
                  <c:v>40.123829999999998</c:v>
                </c:pt>
                <c:pt idx="2402">
                  <c:v>40.140500000000003</c:v>
                </c:pt>
                <c:pt idx="2403">
                  <c:v>40.157080000000001</c:v>
                </c:pt>
                <c:pt idx="2404">
                  <c:v>40.173749999999998</c:v>
                </c:pt>
                <c:pt idx="2405">
                  <c:v>40.190420000000003</c:v>
                </c:pt>
                <c:pt idx="2406">
                  <c:v>40.207079999999998</c:v>
                </c:pt>
                <c:pt idx="2407">
                  <c:v>40.22383</c:v>
                </c:pt>
                <c:pt idx="2408">
                  <c:v>40.240499999999997</c:v>
                </c:pt>
                <c:pt idx="2409">
                  <c:v>40.257170000000002</c:v>
                </c:pt>
                <c:pt idx="2410">
                  <c:v>40.273829999999997</c:v>
                </c:pt>
                <c:pt idx="2411">
                  <c:v>40.290419999999997</c:v>
                </c:pt>
                <c:pt idx="2412">
                  <c:v>40.307079999999999</c:v>
                </c:pt>
                <c:pt idx="2413">
                  <c:v>40.323749999999997</c:v>
                </c:pt>
                <c:pt idx="2414">
                  <c:v>40.340420000000002</c:v>
                </c:pt>
                <c:pt idx="2415">
                  <c:v>40.357170000000004</c:v>
                </c:pt>
                <c:pt idx="2416">
                  <c:v>40.373829999999998</c:v>
                </c:pt>
                <c:pt idx="2417">
                  <c:v>40.390500000000003</c:v>
                </c:pt>
                <c:pt idx="2418">
                  <c:v>40.407080000000001</c:v>
                </c:pt>
                <c:pt idx="2419">
                  <c:v>40.423749999999998</c:v>
                </c:pt>
                <c:pt idx="2420">
                  <c:v>40.440420000000003</c:v>
                </c:pt>
                <c:pt idx="2421">
                  <c:v>40.457079999999998</c:v>
                </c:pt>
                <c:pt idx="2422">
                  <c:v>40.473750000000003</c:v>
                </c:pt>
                <c:pt idx="2423">
                  <c:v>40.49042</c:v>
                </c:pt>
                <c:pt idx="2424">
                  <c:v>40.507170000000002</c:v>
                </c:pt>
                <c:pt idx="2425">
                  <c:v>40.52375</c:v>
                </c:pt>
                <c:pt idx="2426">
                  <c:v>40.540419999999997</c:v>
                </c:pt>
                <c:pt idx="2427">
                  <c:v>40.557079999999999</c:v>
                </c:pt>
                <c:pt idx="2428">
                  <c:v>40.573749999999997</c:v>
                </c:pt>
                <c:pt idx="2429">
                  <c:v>40.590420000000002</c:v>
                </c:pt>
                <c:pt idx="2430">
                  <c:v>40.607080000000003</c:v>
                </c:pt>
                <c:pt idx="2431">
                  <c:v>40.623750000000001</c:v>
                </c:pt>
                <c:pt idx="2432">
                  <c:v>40.640419999999999</c:v>
                </c:pt>
                <c:pt idx="2433">
                  <c:v>40.657080000000001</c:v>
                </c:pt>
                <c:pt idx="2434">
                  <c:v>40.673749999999998</c:v>
                </c:pt>
                <c:pt idx="2435">
                  <c:v>40.690420000000003</c:v>
                </c:pt>
                <c:pt idx="2436">
                  <c:v>40.707079999999998</c:v>
                </c:pt>
                <c:pt idx="2437">
                  <c:v>40.723750000000003</c:v>
                </c:pt>
                <c:pt idx="2438">
                  <c:v>40.74042</c:v>
                </c:pt>
                <c:pt idx="2439">
                  <c:v>40.757080000000002</c:v>
                </c:pt>
                <c:pt idx="2440">
                  <c:v>40.77375</c:v>
                </c:pt>
                <c:pt idx="2441">
                  <c:v>40.790419999999997</c:v>
                </c:pt>
                <c:pt idx="2442">
                  <c:v>40.807079999999999</c:v>
                </c:pt>
                <c:pt idx="2443">
                  <c:v>40.823749999999997</c:v>
                </c:pt>
                <c:pt idx="2444">
                  <c:v>40.840420000000002</c:v>
                </c:pt>
                <c:pt idx="2445">
                  <c:v>40.857080000000003</c:v>
                </c:pt>
                <c:pt idx="2446">
                  <c:v>40.873750000000001</c:v>
                </c:pt>
                <c:pt idx="2447">
                  <c:v>40.890419999999999</c:v>
                </c:pt>
                <c:pt idx="2448">
                  <c:v>40.907080000000001</c:v>
                </c:pt>
                <c:pt idx="2449">
                  <c:v>40.923749999999998</c:v>
                </c:pt>
                <c:pt idx="2450">
                  <c:v>40.940420000000003</c:v>
                </c:pt>
                <c:pt idx="2451">
                  <c:v>40.957079999999998</c:v>
                </c:pt>
                <c:pt idx="2452">
                  <c:v>40.973750000000003</c:v>
                </c:pt>
                <c:pt idx="2453">
                  <c:v>40.99042</c:v>
                </c:pt>
                <c:pt idx="2454">
                  <c:v>41.007080000000002</c:v>
                </c:pt>
                <c:pt idx="2455">
                  <c:v>41.02375</c:v>
                </c:pt>
                <c:pt idx="2456">
                  <c:v>41.040419999999997</c:v>
                </c:pt>
                <c:pt idx="2457">
                  <c:v>41.057079999999999</c:v>
                </c:pt>
                <c:pt idx="2458">
                  <c:v>41.073749999999997</c:v>
                </c:pt>
                <c:pt idx="2459">
                  <c:v>41.090420000000002</c:v>
                </c:pt>
                <c:pt idx="2460">
                  <c:v>41.107080000000003</c:v>
                </c:pt>
                <c:pt idx="2461">
                  <c:v>41.123750000000001</c:v>
                </c:pt>
                <c:pt idx="2462">
                  <c:v>41.140419999999999</c:v>
                </c:pt>
                <c:pt idx="2463">
                  <c:v>41.157080000000001</c:v>
                </c:pt>
                <c:pt idx="2464">
                  <c:v>41.173749999999998</c:v>
                </c:pt>
                <c:pt idx="2465">
                  <c:v>41.190420000000003</c:v>
                </c:pt>
                <c:pt idx="2466">
                  <c:v>41.207079999999998</c:v>
                </c:pt>
                <c:pt idx="2467">
                  <c:v>41.223750000000003</c:v>
                </c:pt>
                <c:pt idx="2468">
                  <c:v>41.24042</c:v>
                </c:pt>
                <c:pt idx="2469">
                  <c:v>41.257080000000002</c:v>
                </c:pt>
                <c:pt idx="2470">
                  <c:v>41.27375</c:v>
                </c:pt>
                <c:pt idx="2471">
                  <c:v>41.290419999999997</c:v>
                </c:pt>
                <c:pt idx="2472">
                  <c:v>41.307079999999999</c:v>
                </c:pt>
                <c:pt idx="2473">
                  <c:v>41.323749999999997</c:v>
                </c:pt>
                <c:pt idx="2474">
                  <c:v>41.340420000000002</c:v>
                </c:pt>
                <c:pt idx="2475">
                  <c:v>41.357080000000003</c:v>
                </c:pt>
                <c:pt idx="2476">
                  <c:v>41.373750000000001</c:v>
                </c:pt>
                <c:pt idx="2477">
                  <c:v>41.390419999999999</c:v>
                </c:pt>
                <c:pt idx="2478">
                  <c:v>41.407080000000001</c:v>
                </c:pt>
                <c:pt idx="2479">
                  <c:v>41.423749999999998</c:v>
                </c:pt>
                <c:pt idx="2480">
                  <c:v>41.440420000000003</c:v>
                </c:pt>
                <c:pt idx="2481">
                  <c:v>41.457079999999998</c:v>
                </c:pt>
                <c:pt idx="2482">
                  <c:v>41.473750000000003</c:v>
                </c:pt>
                <c:pt idx="2483">
                  <c:v>41.49042</c:v>
                </c:pt>
                <c:pt idx="2484">
                  <c:v>41.507080000000002</c:v>
                </c:pt>
                <c:pt idx="2485">
                  <c:v>41.52375</c:v>
                </c:pt>
                <c:pt idx="2486">
                  <c:v>41.540419999999997</c:v>
                </c:pt>
                <c:pt idx="2487">
                  <c:v>41.557079999999999</c:v>
                </c:pt>
                <c:pt idx="2488">
                  <c:v>41.573749999999997</c:v>
                </c:pt>
                <c:pt idx="2489">
                  <c:v>41.590420000000002</c:v>
                </c:pt>
                <c:pt idx="2490">
                  <c:v>41.607080000000003</c:v>
                </c:pt>
                <c:pt idx="2491">
                  <c:v>41.623750000000001</c:v>
                </c:pt>
                <c:pt idx="2492">
                  <c:v>41.640419999999999</c:v>
                </c:pt>
                <c:pt idx="2493">
                  <c:v>41.657080000000001</c:v>
                </c:pt>
                <c:pt idx="2494">
                  <c:v>41.673749999999998</c:v>
                </c:pt>
                <c:pt idx="2495">
                  <c:v>41.690420000000003</c:v>
                </c:pt>
                <c:pt idx="2496">
                  <c:v>41.707079999999998</c:v>
                </c:pt>
                <c:pt idx="2497">
                  <c:v>41.723750000000003</c:v>
                </c:pt>
                <c:pt idx="2498">
                  <c:v>41.74042</c:v>
                </c:pt>
                <c:pt idx="2499">
                  <c:v>41.757080000000002</c:v>
                </c:pt>
                <c:pt idx="2500">
                  <c:v>41.77375</c:v>
                </c:pt>
                <c:pt idx="2501">
                  <c:v>41.790419999999997</c:v>
                </c:pt>
                <c:pt idx="2502">
                  <c:v>41.807079999999999</c:v>
                </c:pt>
                <c:pt idx="2503">
                  <c:v>41.823749999999997</c:v>
                </c:pt>
                <c:pt idx="2504">
                  <c:v>41.840420000000002</c:v>
                </c:pt>
                <c:pt idx="2505">
                  <c:v>41.857080000000003</c:v>
                </c:pt>
                <c:pt idx="2506">
                  <c:v>41.873750000000001</c:v>
                </c:pt>
                <c:pt idx="2507">
                  <c:v>41.890419999999999</c:v>
                </c:pt>
                <c:pt idx="2508">
                  <c:v>41.907080000000001</c:v>
                </c:pt>
                <c:pt idx="2509">
                  <c:v>41.923749999999998</c:v>
                </c:pt>
                <c:pt idx="2510">
                  <c:v>41.940420000000003</c:v>
                </c:pt>
                <c:pt idx="2511">
                  <c:v>41.957079999999998</c:v>
                </c:pt>
                <c:pt idx="2512">
                  <c:v>41.973750000000003</c:v>
                </c:pt>
                <c:pt idx="2513">
                  <c:v>41.99042</c:v>
                </c:pt>
                <c:pt idx="2514">
                  <c:v>42.007080000000002</c:v>
                </c:pt>
                <c:pt idx="2515">
                  <c:v>42.02375</c:v>
                </c:pt>
                <c:pt idx="2516">
                  <c:v>42.040419999999997</c:v>
                </c:pt>
                <c:pt idx="2517">
                  <c:v>42.057079999999999</c:v>
                </c:pt>
                <c:pt idx="2518">
                  <c:v>42.073749999999997</c:v>
                </c:pt>
                <c:pt idx="2519">
                  <c:v>42.090420000000002</c:v>
                </c:pt>
                <c:pt idx="2520">
                  <c:v>42.107080000000003</c:v>
                </c:pt>
                <c:pt idx="2521">
                  <c:v>42.123750000000001</c:v>
                </c:pt>
                <c:pt idx="2522">
                  <c:v>42.140419999999999</c:v>
                </c:pt>
                <c:pt idx="2523">
                  <c:v>42.157080000000001</c:v>
                </c:pt>
                <c:pt idx="2524">
                  <c:v>42.173749999999998</c:v>
                </c:pt>
                <c:pt idx="2525">
                  <c:v>42.190420000000003</c:v>
                </c:pt>
                <c:pt idx="2526">
                  <c:v>42.207079999999998</c:v>
                </c:pt>
                <c:pt idx="2527">
                  <c:v>42.223750000000003</c:v>
                </c:pt>
                <c:pt idx="2528">
                  <c:v>42.24042</c:v>
                </c:pt>
                <c:pt idx="2529">
                  <c:v>42.257080000000002</c:v>
                </c:pt>
                <c:pt idx="2530">
                  <c:v>42.27375</c:v>
                </c:pt>
                <c:pt idx="2531">
                  <c:v>42.290419999999997</c:v>
                </c:pt>
                <c:pt idx="2532">
                  <c:v>42.307079999999999</c:v>
                </c:pt>
                <c:pt idx="2533">
                  <c:v>42.323749999999997</c:v>
                </c:pt>
                <c:pt idx="2534">
                  <c:v>42.340420000000002</c:v>
                </c:pt>
                <c:pt idx="2535">
                  <c:v>42.357080000000003</c:v>
                </c:pt>
                <c:pt idx="2536">
                  <c:v>42.373750000000001</c:v>
                </c:pt>
                <c:pt idx="2537">
                  <c:v>42.390419999999999</c:v>
                </c:pt>
                <c:pt idx="2538">
                  <c:v>42.407080000000001</c:v>
                </c:pt>
                <c:pt idx="2539">
                  <c:v>42.423749999999998</c:v>
                </c:pt>
                <c:pt idx="2540">
                  <c:v>42.440420000000003</c:v>
                </c:pt>
                <c:pt idx="2541">
                  <c:v>42.457079999999998</c:v>
                </c:pt>
                <c:pt idx="2542">
                  <c:v>42.473750000000003</c:v>
                </c:pt>
                <c:pt idx="2543">
                  <c:v>42.49042</c:v>
                </c:pt>
                <c:pt idx="2544">
                  <c:v>42.507080000000002</c:v>
                </c:pt>
                <c:pt idx="2545">
                  <c:v>42.52375</c:v>
                </c:pt>
                <c:pt idx="2546">
                  <c:v>42.540419999999997</c:v>
                </c:pt>
                <c:pt idx="2547">
                  <c:v>42.557079999999999</c:v>
                </c:pt>
                <c:pt idx="2548">
                  <c:v>42.573749999999997</c:v>
                </c:pt>
                <c:pt idx="2549">
                  <c:v>42.590420000000002</c:v>
                </c:pt>
                <c:pt idx="2550">
                  <c:v>42.607080000000003</c:v>
                </c:pt>
                <c:pt idx="2551">
                  <c:v>42.623750000000001</c:v>
                </c:pt>
                <c:pt idx="2552">
                  <c:v>42.640419999999999</c:v>
                </c:pt>
                <c:pt idx="2553">
                  <c:v>42.657080000000001</c:v>
                </c:pt>
                <c:pt idx="2554">
                  <c:v>42.673749999999998</c:v>
                </c:pt>
                <c:pt idx="2555">
                  <c:v>42.690420000000003</c:v>
                </c:pt>
                <c:pt idx="2556">
                  <c:v>42.707079999999998</c:v>
                </c:pt>
                <c:pt idx="2557">
                  <c:v>42.723750000000003</c:v>
                </c:pt>
                <c:pt idx="2558">
                  <c:v>42.74042</c:v>
                </c:pt>
                <c:pt idx="2559">
                  <c:v>42.757080000000002</c:v>
                </c:pt>
                <c:pt idx="2560">
                  <c:v>42.77375</c:v>
                </c:pt>
                <c:pt idx="2561">
                  <c:v>42.790419999999997</c:v>
                </c:pt>
                <c:pt idx="2562">
                  <c:v>42.807079999999999</c:v>
                </c:pt>
                <c:pt idx="2563">
                  <c:v>42.823749999999997</c:v>
                </c:pt>
                <c:pt idx="2564">
                  <c:v>42.840420000000002</c:v>
                </c:pt>
                <c:pt idx="2565">
                  <c:v>42.857080000000003</c:v>
                </c:pt>
                <c:pt idx="2566">
                  <c:v>42.873750000000001</c:v>
                </c:pt>
                <c:pt idx="2567">
                  <c:v>42.890419999999999</c:v>
                </c:pt>
                <c:pt idx="2568">
                  <c:v>42.907080000000001</c:v>
                </c:pt>
                <c:pt idx="2569">
                  <c:v>42.923749999999998</c:v>
                </c:pt>
                <c:pt idx="2570">
                  <c:v>42.940420000000003</c:v>
                </c:pt>
                <c:pt idx="2571">
                  <c:v>42.957079999999998</c:v>
                </c:pt>
                <c:pt idx="2572">
                  <c:v>42.973750000000003</c:v>
                </c:pt>
                <c:pt idx="2573">
                  <c:v>42.99042</c:v>
                </c:pt>
                <c:pt idx="2574">
                  <c:v>43.007080000000002</c:v>
                </c:pt>
                <c:pt idx="2575">
                  <c:v>43.02375</c:v>
                </c:pt>
                <c:pt idx="2576">
                  <c:v>43.040419999999997</c:v>
                </c:pt>
                <c:pt idx="2577">
                  <c:v>43.057079999999999</c:v>
                </c:pt>
                <c:pt idx="2578">
                  <c:v>43.073749999999997</c:v>
                </c:pt>
                <c:pt idx="2579">
                  <c:v>43.090420000000002</c:v>
                </c:pt>
                <c:pt idx="2580">
                  <c:v>43.107080000000003</c:v>
                </c:pt>
                <c:pt idx="2581">
                  <c:v>43.123750000000001</c:v>
                </c:pt>
                <c:pt idx="2582">
                  <c:v>43.140419999999999</c:v>
                </c:pt>
                <c:pt idx="2583">
                  <c:v>43.157080000000001</c:v>
                </c:pt>
                <c:pt idx="2584">
                  <c:v>43.173749999999998</c:v>
                </c:pt>
                <c:pt idx="2585">
                  <c:v>43.190420000000003</c:v>
                </c:pt>
                <c:pt idx="2586">
                  <c:v>43.207079999999998</c:v>
                </c:pt>
                <c:pt idx="2587">
                  <c:v>43.223750000000003</c:v>
                </c:pt>
                <c:pt idx="2588">
                  <c:v>43.24042</c:v>
                </c:pt>
                <c:pt idx="2589">
                  <c:v>43.257080000000002</c:v>
                </c:pt>
                <c:pt idx="2590">
                  <c:v>43.27375</c:v>
                </c:pt>
                <c:pt idx="2591">
                  <c:v>43.290419999999997</c:v>
                </c:pt>
                <c:pt idx="2592">
                  <c:v>43.307079999999999</c:v>
                </c:pt>
                <c:pt idx="2593">
                  <c:v>43.323749999999997</c:v>
                </c:pt>
                <c:pt idx="2594">
                  <c:v>43.340420000000002</c:v>
                </c:pt>
                <c:pt idx="2595">
                  <c:v>43.357080000000003</c:v>
                </c:pt>
                <c:pt idx="2596">
                  <c:v>43.373750000000001</c:v>
                </c:pt>
                <c:pt idx="2597">
                  <c:v>43.390419999999999</c:v>
                </c:pt>
                <c:pt idx="2598">
                  <c:v>43.407080000000001</c:v>
                </c:pt>
                <c:pt idx="2599">
                  <c:v>43.423749999999998</c:v>
                </c:pt>
                <c:pt idx="2600">
                  <c:v>43.440420000000003</c:v>
                </c:pt>
                <c:pt idx="2601">
                  <c:v>43.457079999999998</c:v>
                </c:pt>
                <c:pt idx="2602">
                  <c:v>43.473750000000003</c:v>
                </c:pt>
                <c:pt idx="2603">
                  <c:v>43.49042</c:v>
                </c:pt>
                <c:pt idx="2604">
                  <c:v>43.507080000000002</c:v>
                </c:pt>
                <c:pt idx="2605">
                  <c:v>43.52375</c:v>
                </c:pt>
                <c:pt idx="2606">
                  <c:v>43.540419999999997</c:v>
                </c:pt>
                <c:pt idx="2607">
                  <c:v>43.557079999999999</c:v>
                </c:pt>
                <c:pt idx="2608">
                  <c:v>43.573749999999997</c:v>
                </c:pt>
                <c:pt idx="2609">
                  <c:v>43.590420000000002</c:v>
                </c:pt>
                <c:pt idx="2610">
                  <c:v>43.607080000000003</c:v>
                </c:pt>
                <c:pt idx="2611">
                  <c:v>43.623750000000001</c:v>
                </c:pt>
                <c:pt idx="2612">
                  <c:v>43.640419999999999</c:v>
                </c:pt>
                <c:pt idx="2613">
                  <c:v>43.657080000000001</c:v>
                </c:pt>
                <c:pt idx="2614">
                  <c:v>43.673749999999998</c:v>
                </c:pt>
                <c:pt idx="2615">
                  <c:v>43.690420000000003</c:v>
                </c:pt>
                <c:pt idx="2616">
                  <c:v>43.707079999999998</c:v>
                </c:pt>
                <c:pt idx="2617">
                  <c:v>43.723750000000003</c:v>
                </c:pt>
                <c:pt idx="2618">
                  <c:v>43.74042</c:v>
                </c:pt>
                <c:pt idx="2619">
                  <c:v>43.757080000000002</c:v>
                </c:pt>
                <c:pt idx="2620">
                  <c:v>43.77375</c:v>
                </c:pt>
                <c:pt idx="2621">
                  <c:v>43.790419999999997</c:v>
                </c:pt>
                <c:pt idx="2622">
                  <c:v>43.807079999999999</c:v>
                </c:pt>
                <c:pt idx="2623">
                  <c:v>43.823749999999997</c:v>
                </c:pt>
                <c:pt idx="2624">
                  <c:v>43.840420000000002</c:v>
                </c:pt>
                <c:pt idx="2625">
                  <c:v>43.857080000000003</c:v>
                </c:pt>
                <c:pt idx="2626">
                  <c:v>43.873750000000001</c:v>
                </c:pt>
                <c:pt idx="2627">
                  <c:v>43.890419999999999</c:v>
                </c:pt>
                <c:pt idx="2628">
                  <c:v>43.907080000000001</c:v>
                </c:pt>
                <c:pt idx="2629">
                  <c:v>43.923749999999998</c:v>
                </c:pt>
                <c:pt idx="2630">
                  <c:v>43.940420000000003</c:v>
                </c:pt>
                <c:pt idx="2631">
                  <c:v>43.957079999999998</c:v>
                </c:pt>
                <c:pt idx="2632">
                  <c:v>43.973750000000003</c:v>
                </c:pt>
                <c:pt idx="2633">
                  <c:v>43.99042</c:v>
                </c:pt>
                <c:pt idx="2634">
                  <c:v>44.007080000000002</c:v>
                </c:pt>
                <c:pt idx="2635">
                  <c:v>44.02375</c:v>
                </c:pt>
                <c:pt idx="2636">
                  <c:v>44.040419999999997</c:v>
                </c:pt>
                <c:pt idx="2637">
                  <c:v>44.057079999999999</c:v>
                </c:pt>
                <c:pt idx="2638">
                  <c:v>44.073749999999997</c:v>
                </c:pt>
                <c:pt idx="2639">
                  <c:v>44.090420000000002</c:v>
                </c:pt>
                <c:pt idx="2640">
                  <c:v>44.107080000000003</c:v>
                </c:pt>
                <c:pt idx="2641">
                  <c:v>44.123750000000001</c:v>
                </c:pt>
                <c:pt idx="2642">
                  <c:v>44.140419999999999</c:v>
                </c:pt>
                <c:pt idx="2643">
                  <c:v>44.157080000000001</c:v>
                </c:pt>
                <c:pt idx="2644">
                  <c:v>44.173749999999998</c:v>
                </c:pt>
                <c:pt idx="2645">
                  <c:v>44.190420000000003</c:v>
                </c:pt>
                <c:pt idx="2646">
                  <c:v>44.207079999999998</c:v>
                </c:pt>
                <c:pt idx="2647">
                  <c:v>44.223750000000003</c:v>
                </c:pt>
                <c:pt idx="2648">
                  <c:v>44.24042</c:v>
                </c:pt>
                <c:pt idx="2649">
                  <c:v>44.257080000000002</c:v>
                </c:pt>
                <c:pt idx="2650">
                  <c:v>44.27375</c:v>
                </c:pt>
                <c:pt idx="2651">
                  <c:v>44.290419999999997</c:v>
                </c:pt>
                <c:pt idx="2652">
                  <c:v>44.307079999999999</c:v>
                </c:pt>
                <c:pt idx="2653">
                  <c:v>44.323749999999997</c:v>
                </c:pt>
                <c:pt idx="2654">
                  <c:v>44.340420000000002</c:v>
                </c:pt>
                <c:pt idx="2655">
                  <c:v>44.357080000000003</c:v>
                </c:pt>
                <c:pt idx="2656">
                  <c:v>44.373750000000001</c:v>
                </c:pt>
                <c:pt idx="2657">
                  <c:v>44.390419999999999</c:v>
                </c:pt>
                <c:pt idx="2658">
                  <c:v>44.407080000000001</c:v>
                </c:pt>
                <c:pt idx="2659">
                  <c:v>44.423749999999998</c:v>
                </c:pt>
                <c:pt idx="2660">
                  <c:v>44.440420000000003</c:v>
                </c:pt>
                <c:pt idx="2661">
                  <c:v>44.457079999999998</c:v>
                </c:pt>
                <c:pt idx="2662">
                  <c:v>44.473750000000003</c:v>
                </c:pt>
                <c:pt idx="2663">
                  <c:v>44.49042</c:v>
                </c:pt>
                <c:pt idx="2664">
                  <c:v>44.507080000000002</c:v>
                </c:pt>
                <c:pt idx="2665">
                  <c:v>44.52375</c:v>
                </c:pt>
                <c:pt idx="2666">
                  <c:v>44.540419999999997</c:v>
                </c:pt>
                <c:pt idx="2667">
                  <c:v>44.557079999999999</c:v>
                </c:pt>
                <c:pt idx="2668">
                  <c:v>44.573749999999997</c:v>
                </c:pt>
                <c:pt idx="2669">
                  <c:v>44.590420000000002</c:v>
                </c:pt>
                <c:pt idx="2670">
                  <c:v>44.607080000000003</c:v>
                </c:pt>
                <c:pt idx="2671">
                  <c:v>44.623750000000001</c:v>
                </c:pt>
                <c:pt idx="2672">
                  <c:v>44.640419999999999</c:v>
                </c:pt>
                <c:pt idx="2673">
                  <c:v>44.657080000000001</c:v>
                </c:pt>
                <c:pt idx="2674">
                  <c:v>44.673749999999998</c:v>
                </c:pt>
                <c:pt idx="2675">
                  <c:v>44.690420000000003</c:v>
                </c:pt>
                <c:pt idx="2676">
                  <c:v>44.707079999999998</c:v>
                </c:pt>
                <c:pt idx="2677">
                  <c:v>44.723750000000003</c:v>
                </c:pt>
                <c:pt idx="2678">
                  <c:v>44.74042</c:v>
                </c:pt>
                <c:pt idx="2679">
                  <c:v>44.757080000000002</c:v>
                </c:pt>
                <c:pt idx="2680">
                  <c:v>44.77375</c:v>
                </c:pt>
                <c:pt idx="2681">
                  <c:v>44.790419999999997</c:v>
                </c:pt>
                <c:pt idx="2682">
                  <c:v>44.807079999999999</c:v>
                </c:pt>
                <c:pt idx="2683">
                  <c:v>44.823749999999997</c:v>
                </c:pt>
                <c:pt idx="2684">
                  <c:v>44.840420000000002</c:v>
                </c:pt>
                <c:pt idx="2685">
                  <c:v>44.857080000000003</c:v>
                </c:pt>
                <c:pt idx="2686">
                  <c:v>44.873750000000001</c:v>
                </c:pt>
                <c:pt idx="2687">
                  <c:v>44.890419999999999</c:v>
                </c:pt>
                <c:pt idx="2688">
                  <c:v>44.907080000000001</c:v>
                </c:pt>
                <c:pt idx="2689">
                  <c:v>44.923749999999998</c:v>
                </c:pt>
                <c:pt idx="2690">
                  <c:v>44.940420000000003</c:v>
                </c:pt>
                <c:pt idx="2691">
                  <c:v>44.957079999999998</c:v>
                </c:pt>
                <c:pt idx="2692">
                  <c:v>44.973750000000003</c:v>
                </c:pt>
                <c:pt idx="2693">
                  <c:v>44.99042</c:v>
                </c:pt>
                <c:pt idx="2694">
                  <c:v>45.007080000000002</c:v>
                </c:pt>
                <c:pt idx="2695">
                  <c:v>45.02375</c:v>
                </c:pt>
                <c:pt idx="2696">
                  <c:v>45.040419999999997</c:v>
                </c:pt>
                <c:pt idx="2697">
                  <c:v>45.057079999999999</c:v>
                </c:pt>
                <c:pt idx="2698">
                  <c:v>45.073749999999997</c:v>
                </c:pt>
                <c:pt idx="2699">
                  <c:v>45.090420000000002</c:v>
                </c:pt>
                <c:pt idx="2700">
                  <c:v>45.107080000000003</c:v>
                </c:pt>
                <c:pt idx="2701">
                  <c:v>45.123750000000001</c:v>
                </c:pt>
                <c:pt idx="2702">
                  <c:v>45.140419999999999</c:v>
                </c:pt>
                <c:pt idx="2703">
                  <c:v>45.157080000000001</c:v>
                </c:pt>
                <c:pt idx="2704">
                  <c:v>45.173749999999998</c:v>
                </c:pt>
                <c:pt idx="2705">
                  <c:v>45.190420000000003</c:v>
                </c:pt>
                <c:pt idx="2706">
                  <c:v>45.207079999999998</c:v>
                </c:pt>
                <c:pt idx="2707">
                  <c:v>45.223750000000003</c:v>
                </c:pt>
                <c:pt idx="2708">
                  <c:v>45.24042</c:v>
                </c:pt>
                <c:pt idx="2709">
                  <c:v>45.257080000000002</c:v>
                </c:pt>
                <c:pt idx="2710">
                  <c:v>45.27375</c:v>
                </c:pt>
                <c:pt idx="2711">
                  <c:v>45.290419999999997</c:v>
                </c:pt>
                <c:pt idx="2712">
                  <c:v>45.307079999999999</c:v>
                </c:pt>
                <c:pt idx="2713">
                  <c:v>45.323749999999997</c:v>
                </c:pt>
                <c:pt idx="2714">
                  <c:v>45.340420000000002</c:v>
                </c:pt>
                <c:pt idx="2715">
                  <c:v>45.357080000000003</c:v>
                </c:pt>
                <c:pt idx="2716">
                  <c:v>45.373750000000001</c:v>
                </c:pt>
                <c:pt idx="2717">
                  <c:v>45.390419999999999</c:v>
                </c:pt>
                <c:pt idx="2718">
                  <c:v>45.407080000000001</c:v>
                </c:pt>
                <c:pt idx="2719">
                  <c:v>45.423749999999998</c:v>
                </c:pt>
                <c:pt idx="2720">
                  <c:v>45.440420000000003</c:v>
                </c:pt>
                <c:pt idx="2721">
                  <c:v>45.457079999999998</c:v>
                </c:pt>
                <c:pt idx="2722">
                  <c:v>45.473750000000003</c:v>
                </c:pt>
                <c:pt idx="2723">
                  <c:v>45.49042</c:v>
                </c:pt>
                <c:pt idx="2724">
                  <c:v>45.507080000000002</c:v>
                </c:pt>
                <c:pt idx="2725">
                  <c:v>45.52375</c:v>
                </c:pt>
                <c:pt idx="2726">
                  <c:v>45.540419999999997</c:v>
                </c:pt>
                <c:pt idx="2727">
                  <c:v>45.557079999999999</c:v>
                </c:pt>
                <c:pt idx="2728">
                  <c:v>45.573749999999997</c:v>
                </c:pt>
                <c:pt idx="2729">
                  <c:v>45.590420000000002</c:v>
                </c:pt>
                <c:pt idx="2730">
                  <c:v>45.607080000000003</c:v>
                </c:pt>
                <c:pt idx="2731">
                  <c:v>45.623750000000001</c:v>
                </c:pt>
                <c:pt idx="2732">
                  <c:v>45.640419999999999</c:v>
                </c:pt>
                <c:pt idx="2733">
                  <c:v>45.657080000000001</c:v>
                </c:pt>
                <c:pt idx="2734">
                  <c:v>45.673749999999998</c:v>
                </c:pt>
                <c:pt idx="2735">
                  <c:v>45.690420000000003</c:v>
                </c:pt>
                <c:pt idx="2736">
                  <c:v>45.707079999999998</c:v>
                </c:pt>
                <c:pt idx="2737">
                  <c:v>45.723750000000003</c:v>
                </c:pt>
                <c:pt idx="2738">
                  <c:v>45.74042</c:v>
                </c:pt>
                <c:pt idx="2739">
                  <c:v>45.757080000000002</c:v>
                </c:pt>
                <c:pt idx="2740">
                  <c:v>45.77375</c:v>
                </c:pt>
                <c:pt idx="2741">
                  <c:v>45.790419999999997</c:v>
                </c:pt>
                <c:pt idx="2742">
                  <c:v>45.807079999999999</c:v>
                </c:pt>
                <c:pt idx="2743">
                  <c:v>45.823749999999997</c:v>
                </c:pt>
                <c:pt idx="2744">
                  <c:v>45.840420000000002</c:v>
                </c:pt>
                <c:pt idx="2745">
                  <c:v>45.857080000000003</c:v>
                </c:pt>
                <c:pt idx="2746">
                  <c:v>45.873750000000001</c:v>
                </c:pt>
                <c:pt idx="2747">
                  <c:v>45.890419999999999</c:v>
                </c:pt>
                <c:pt idx="2748">
                  <c:v>45.907080000000001</c:v>
                </c:pt>
                <c:pt idx="2749">
                  <c:v>45.923749999999998</c:v>
                </c:pt>
                <c:pt idx="2750">
                  <c:v>45.940420000000003</c:v>
                </c:pt>
                <c:pt idx="2751">
                  <c:v>45.957079999999998</c:v>
                </c:pt>
                <c:pt idx="2752">
                  <c:v>45.973750000000003</c:v>
                </c:pt>
                <c:pt idx="2753">
                  <c:v>45.99042</c:v>
                </c:pt>
                <c:pt idx="2754">
                  <c:v>46.007080000000002</c:v>
                </c:pt>
                <c:pt idx="2755">
                  <c:v>46.02375</c:v>
                </c:pt>
                <c:pt idx="2756">
                  <c:v>46.040419999999997</c:v>
                </c:pt>
                <c:pt idx="2757">
                  <c:v>46.057079999999999</c:v>
                </c:pt>
                <c:pt idx="2758">
                  <c:v>46.073749999999997</c:v>
                </c:pt>
                <c:pt idx="2759">
                  <c:v>46.090420000000002</c:v>
                </c:pt>
                <c:pt idx="2760">
                  <c:v>46.107080000000003</c:v>
                </c:pt>
                <c:pt idx="2761">
                  <c:v>46.123750000000001</c:v>
                </c:pt>
                <c:pt idx="2762">
                  <c:v>46.140419999999999</c:v>
                </c:pt>
                <c:pt idx="2763">
                  <c:v>46.157080000000001</c:v>
                </c:pt>
                <c:pt idx="2764">
                  <c:v>46.173749999999998</c:v>
                </c:pt>
                <c:pt idx="2765">
                  <c:v>46.190420000000003</c:v>
                </c:pt>
                <c:pt idx="2766">
                  <c:v>46.207079999999998</c:v>
                </c:pt>
                <c:pt idx="2767">
                  <c:v>46.223750000000003</c:v>
                </c:pt>
                <c:pt idx="2768">
                  <c:v>46.24042</c:v>
                </c:pt>
                <c:pt idx="2769">
                  <c:v>46.257080000000002</c:v>
                </c:pt>
                <c:pt idx="2770">
                  <c:v>46.27375</c:v>
                </c:pt>
                <c:pt idx="2771">
                  <c:v>46.290419999999997</c:v>
                </c:pt>
                <c:pt idx="2772">
                  <c:v>46.307079999999999</c:v>
                </c:pt>
                <c:pt idx="2773">
                  <c:v>46.323749999999997</c:v>
                </c:pt>
                <c:pt idx="2774">
                  <c:v>46.340420000000002</c:v>
                </c:pt>
                <c:pt idx="2775">
                  <c:v>46.357080000000003</c:v>
                </c:pt>
                <c:pt idx="2776">
                  <c:v>46.373750000000001</c:v>
                </c:pt>
                <c:pt idx="2777">
                  <c:v>46.390419999999999</c:v>
                </c:pt>
                <c:pt idx="2778">
                  <c:v>46.407080000000001</c:v>
                </c:pt>
                <c:pt idx="2779">
                  <c:v>46.423749999999998</c:v>
                </c:pt>
                <c:pt idx="2780">
                  <c:v>46.440420000000003</c:v>
                </c:pt>
                <c:pt idx="2781">
                  <c:v>46.457079999999998</c:v>
                </c:pt>
                <c:pt idx="2782">
                  <c:v>46.473750000000003</c:v>
                </c:pt>
                <c:pt idx="2783">
                  <c:v>46.49042</c:v>
                </c:pt>
                <c:pt idx="2784">
                  <c:v>46.507080000000002</c:v>
                </c:pt>
                <c:pt idx="2785">
                  <c:v>46.52375</c:v>
                </c:pt>
                <c:pt idx="2786">
                  <c:v>46.540419999999997</c:v>
                </c:pt>
                <c:pt idx="2787">
                  <c:v>46.557079999999999</c:v>
                </c:pt>
                <c:pt idx="2788">
                  <c:v>46.573749999999997</c:v>
                </c:pt>
                <c:pt idx="2789">
                  <c:v>46.590420000000002</c:v>
                </c:pt>
                <c:pt idx="2790">
                  <c:v>46.607080000000003</c:v>
                </c:pt>
                <c:pt idx="2791">
                  <c:v>46.623750000000001</c:v>
                </c:pt>
                <c:pt idx="2792">
                  <c:v>46.640419999999999</c:v>
                </c:pt>
                <c:pt idx="2793">
                  <c:v>46.657080000000001</c:v>
                </c:pt>
                <c:pt idx="2794">
                  <c:v>46.673749999999998</c:v>
                </c:pt>
                <c:pt idx="2795">
                  <c:v>46.690420000000003</c:v>
                </c:pt>
                <c:pt idx="2796">
                  <c:v>46.707079999999998</c:v>
                </c:pt>
                <c:pt idx="2797">
                  <c:v>46.723750000000003</c:v>
                </c:pt>
                <c:pt idx="2798">
                  <c:v>46.74042</c:v>
                </c:pt>
                <c:pt idx="2799">
                  <c:v>46.757080000000002</c:v>
                </c:pt>
                <c:pt idx="2800">
                  <c:v>46.77375</c:v>
                </c:pt>
                <c:pt idx="2801">
                  <c:v>46.790419999999997</c:v>
                </c:pt>
                <c:pt idx="2802">
                  <c:v>46.807079999999999</c:v>
                </c:pt>
                <c:pt idx="2803">
                  <c:v>46.823749999999997</c:v>
                </c:pt>
                <c:pt idx="2804">
                  <c:v>46.840420000000002</c:v>
                </c:pt>
                <c:pt idx="2805">
                  <c:v>46.857080000000003</c:v>
                </c:pt>
                <c:pt idx="2806">
                  <c:v>46.873750000000001</c:v>
                </c:pt>
                <c:pt idx="2807">
                  <c:v>46.890419999999999</c:v>
                </c:pt>
                <c:pt idx="2808">
                  <c:v>46.907080000000001</c:v>
                </c:pt>
                <c:pt idx="2809">
                  <c:v>46.923749999999998</c:v>
                </c:pt>
                <c:pt idx="2810">
                  <c:v>46.940420000000003</c:v>
                </c:pt>
                <c:pt idx="2811">
                  <c:v>46.957079999999998</c:v>
                </c:pt>
                <c:pt idx="2812">
                  <c:v>46.973750000000003</c:v>
                </c:pt>
                <c:pt idx="2813">
                  <c:v>46.99042</c:v>
                </c:pt>
                <c:pt idx="2814">
                  <c:v>47.007080000000002</c:v>
                </c:pt>
                <c:pt idx="2815">
                  <c:v>47.02375</c:v>
                </c:pt>
                <c:pt idx="2816">
                  <c:v>47.040419999999997</c:v>
                </c:pt>
                <c:pt idx="2817">
                  <c:v>47.057079999999999</c:v>
                </c:pt>
                <c:pt idx="2818">
                  <c:v>47.073749999999997</c:v>
                </c:pt>
                <c:pt idx="2819">
                  <c:v>47.090420000000002</c:v>
                </c:pt>
                <c:pt idx="2820">
                  <c:v>47.107080000000003</c:v>
                </c:pt>
                <c:pt idx="2821">
                  <c:v>47.123750000000001</c:v>
                </c:pt>
                <c:pt idx="2822">
                  <c:v>47.140419999999999</c:v>
                </c:pt>
                <c:pt idx="2823">
                  <c:v>47.157080000000001</c:v>
                </c:pt>
                <c:pt idx="2824">
                  <c:v>47.173749999999998</c:v>
                </c:pt>
                <c:pt idx="2825">
                  <c:v>47.190420000000003</c:v>
                </c:pt>
                <c:pt idx="2826">
                  <c:v>47.207079999999998</c:v>
                </c:pt>
                <c:pt idx="2827">
                  <c:v>47.223750000000003</c:v>
                </c:pt>
                <c:pt idx="2828">
                  <c:v>47.24042</c:v>
                </c:pt>
                <c:pt idx="2829">
                  <c:v>47.257080000000002</c:v>
                </c:pt>
                <c:pt idx="2830">
                  <c:v>47.27375</c:v>
                </c:pt>
                <c:pt idx="2831">
                  <c:v>47.290419999999997</c:v>
                </c:pt>
                <c:pt idx="2832">
                  <c:v>47.307079999999999</c:v>
                </c:pt>
                <c:pt idx="2833">
                  <c:v>47.323749999999997</c:v>
                </c:pt>
                <c:pt idx="2834">
                  <c:v>47.340420000000002</c:v>
                </c:pt>
                <c:pt idx="2835">
                  <c:v>47.357080000000003</c:v>
                </c:pt>
                <c:pt idx="2836">
                  <c:v>47.373750000000001</c:v>
                </c:pt>
                <c:pt idx="2837">
                  <c:v>47.390419999999999</c:v>
                </c:pt>
                <c:pt idx="2838">
                  <c:v>47.407080000000001</c:v>
                </c:pt>
                <c:pt idx="2839">
                  <c:v>47.423749999999998</c:v>
                </c:pt>
                <c:pt idx="2840">
                  <c:v>47.440420000000003</c:v>
                </c:pt>
                <c:pt idx="2841">
                  <c:v>47.457079999999998</c:v>
                </c:pt>
                <c:pt idx="2842">
                  <c:v>47.473750000000003</c:v>
                </c:pt>
                <c:pt idx="2843">
                  <c:v>47.49042</c:v>
                </c:pt>
                <c:pt idx="2844">
                  <c:v>47.507080000000002</c:v>
                </c:pt>
                <c:pt idx="2845">
                  <c:v>47.52375</c:v>
                </c:pt>
                <c:pt idx="2846">
                  <c:v>47.540419999999997</c:v>
                </c:pt>
                <c:pt idx="2847">
                  <c:v>47.557079999999999</c:v>
                </c:pt>
                <c:pt idx="2848">
                  <c:v>47.573749999999997</c:v>
                </c:pt>
                <c:pt idx="2849">
                  <c:v>47.590420000000002</c:v>
                </c:pt>
                <c:pt idx="2850">
                  <c:v>47.607080000000003</c:v>
                </c:pt>
                <c:pt idx="2851">
                  <c:v>47.623750000000001</c:v>
                </c:pt>
                <c:pt idx="2852">
                  <c:v>47.640419999999999</c:v>
                </c:pt>
                <c:pt idx="2853">
                  <c:v>47.657080000000001</c:v>
                </c:pt>
                <c:pt idx="2854">
                  <c:v>47.673749999999998</c:v>
                </c:pt>
                <c:pt idx="2855">
                  <c:v>47.690420000000003</c:v>
                </c:pt>
                <c:pt idx="2856">
                  <c:v>47.707079999999998</c:v>
                </c:pt>
                <c:pt idx="2857">
                  <c:v>47.723750000000003</c:v>
                </c:pt>
                <c:pt idx="2858">
                  <c:v>47.74042</c:v>
                </c:pt>
                <c:pt idx="2859">
                  <c:v>47.757080000000002</c:v>
                </c:pt>
                <c:pt idx="2860">
                  <c:v>47.77375</c:v>
                </c:pt>
                <c:pt idx="2861">
                  <c:v>47.790419999999997</c:v>
                </c:pt>
                <c:pt idx="2862">
                  <c:v>47.807079999999999</c:v>
                </c:pt>
                <c:pt idx="2863">
                  <c:v>47.823749999999997</c:v>
                </c:pt>
                <c:pt idx="2864">
                  <c:v>47.840420000000002</c:v>
                </c:pt>
                <c:pt idx="2865">
                  <c:v>47.857080000000003</c:v>
                </c:pt>
                <c:pt idx="2866">
                  <c:v>47.873750000000001</c:v>
                </c:pt>
                <c:pt idx="2867">
                  <c:v>47.890419999999999</c:v>
                </c:pt>
                <c:pt idx="2868">
                  <c:v>47.907080000000001</c:v>
                </c:pt>
                <c:pt idx="2869">
                  <c:v>47.923749999999998</c:v>
                </c:pt>
                <c:pt idx="2870">
                  <c:v>47.940420000000003</c:v>
                </c:pt>
                <c:pt idx="2871">
                  <c:v>47.957079999999998</c:v>
                </c:pt>
                <c:pt idx="2872">
                  <c:v>47.973750000000003</c:v>
                </c:pt>
                <c:pt idx="2873">
                  <c:v>47.99042</c:v>
                </c:pt>
                <c:pt idx="2874">
                  <c:v>48.007080000000002</c:v>
                </c:pt>
                <c:pt idx="2875">
                  <c:v>48.02375</c:v>
                </c:pt>
                <c:pt idx="2876">
                  <c:v>48.040419999999997</c:v>
                </c:pt>
                <c:pt idx="2877">
                  <c:v>48.057079999999999</c:v>
                </c:pt>
                <c:pt idx="2878">
                  <c:v>48.073749999999997</c:v>
                </c:pt>
                <c:pt idx="2879">
                  <c:v>48.090420000000002</c:v>
                </c:pt>
                <c:pt idx="2880">
                  <c:v>48.107080000000003</c:v>
                </c:pt>
                <c:pt idx="2881">
                  <c:v>48.123750000000001</c:v>
                </c:pt>
                <c:pt idx="2882">
                  <c:v>48.140419999999999</c:v>
                </c:pt>
                <c:pt idx="2883">
                  <c:v>48.157080000000001</c:v>
                </c:pt>
                <c:pt idx="2884">
                  <c:v>48.173749999999998</c:v>
                </c:pt>
                <c:pt idx="2885">
                  <c:v>48.190420000000003</c:v>
                </c:pt>
                <c:pt idx="2886">
                  <c:v>48.207079999999998</c:v>
                </c:pt>
                <c:pt idx="2887">
                  <c:v>48.223750000000003</c:v>
                </c:pt>
                <c:pt idx="2888">
                  <c:v>48.24042</c:v>
                </c:pt>
                <c:pt idx="2889">
                  <c:v>48.257080000000002</c:v>
                </c:pt>
                <c:pt idx="2890">
                  <c:v>48.27375</c:v>
                </c:pt>
                <c:pt idx="2891">
                  <c:v>48.290419999999997</c:v>
                </c:pt>
                <c:pt idx="2892">
                  <c:v>48.307079999999999</c:v>
                </c:pt>
                <c:pt idx="2893">
                  <c:v>48.323749999999997</c:v>
                </c:pt>
                <c:pt idx="2894">
                  <c:v>48.340420000000002</c:v>
                </c:pt>
                <c:pt idx="2895">
                  <c:v>48.357080000000003</c:v>
                </c:pt>
                <c:pt idx="2896">
                  <c:v>48.373750000000001</c:v>
                </c:pt>
                <c:pt idx="2897">
                  <c:v>48.390419999999999</c:v>
                </c:pt>
                <c:pt idx="2898">
                  <c:v>48.407080000000001</c:v>
                </c:pt>
                <c:pt idx="2899">
                  <c:v>48.423749999999998</c:v>
                </c:pt>
                <c:pt idx="2900">
                  <c:v>48.440420000000003</c:v>
                </c:pt>
                <c:pt idx="2901">
                  <c:v>48.457079999999998</c:v>
                </c:pt>
                <c:pt idx="2902">
                  <c:v>48.473750000000003</c:v>
                </c:pt>
                <c:pt idx="2903">
                  <c:v>48.49042</c:v>
                </c:pt>
                <c:pt idx="2904">
                  <c:v>48.507080000000002</c:v>
                </c:pt>
                <c:pt idx="2905">
                  <c:v>48.52375</c:v>
                </c:pt>
                <c:pt idx="2906">
                  <c:v>48.540419999999997</c:v>
                </c:pt>
                <c:pt idx="2907">
                  <c:v>48.557079999999999</c:v>
                </c:pt>
                <c:pt idx="2908">
                  <c:v>48.573749999999997</c:v>
                </c:pt>
                <c:pt idx="2909">
                  <c:v>48.590420000000002</c:v>
                </c:pt>
                <c:pt idx="2910">
                  <c:v>48.607080000000003</c:v>
                </c:pt>
                <c:pt idx="2911">
                  <c:v>48.623750000000001</c:v>
                </c:pt>
                <c:pt idx="2912">
                  <c:v>48.640419999999999</c:v>
                </c:pt>
                <c:pt idx="2913">
                  <c:v>48.657080000000001</c:v>
                </c:pt>
                <c:pt idx="2914">
                  <c:v>48.673749999999998</c:v>
                </c:pt>
                <c:pt idx="2915">
                  <c:v>48.690420000000003</c:v>
                </c:pt>
                <c:pt idx="2916">
                  <c:v>48.707079999999998</c:v>
                </c:pt>
                <c:pt idx="2917">
                  <c:v>48.723750000000003</c:v>
                </c:pt>
                <c:pt idx="2918">
                  <c:v>48.74042</c:v>
                </c:pt>
                <c:pt idx="2919">
                  <c:v>48.757080000000002</c:v>
                </c:pt>
                <c:pt idx="2920">
                  <c:v>48.77375</c:v>
                </c:pt>
                <c:pt idx="2921">
                  <c:v>48.790419999999997</c:v>
                </c:pt>
                <c:pt idx="2922">
                  <c:v>48.807079999999999</c:v>
                </c:pt>
                <c:pt idx="2923">
                  <c:v>48.823749999999997</c:v>
                </c:pt>
                <c:pt idx="2924">
                  <c:v>48.840420000000002</c:v>
                </c:pt>
                <c:pt idx="2925">
                  <c:v>48.857080000000003</c:v>
                </c:pt>
                <c:pt idx="2926">
                  <c:v>48.873750000000001</c:v>
                </c:pt>
                <c:pt idx="2927">
                  <c:v>48.890419999999999</c:v>
                </c:pt>
                <c:pt idx="2928">
                  <c:v>48.907080000000001</c:v>
                </c:pt>
                <c:pt idx="2929">
                  <c:v>48.923749999999998</c:v>
                </c:pt>
                <c:pt idx="2930">
                  <c:v>48.940420000000003</c:v>
                </c:pt>
                <c:pt idx="2931">
                  <c:v>48.957079999999998</c:v>
                </c:pt>
                <c:pt idx="2932">
                  <c:v>48.973750000000003</c:v>
                </c:pt>
                <c:pt idx="2933">
                  <c:v>48.99042</c:v>
                </c:pt>
                <c:pt idx="2934">
                  <c:v>49.007080000000002</c:v>
                </c:pt>
                <c:pt idx="2935">
                  <c:v>49.02375</c:v>
                </c:pt>
                <c:pt idx="2936">
                  <c:v>49.040419999999997</c:v>
                </c:pt>
                <c:pt idx="2937">
                  <c:v>49.057079999999999</c:v>
                </c:pt>
                <c:pt idx="2938">
                  <c:v>49.073749999999997</c:v>
                </c:pt>
                <c:pt idx="2939">
                  <c:v>49.090420000000002</c:v>
                </c:pt>
                <c:pt idx="2940">
                  <c:v>49.107080000000003</c:v>
                </c:pt>
                <c:pt idx="2941">
                  <c:v>49.123750000000001</c:v>
                </c:pt>
                <c:pt idx="2942">
                  <c:v>49.140419999999999</c:v>
                </c:pt>
                <c:pt idx="2943">
                  <c:v>49.157080000000001</c:v>
                </c:pt>
                <c:pt idx="2944">
                  <c:v>49.173749999999998</c:v>
                </c:pt>
                <c:pt idx="2945">
                  <c:v>49.190420000000003</c:v>
                </c:pt>
                <c:pt idx="2946">
                  <c:v>49.207079999999998</c:v>
                </c:pt>
                <c:pt idx="2947">
                  <c:v>49.223750000000003</c:v>
                </c:pt>
                <c:pt idx="2948">
                  <c:v>49.24042</c:v>
                </c:pt>
                <c:pt idx="2949">
                  <c:v>49.257080000000002</c:v>
                </c:pt>
                <c:pt idx="2950">
                  <c:v>49.27375</c:v>
                </c:pt>
                <c:pt idx="2951">
                  <c:v>49.290419999999997</c:v>
                </c:pt>
                <c:pt idx="2952">
                  <c:v>49.307079999999999</c:v>
                </c:pt>
                <c:pt idx="2953">
                  <c:v>49.323749999999997</c:v>
                </c:pt>
                <c:pt idx="2954">
                  <c:v>49.340420000000002</c:v>
                </c:pt>
                <c:pt idx="2955">
                  <c:v>49.357080000000003</c:v>
                </c:pt>
                <c:pt idx="2956">
                  <c:v>49.373750000000001</c:v>
                </c:pt>
                <c:pt idx="2957">
                  <c:v>49.390419999999999</c:v>
                </c:pt>
                <c:pt idx="2958">
                  <c:v>49.407080000000001</c:v>
                </c:pt>
                <c:pt idx="2959">
                  <c:v>49.423749999999998</c:v>
                </c:pt>
                <c:pt idx="2960">
                  <c:v>49.440420000000003</c:v>
                </c:pt>
                <c:pt idx="2961">
                  <c:v>49.457079999999998</c:v>
                </c:pt>
                <c:pt idx="2962">
                  <c:v>49.473750000000003</c:v>
                </c:pt>
                <c:pt idx="2963">
                  <c:v>49.49042</c:v>
                </c:pt>
                <c:pt idx="2964">
                  <c:v>49.507080000000002</c:v>
                </c:pt>
                <c:pt idx="2965">
                  <c:v>49.52375</c:v>
                </c:pt>
                <c:pt idx="2966">
                  <c:v>49.540419999999997</c:v>
                </c:pt>
                <c:pt idx="2967">
                  <c:v>49.557079999999999</c:v>
                </c:pt>
                <c:pt idx="2968">
                  <c:v>49.573749999999997</c:v>
                </c:pt>
                <c:pt idx="2969">
                  <c:v>49.590420000000002</c:v>
                </c:pt>
                <c:pt idx="2970">
                  <c:v>49.607080000000003</c:v>
                </c:pt>
                <c:pt idx="2971">
                  <c:v>49.623750000000001</c:v>
                </c:pt>
                <c:pt idx="2972">
                  <c:v>49.640419999999999</c:v>
                </c:pt>
                <c:pt idx="2973">
                  <c:v>49.657080000000001</c:v>
                </c:pt>
                <c:pt idx="2974">
                  <c:v>49.673749999999998</c:v>
                </c:pt>
                <c:pt idx="2975">
                  <c:v>49.690420000000003</c:v>
                </c:pt>
                <c:pt idx="2976">
                  <c:v>49.707079999999998</c:v>
                </c:pt>
                <c:pt idx="2977">
                  <c:v>49.723750000000003</c:v>
                </c:pt>
                <c:pt idx="2978">
                  <c:v>49.74042</c:v>
                </c:pt>
                <c:pt idx="2979">
                  <c:v>49.757080000000002</c:v>
                </c:pt>
                <c:pt idx="2980">
                  <c:v>49.77375</c:v>
                </c:pt>
                <c:pt idx="2981">
                  <c:v>49.790419999999997</c:v>
                </c:pt>
                <c:pt idx="2982">
                  <c:v>49.807079999999999</c:v>
                </c:pt>
                <c:pt idx="2983">
                  <c:v>49.823749999999997</c:v>
                </c:pt>
                <c:pt idx="2984">
                  <c:v>49.840420000000002</c:v>
                </c:pt>
                <c:pt idx="2985">
                  <c:v>49.857080000000003</c:v>
                </c:pt>
                <c:pt idx="2986">
                  <c:v>49.873750000000001</c:v>
                </c:pt>
                <c:pt idx="2987">
                  <c:v>49.890419999999999</c:v>
                </c:pt>
                <c:pt idx="2988">
                  <c:v>49.907080000000001</c:v>
                </c:pt>
                <c:pt idx="2989">
                  <c:v>49.923749999999998</c:v>
                </c:pt>
                <c:pt idx="2990">
                  <c:v>49.940420000000003</c:v>
                </c:pt>
                <c:pt idx="2991">
                  <c:v>49.957079999999998</c:v>
                </c:pt>
                <c:pt idx="2992">
                  <c:v>49.973750000000003</c:v>
                </c:pt>
                <c:pt idx="2993">
                  <c:v>49.99042</c:v>
                </c:pt>
                <c:pt idx="2994">
                  <c:v>50.007080000000002</c:v>
                </c:pt>
                <c:pt idx="2995">
                  <c:v>50.02375</c:v>
                </c:pt>
                <c:pt idx="2996">
                  <c:v>50.040419999999997</c:v>
                </c:pt>
                <c:pt idx="2997">
                  <c:v>50.057079999999999</c:v>
                </c:pt>
                <c:pt idx="2998">
                  <c:v>50.073749999999997</c:v>
                </c:pt>
                <c:pt idx="2999">
                  <c:v>50.090420000000002</c:v>
                </c:pt>
                <c:pt idx="3000">
                  <c:v>50.107080000000003</c:v>
                </c:pt>
                <c:pt idx="3001">
                  <c:v>50.123750000000001</c:v>
                </c:pt>
                <c:pt idx="3002">
                  <c:v>50.140419999999999</c:v>
                </c:pt>
                <c:pt idx="3003">
                  <c:v>50.157080000000001</c:v>
                </c:pt>
                <c:pt idx="3004">
                  <c:v>50.173749999999998</c:v>
                </c:pt>
                <c:pt idx="3005">
                  <c:v>50.190420000000003</c:v>
                </c:pt>
                <c:pt idx="3006">
                  <c:v>50.207079999999998</c:v>
                </c:pt>
                <c:pt idx="3007">
                  <c:v>50.223750000000003</c:v>
                </c:pt>
                <c:pt idx="3008">
                  <c:v>50.24042</c:v>
                </c:pt>
                <c:pt idx="3009">
                  <c:v>50.257080000000002</c:v>
                </c:pt>
                <c:pt idx="3010">
                  <c:v>50.27375</c:v>
                </c:pt>
                <c:pt idx="3011">
                  <c:v>50.290419999999997</c:v>
                </c:pt>
                <c:pt idx="3012">
                  <c:v>50.307079999999999</c:v>
                </c:pt>
                <c:pt idx="3013">
                  <c:v>50.323749999999997</c:v>
                </c:pt>
                <c:pt idx="3014">
                  <c:v>50.340420000000002</c:v>
                </c:pt>
                <c:pt idx="3015">
                  <c:v>50.357080000000003</c:v>
                </c:pt>
                <c:pt idx="3016">
                  <c:v>50.373750000000001</c:v>
                </c:pt>
                <c:pt idx="3017">
                  <c:v>50.390419999999999</c:v>
                </c:pt>
                <c:pt idx="3018">
                  <c:v>50.407080000000001</c:v>
                </c:pt>
                <c:pt idx="3019">
                  <c:v>50.423749999999998</c:v>
                </c:pt>
                <c:pt idx="3020">
                  <c:v>50.440420000000003</c:v>
                </c:pt>
                <c:pt idx="3021">
                  <c:v>50.457079999999998</c:v>
                </c:pt>
                <c:pt idx="3022">
                  <c:v>50.473750000000003</c:v>
                </c:pt>
                <c:pt idx="3023">
                  <c:v>50.49042</c:v>
                </c:pt>
                <c:pt idx="3024">
                  <c:v>50.507080000000002</c:v>
                </c:pt>
                <c:pt idx="3025">
                  <c:v>50.52375</c:v>
                </c:pt>
                <c:pt idx="3026">
                  <c:v>50.540419999999997</c:v>
                </c:pt>
                <c:pt idx="3027">
                  <c:v>50.557079999999999</c:v>
                </c:pt>
                <c:pt idx="3028">
                  <c:v>50.573749999999997</c:v>
                </c:pt>
                <c:pt idx="3029">
                  <c:v>50.590420000000002</c:v>
                </c:pt>
                <c:pt idx="3030">
                  <c:v>50.607080000000003</c:v>
                </c:pt>
                <c:pt idx="3031">
                  <c:v>50.623750000000001</c:v>
                </c:pt>
                <c:pt idx="3032">
                  <c:v>50.640419999999999</c:v>
                </c:pt>
                <c:pt idx="3033">
                  <c:v>50.657080000000001</c:v>
                </c:pt>
                <c:pt idx="3034">
                  <c:v>50.673749999999998</c:v>
                </c:pt>
                <c:pt idx="3035">
                  <c:v>50.690420000000003</c:v>
                </c:pt>
                <c:pt idx="3036">
                  <c:v>50.707079999999998</c:v>
                </c:pt>
                <c:pt idx="3037">
                  <c:v>50.723750000000003</c:v>
                </c:pt>
                <c:pt idx="3038">
                  <c:v>50.74042</c:v>
                </c:pt>
                <c:pt idx="3039">
                  <c:v>50.757080000000002</c:v>
                </c:pt>
                <c:pt idx="3040">
                  <c:v>50.77375</c:v>
                </c:pt>
                <c:pt idx="3041">
                  <c:v>50.790419999999997</c:v>
                </c:pt>
                <c:pt idx="3042">
                  <c:v>50.807079999999999</c:v>
                </c:pt>
                <c:pt idx="3043">
                  <c:v>50.823749999999997</c:v>
                </c:pt>
                <c:pt idx="3044">
                  <c:v>50.840420000000002</c:v>
                </c:pt>
                <c:pt idx="3045">
                  <c:v>50.857080000000003</c:v>
                </c:pt>
                <c:pt idx="3046">
                  <c:v>50.873750000000001</c:v>
                </c:pt>
                <c:pt idx="3047">
                  <c:v>50.890419999999999</c:v>
                </c:pt>
                <c:pt idx="3048">
                  <c:v>50.907080000000001</c:v>
                </c:pt>
                <c:pt idx="3049">
                  <c:v>50.923749999999998</c:v>
                </c:pt>
                <c:pt idx="3050">
                  <c:v>50.940420000000003</c:v>
                </c:pt>
                <c:pt idx="3051">
                  <c:v>50.957079999999998</c:v>
                </c:pt>
                <c:pt idx="3052">
                  <c:v>50.973750000000003</c:v>
                </c:pt>
                <c:pt idx="3053">
                  <c:v>50.99042</c:v>
                </c:pt>
                <c:pt idx="3054">
                  <c:v>51.007080000000002</c:v>
                </c:pt>
                <c:pt idx="3055">
                  <c:v>51.02375</c:v>
                </c:pt>
                <c:pt idx="3056">
                  <c:v>51.040419999999997</c:v>
                </c:pt>
                <c:pt idx="3057">
                  <c:v>51.057079999999999</c:v>
                </c:pt>
                <c:pt idx="3058">
                  <c:v>51.073749999999997</c:v>
                </c:pt>
                <c:pt idx="3059">
                  <c:v>51.090420000000002</c:v>
                </c:pt>
                <c:pt idx="3060">
                  <c:v>51.107080000000003</c:v>
                </c:pt>
                <c:pt idx="3061">
                  <c:v>51.123750000000001</c:v>
                </c:pt>
                <c:pt idx="3062">
                  <c:v>51.140419999999999</c:v>
                </c:pt>
                <c:pt idx="3063">
                  <c:v>51.157080000000001</c:v>
                </c:pt>
                <c:pt idx="3064">
                  <c:v>51.173749999999998</c:v>
                </c:pt>
                <c:pt idx="3065">
                  <c:v>51.190420000000003</c:v>
                </c:pt>
                <c:pt idx="3066">
                  <c:v>51.207079999999998</c:v>
                </c:pt>
                <c:pt idx="3067">
                  <c:v>51.223750000000003</c:v>
                </c:pt>
                <c:pt idx="3068">
                  <c:v>51.24042</c:v>
                </c:pt>
                <c:pt idx="3069">
                  <c:v>51.257080000000002</c:v>
                </c:pt>
                <c:pt idx="3070">
                  <c:v>51.27375</c:v>
                </c:pt>
                <c:pt idx="3071">
                  <c:v>51.290419999999997</c:v>
                </c:pt>
                <c:pt idx="3072">
                  <c:v>51.307079999999999</c:v>
                </c:pt>
                <c:pt idx="3073">
                  <c:v>51.323749999999997</c:v>
                </c:pt>
                <c:pt idx="3074">
                  <c:v>51.340420000000002</c:v>
                </c:pt>
                <c:pt idx="3075">
                  <c:v>51.357080000000003</c:v>
                </c:pt>
                <c:pt idx="3076">
                  <c:v>51.373750000000001</c:v>
                </c:pt>
                <c:pt idx="3077">
                  <c:v>51.390419999999999</c:v>
                </c:pt>
                <c:pt idx="3078">
                  <c:v>51.407080000000001</c:v>
                </c:pt>
                <c:pt idx="3079">
                  <c:v>51.423749999999998</c:v>
                </c:pt>
                <c:pt idx="3080">
                  <c:v>51.440420000000003</c:v>
                </c:pt>
                <c:pt idx="3081">
                  <c:v>51.457079999999998</c:v>
                </c:pt>
                <c:pt idx="3082">
                  <c:v>51.473750000000003</c:v>
                </c:pt>
                <c:pt idx="3083">
                  <c:v>51.49042</c:v>
                </c:pt>
                <c:pt idx="3084">
                  <c:v>51.507080000000002</c:v>
                </c:pt>
                <c:pt idx="3085">
                  <c:v>51.52375</c:v>
                </c:pt>
                <c:pt idx="3086">
                  <c:v>51.540419999999997</c:v>
                </c:pt>
                <c:pt idx="3087">
                  <c:v>51.557079999999999</c:v>
                </c:pt>
                <c:pt idx="3088">
                  <c:v>51.573749999999997</c:v>
                </c:pt>
                <c:pt idx="3089">
                  <c:v>51.590420000000002</c:v>
                </c:pt>
                <c:pt idx="3090">
                  <c:v>51.607080000000003</c:v>
                </c:pt>
                <c:pt idx="3091">
                  <c:v>51.623750000000001</c:v>
                </c:pt>
                <c:pt idx="3092">
                  <c:v>51.640419999999999</c:v>
                </c:pt>
                <c:pt idx="3093">
                  <c:v>51.657080000000001</c:v>
                </c:pt>
                <c:pt idx="3094">
                  <c:v>51.673749999999998</c:v>
                </c:pt>
                <c:pt idx="3095">
                  <c:v>51.690420000000003</c:v>
                </c:pt>
                <c:pt idx="3096">
                  <c:v>51.707079999999998</c:v>
                </c:pt>
                <c:pt idx="3097">
                  <c:v>51.723750000000003</c:v>
                </c:pt>
                <c:pt idx="3098">
                  <c:v>51.74042</c:v>
                </c:pt>
                <c:pt idx="3099">
                  <c:v>51.757080000000002</c:v>
                </c:pt>
                <c:pt idx="3100">
                  <c:v>51.77375</c:v>
                </c:pt>
                <c:pt idx="3101">
                  <c:v>51.790419999999997</c:v>
                </c:pt>
                <c:pt idx="3102">
                  <c:v>51.807079999999999</c:v>
                </c:pt>
                <c:pt idx="3103">
                  <c:v>51.823749999999997</c:v>
                </c:pt>
                <c:pt idx="3104">
                  <c:v>51.840420000000002</c:v>
                </c:pt>
                <c:pt idx="3105">
                  <c:v>51.857080000000003</c:v>
                </c:pt>
                <c:pt idx="3106">
                  <c:v>51.873750000000001</c:v>
                </c:pt>
                <c:pt idx="3107">
                  <c:v>51.890419999999999</c:v>
                </c:pt>
                <c:pt idx="3108">
                  <c:v>51.907080000000001</c:v>
                </c:pt>
                <c:pt idx="3109">
                  <c:v>51.923749999999998</c:v>
                </c:pt>
                <c:pt idx="3110">
                  <c:v>51.940420000000003</c:v>
                </c:pt>
                <c:pt idx="3111">
                  <c:v>51.957079999999998</c:v>
                </c:pt>
                <c:pt idx="3112">
                  <c:v>51.973750000000003</c:v>
                </c:pt>
                <c:pt idx="3113">
                  <c:v>51.99042</c:v>
                </c:pt>
                <c:pt idx="3114">
                  <c:v>52.007080000000002</c:v>
                </c:pt>
              </c:numCache>
            </c:numRef>
          </c:xVal>
          <c:yVal>
            <c:numRef>
              <c:f>'Comp-50New_LDS_60C'!$AS$3:$AS$3117</c:f>
              <c:numCache>
                <c:formatCode>0.00E+00</c:formatCode>
                <c:ptCount val="3115"/>
                <c:pt idx="0">
                  <c:v>1.5E-5</c:v>
                </c:pt>
                <c:pt idx="1">
                  <c:v>4.8999999999999998E-5</c:v>
                </c:pt>
                <c:pt idx="2" formatCode="General">
                  <c:v>1.03E-4</c:v>
                </c:pt>
                <c:pt idx="3" formatCode="General">
                  <c:v>1.56E-4</c:v>
                </c:pt>
                <c:pt idx="4" formatCode="General">
                  <c:v>2.04E-4</c:v>
                </c:pt>
                <c:pt idx="5" formatCode="General">
                  <c:v>2.4499999999999999E-4</c:v>
                </c:pt>
                <c:pt idx="6" formatCode="General">
                  <c:v>2.81E-4</c:v>
                </c:pt>
                <c:pt idx="7" formatCode="General">
                  <c:v>3.0600000000000001E-4</c:v>
                </c:pt>
                <c:pt idx="8" formatCode="General">
                  <c:v>3.28E-4</c:v>
                </c:pt>
                <c:pt idx="9" formatCode="General">
                  <c:v>3.48E-4</c:v>
                </c:pt>
                <c:pt idx="10" formatCode="General">
                  <c:v>3.6000000000000002E-4</c:v>
                </c:pt>
                <c:pt idx="11" formatCode="General">
                  <c:v>3.6999999999999999E-4</c:v>
                </c:pt>
                <c:pt idx="12" formatCode="General">
                  <c:v>3.68E-4</c:v>
                </c:pt>
                <c:pt idx="13" formatCode="General">
                  <c:v>3.7500000000000001E-4</c:v>
                </c:pt>
                <c:pt idx="14" formatCode="General">
                  <c:v>3.6400000000000001E-4</c:v>
                </c:pt>
                <c:pt idx="15" formatCode="General">
                  <c:v>3.5100000000000002E-4</c:v>
                </c:pt>
                <c:pt idx="16" formatCode="General">
                  <c:v>3.2899999999999997E-4</c:v>
                </c:pt>
                <c:pt idx="17" formatCode="General">
                  <c:v>3.1300000000000002E-4</c:v>
                </c:pt>
                <c:pt idx="18" formatCode="General">
                  <c:v>3.1199999999999999E-4</c:v>
                </c:pt>
                <c:pt idx="19" formatCode="General">
                  <c:v>2.9999999999999997E-4</c:v>
                </c:pt>
                <c:pt idx="20" formatCode="General">
                  <c:v>2.9E-4</c:v>
                </c:pt>
                <c:pt idx="21" formatCode="General">
                  <c:v>2.6699999999999998E-4</c:v>
                </c:pt>
                <c:pt idx="22" formatCode="General">
                  <c:v>2.6200000000000003E-4</c:v>
                </c:pt>
                <c:pt idx="23" formatCode="General">
                  <c:v>2.5700000000000001E-4</c:v>
                </c:pt>
                <c:pt idx="24" formatCode="General">
                  <c:v>2.42E-4</c:v>
                </c:pt>
                <c:pt idx="25" formatCode="General">
                  <c:v>2.02E-4</c:v>
                </c:pt>
                <c:pt idx="26" formatCode="General">
                  <c:v>1.6100000000000001E-4</c:v>
                </c:pt>
                <c:pt idx="27" formatCode="General">
                  <c:v>1.4100000000000001E-4</c:v>
                </c:pt>
                <c:pt idx="28" formatCode="General">
                  <c:v>1.4300000000000001E-4</c:v>
                </c:pt>
                <c:pt idx="29" formatCode="General">
                  <c:v>1.46E-4</c:v>
                </c:pt>
                <c:pt idx="30" formatCode="General">
                  <c:v>1.36E-4</c:v>
                </c:pt>
                <c:pt idx="31" formatCode="General">
                  <c:v>1.2799999999999999E-4</c:v>
                </c:pt>
                <c:pt idx="32" formatCode="General">
                  <c:v>1.22E-4</c:v>
                </c:pt>
                <c:pt idx="33" formatCode="General">
                  <c:v>1.11E-4</c:v>
                </c:pt>
                <c:pt idx="34">
                  <c:v>9.8999999999999994E-5</c:v>
                </c:pt>
                <c:pt idx="35">
                  <c:v>9.0000000000000006E-5</c:v>
                </c:pt>
                <c:pt idx="36" formatCode="General">
                  <c:v>1.07E-4</c:v>
                </c:pt>
                <c:pt idx="37" formatCode="General">
                  <c:v>1.08E-4</c:v>
                </c:pt>
                <c:pt idx="38" formatCode="General">
                  <c:v>1.13E-4</c:v>
                </c:pt>
                <c:pt idx="39" formatCode="General">
                  <c:v>1.0399999999999999E-4</c:v>
                </c:pt>
                <c:pt idx="40" formatCode="General">
                  <c:v>1.2300000000000001E-4</c:v>
                </c:pt>
                <c:pt idx="41" formatCode="General">
                  <c:v>1.56E-4</c:v>
                </c:pt>
                <c:pt idx="42" formatCode="General">
                  <c:v>1.9900000000000001E-4</c:v>
                </c:pt>
                <c:pt idx="43" formatCode="General">
                  <c:v>2.42E-4</c:v>
                </c:pt>
                <c:pt idx="44" formatCode="General">
                  <c:v>2.7E-4</c:v>
                </c:pt>
                <c:pt idx="45" formatCode="General">
                  <c:v>3.1E-4</c:v>
                </c:pt>
                <c:pt idx="46" formatCode="General">
                  <c:v>3.4400000000000001E-4</c:v>
                </c:pt>
                <c:pt idx="47" formatCode="General">
                  <c:v>3.9399999999999998E-4</c:v>
                </c:pt>
                <c:pt idx="48" formatCode="General">
                  <c:v>4.2999999999999999E-4</c:v>
                </c:pt>
                <c:pt idx="49" formatCode="General">
                  <c:v>4.6500000000000003E-4</c:v>
                </c:pt>
                <c:pt idx="50" formatCode="General">
                  <c:v>5.13E-4</c:v>
                </c:pt>
                <c:pt idx="51" formatCode="General">
                  <c:v>5.9999999999999995E-4</c:v>
                </c:pt>
                <c:pt idx="52" formatCode="General">
                  <c:v>7.5000000000000002E-4</c:v>
                </c:pt>
                <c:pt idx="53" formatCode="General">
                  <c:v>9.5799999999999998E-4</c:v>
                </c:pt>
                <c:pt idx="54" formatCode="General">
                  <c:v>1.2329999999999999E-3</c:v>
                </c:pt>
                <c:pt idx="55" formatCode="General">
                  <c:v>1.534E-3</c:v>
                </c:pt>
                <c:pt idx="56" formatCode="General">
                  <c:v>1.833E-3</c:v>
                </c:pt>
                <c:pt idx="57" formatCode="General">
                  <c:v>2.0660000000000001E-3</c:v>
                </c:pt>
                <c:pt idx="58" formatCode="General">
                  <c:v>2.2190000000000001E-3</c:v>
                </c:pt>
                <c:pt idx="59" formatCode="General">
                  <c:v>2.2850000000000001E-3</c:v>
                </c:pt>
                <c:pt idx="60" formatCode="General">
                  <c:v>2.317E-3</c:v>
                </c:pt>
                <c:pt idx="61" formatCode="General">
                  <c:v>2.333E-3</c:v>
                </c:pt>
                <c:pt idx="62" formatCode="General">
                  <c:v>2.33E-3</c:v>
                </c:pt>
                <c:pt idx="63" formatCode="General">
                  <c:v>2.2769999999999999E-3</c:v>
                </c:pt>
                <c:pt idx="64" formatCode="General">
                  <c:v>2.199E-3</c:v>
                </c:pt>
                <c:pt idx="65" formatCode="General">
                  <c:v>2.173E-3</c:v>
                </c:pt>
                <c:pt idx="66" formatCode="General">
                  <c:v>2.32E-3</c:v>
                </c:pt>
                <c:pt idx="67" formatCode="General">
                  <c:v>2.7109999999999999E-3</c:v>
                </c:pt>
                <c:pt idx="68" formatCode="General">
                  <c:v>3.3140000000000001E-3</c:v>
                </c:pt>
                <c:pt idx="69" formatCode="General">
                  <c:v>3.954E-3</c:v>
                </c:pt>
                <c:pt idx="70" formatCode="General">
                  <c:v>4.4489999999999998E-3</c:v>
                </c:pt>
                <c:pt idx="71" formatCode="General">
                  <c:v>4.6820000000000004E-3</c:v>
                </c:pt>
                <c:pt idx="72" formatCode="General">
                  <c:v>4.6420000000000003E-3</c:v>
                </c:pt>
                <c:pt idx="73" formatCode="General">
                  <c:v>4.3990000000000001E-3</c:v>
                </c:pt>
                <c:pt idx="74" formatCode="General">
                  <c:v>4.0379999999999999E-3</c:v>
                </c:pt>
                <c:pt idx="75" formatCode="General">
                  <c:v>3.6470000000000001E-3</c:v>
                </c:pt>
                <c:pt idx="76" formatCode="General">
                  <c:v>3.258E-3</c:v>
                </c:pt>
                <c:pt idx="77" formatCode="General">
                  <c:v>2.8990000000000001E-3</c:v>
                </c:pt>
                <c:pt idx="78" formatCode="General">
                  <c:v>2.5950000000000001E-3</c:v>
                </c:pt>
                <c:pt idx="79" formatCode="General">
                  <c:v>2.3410000000000002E-3</c:v>
                </c:pt>
                <c:pt idx="80" formatCode="General">
                  <c:v>2.1090000000000002E-3</c:v>
                </c:pt>
                <c:pt idx="81" formatCode="General">
                  <c:v>1.8619999999999999E-3</c:v>
                </c:pt>
                <c:pt idx="82" formatCode="General">
                  <c:v>1.565E-3</c:v>
                </c:pt>
                <c:pt idx="83" formatCode="General">
                  <c:v>1.1839999999999999E-3</c:v>
                </c:pt>
                <c:pt idx="84" formatCode="General">
                  <c:v>6.8499999999999995E-4</c:v>
                </c:pt>
                <c:pt idx="85">
                  <c:v>9.3999999999999994E-5</c:v>
                </c:pt>
                <c:pt idx="86" formatCode="General">
                  <c:v>-5.22E-4</c:v>
                </c:pt>
                <c:pt idx="87" formatCode="General">
                  <c:v>-1.1180000000000001E-3</c:v>
                </c:pt>
                <c:pt idx="88" formatCode="General">
                  <c:v>-1.64E-3</c:v>
                </c:pt>
                <c:pt idx="89" formatCode="General">
                  <c:v>-2.085E-3</c:v>
                </c:pt>
                <c:pt idx="90" formatCode="General">
                  <c:v>-2.3739999999999998E-3</c:v>
                </c:pt>
                <c:pt idx="91" formatCode="General">
                  <c:v>-2.418E-3</c:v>
                </c:pt>
                <c:pt idx="92" formatCode="General">
                  <c:v>-2.1220000000000002E-3</c:v>
                </c:pt>
                <c:pt idx="93" formatCode="General">
                  <c:v>-1.4890000000000001E-3</c:v>
                </c:pt>
                <c:pt idx="94" formatCode="General">
                  <c:v>-7.0100000000000002E-4</c:v>
                </c:pt>
                <c:pt idx="95">
                  <c:v>6.4999999999999994E-5</c:v>
                </c:pt>
                <c:pt idx="96" formatCode="General">
                  <c:v>7.6000000000000004E-4</c:v>
                </c:pt>
                <c:pt idx="97" formatCode="General">
                  <c:v>1.5070000000000001E-3</c:v>
                </c:pt>
                <c:pt idx="98" formatCode="General">
                  <c:v>2.317E-3</c:v>
                </c:pt>
                <c:pt idx="99" formatCode="General">
                  <c:v>2.9510000000000001E-3</c:v>
                </c:pt>
                <c:pt idx="100" formatCode="General">
                  <c:v>3.1610000000000002E-3</c:v>
                </c:pt>
                <c:pt idx="101" formatCode="General">
                  <c:v>3.0469999999999998E-3</c:v>
                </c:pt>
                <c:pt idx="102" formatCode="General">
                  <c:v>2.9550000000000002E-3</c:v>
                </c:pt>
                <c:pt idx="103" formatCode="General">
                  <c:v>3.1199999999999999E-3</c:v>
                </c:pt>
                <c:pt idx="104" formatCode="General">
                  <c:v>3.4680000000000002E-3</c:v>
                </c:pt>
                <c:pt idx="105" formatCode="General">
                  <c:v>3.862E-3</c:v>
                </c:pt>
                <c:pt idx="106" formatCode="General">
                  <c:v>4.2430000000000002E-3</c:v>
                </c:pt>
                <c:pt idx="107" formatCode="General">
                  <c:v>4.6010000000000001E-3</c:v>
                </c:pt>
                <c:pt idx="108" formatCode="General">
                  <c:v>4.8390000000000004E-3</c:v>
                </c:pt>
                <c:pt idx="109" formatCode="General">
                  <c:v>4.8840000000000003E-3</c:v>
                </c:pt>
                <c:pt idx="110" formatCode="General">
                  <c:v>4.7400000000000003E-3</c:v>
                </c:pt>
                <c:pt idx="111" formatCode="General">
                  <c:v>4.5149999999999999E-3</c:v>
                </c:pt>
                <c:pt idx="112" formatCode="General">
                  <c:v>4.3090000000000003E-3</c:v>
                </c:pt>
                <c:pt idx="113" formatCode="General">
                  <c:v>4.1440000000000001E-3</c:v>
                </c:pt>
                <c:pt idx="114" formatCode="General">
                  <c:v>4.0220000000000004E-3</c:v>
                </c:pt>
                <c:pt idx="115" formatCode="General">
                  <c:v>3.9839999999999997E-3</c:v>
                </c:pt>
                <c:pt idx="116" formatCode="General">
                  <c:v>4.1749999999999999E-3</c:v>
                </c:pt>
                <c:pt idx="117" formatCode="General">
                  <c:v>4.7000000000000002E-3</c:v>
                </c:pt>
                <c:pt idx="118" formatCode="General">
                  <c:v>5.5170000000000002E-3</c:v>
                </c:pt>
                <c:pt idx="119" formatCode="General">
                  <c:v>6.4710000000000002E-3</c:v>
                </c:pt>
                <c:pt idx="120" formatCode="General">
                  <c:v>7.3839999999999999E-3</c:v>
                </c:pt>
                <c:pt idx="121" formatCode="General">
                  <c:v>8.1810000000000008E-3</c:v>
                </c:pt>
                <c:pt idx="122" formatCode="General">
                  <c:v>8.8210000000000007E-3</c:v>
                </c:pt>
                <c:pt idx="123" formatCode="General">
                  <c:v>9.3480000000000004E-3</c:v>
                </c:pt>
                <c:pt idx="124" formatCode="General">
                  <c:v>9.7750000000000007E-3</c:v>
                </c:pt>
                <c:pt idx="125" formatCode="General">
                  <c:v>1.0141000000000001E-2</c:v>
                </c:pt>
                <c:pt idx="126" formatCode="General">
                  <c:v>1.0475E-2</c:v>
                </c:pt>
                <c:pt idx="127" formatCode="General">
                  <c:v>1.0853E-2</c:v>
                </c:pt>
                <c:pt idx="128" formatCode="General">
                  <c:v>1.1302E-2</c:v>
                </c:pt>
                <c:pt idx="129" formatCode="General">
                  <c:v>1.176E-2</c:v>
                </c:pt>
                <c:pt idx="130" formatCode="General">
                  <c:v>1.2090999999999999E-2</c:v>
                </c:pt>
                <c:pt idx="131" formatCode="General">
                  <c:v>1.2220999999999999E-2</c:v>
                </c:pt>
                <c:pt idx="132" formatCode="General">
                  <c:v>1.221E-2</c:v>
                </c:pt>
                <c:pt idx="133" formatCode="General">
                  <c:v>1.2244E-2</c:v>
                </c:pt>
                <c:pt idx="134" formatCode="General">
                  <c:v>1.2536E-2</c:v>
                </c:pt>
                <c:pt idx="135" formatCode="General">
                  <c:v>1.321E-2</c:v>
                </c:pt>
                <c:pt idx="136" formatCode="General">
                  <c:v>1.4255E-2</c:v>
                </c:pt>
                <c:pt idx="137" formatCode="General">
                  <c:v>1.5483E-2</c:v>
                </c:pt>
                <c:pt idx="138" formatCode="General">
                  <c:v>1.6684999999999998E-2</c:v>
                </c:pt>
                <c:pt idx="139" formatCode="General">
                  <c:v>1.7659999999999999E-2</c:v>
                </c:pt>
                <c:pt idx="140" formatCode="General">
                  <c:v>1.8343999999999999E-2</c:v>
                </c:pt>
                <c:pt idx="141" formatCode="General">
                  <c:v>1.8689000000000001E-2</c:v>
                </c:pt>
                <c:pt idx="142" formatCode="General">
                  <c:v>1.8702E-2</c:v>
                </c:pt>
                <c:pt idx="143" formatCode="General">
                  <c:v>1.8371999999999999E-2</c:v>
                </c:pt>
                <c:pt idx="144" formatCode="General">
                  <c:v>1.7711000000000001E-2</c:v>
                </c:pt>
                <c:pt idx="145" formatCode="General">
                  <c:v>1.6749E-2</c:v>
                </c:pt>
                <c:pt idx="146" formatCode="General">
                  <c:v>1.5589E-2</c:v>
                </c:pt>
                <c:pt idx="147" formatCode="General">
                  <c:v>1.4389000000000001E-2</c:v>
                </c:pt>
                <c:pt idx="148" formatCode="General">
                  <c:v>1.3322000000000001E-2</c:v>
                </c:pt>
                <c:pt idx="149" formatCode="General">
                  <c:v>1.2500000000000001E-2</c:v>
                </c:pt>
                <c:pt idx="150" formatCode="General">
                  <c:v>1.1934E-2</c:v>
                </c:pt>
                <c:pt idx="151" formatCode="General">
                  <c:v>1.155E-2</c:v>
                </c:pt>
                <c:pt idx="152" formatCode="General">
                  <c:v>1.1233E-2</c:v>
                </c:pt>
                <c:pt idx="153" formatCode="General">
                  <c:v>1.0928999999999999E-2</c:v>
                </c:pt>
                <c:pt idx="154" formatCode="General">
                  <c:v>1.0638E-2</c:v>
                </c:pt>
                <c:pt idx="155" formatCode="General">
                  <c:v>1.0403000000000001E-2</c:v>
                </c:pt>
                <c:pt idx="156" formatCode="General">
                  <c:v>1.023E-2</c:v>
                </c:pt>
                <c:pt idx="157" formatCode="General">
                  <c:v>1.0093E-2</c:v>
                </c:pt>
                <c:pt idx="158" formatCode="General">
                  <c:v>9.9469999999999992E-3</c:v>
                </c:pt>
                <c:pt idx="159" formatCode="General">
                  <c:v>9.7730000000000004E-3</c:v>
                </c:pt>
                <c:pt idx="160" formatCode="General">
                  <c:v>9.5840000000000005E-3</c:v>
                </c:pt>
                <c:pt idx="161" formatCode="General">
                  <c:v>9.4280000000000006E-3</c:v>
                </c:pt>
                <c:pt idx="162" formatCode="General">
                  <c:v>9.3010000000000002E-3</c:v>
                </c:pt>
                <c:pt idx="163" formatCode="General">
                  <c:v>9.2180000000000005E-3</c:v>
                </c:pt>
                <c:pt idx="164" formatCode="General">
                  <c:v>9.1459999999999996E-3</c:v>
                </c:pt>
                <c:pt idx="165" formatCode="General">
                  <c:v>9.1380000000000003E-3</c:v>
                </c:pt>
                <c:pt idx="166" formatCode="General">
                  <c:v>9.1699999999999993E-3</c:v>
                </c:pt>
                <c:pt idx="167" formatCode="General">
                  <c:v>9.2610000000000001E-3</c:v>
                </c:pt>
                <c:pt idx="168" formatCode="General">
                  <c:v>9.3449999999999991E-3</c:v>
                </c:pt>
                <c:pt idx="169" formatCode="General">
                  <c:v>9.4439999999999993E-3</c:v>
                </c:pt>
                <c:pt idx="170" formatCode="General">
                  <c:v>9.5130000000000006E-3</c:v>
                </c:pt>
                <c:pt idx="171" formatCode="General">
                  <c:v>9.5829999999999995E-3</c:v>
                </c:pt>
                <c:pt idx="172" formatCode="General">
                  <c:v>9.6220000000000003E-3</c:v>
                </c:pt>
                <c:pt idx="173" formatCode="General">
                  <c:v>9.672E-3</c:v>
                </c:pt>
                <c:pt idx="174" formatCode="General">
                  <c:v>9.7219999999999997E-3</c:v>
                </c:pt>
                <c:pt idx="175" formatCode="General">
                  <c:v>9.8019999999999999E-3</c:v>
                </c:pt>
                <c:pt idx="176" formatCode="General">
                  <c:v>9.9059999999999999E-3</c:v>
                </c:pt>
                <c:pt idx="177" formatCode="General">
                  <c:v>1.0064999999999999E-2</c:v>
                </c:pt>
                <c:pt idx="178" formatCode="General">
                  <c:v>1.0289E-2</c:v>
                </c:pt>
                <c:pt idx="179" formatCode="General">
                  <c:v>1.0557E-2</c:v>
                </c:pt>
                <c:pt idx="180" formatCode="General">
                  <c:v>1.0862999999999999E-2</c:v>
                </c:pt>
                <c:pt idx="181" formatCode="General">
                  <c:v>1.119E-2</c:v>
                </c:pt>
                <c:pt idx="182" formatCode="General">
                  <c:v>1.1542999999999999E-2</c:v>
                </c:pt>
                <c:pt idx="183" formatCode="General">
                  <c:v>1.1859E-2</c:v>
                </c:pt>
                <c:pt idx="184" formatCode="General">
                  <c:v>1.2088E-2</c:v>
                </c:pt>
                <c:pt idx="185" formatCode="General">
                  <c:v>1.2197E-2</c:v>
                </c:pt>
                <c:pt idx="186" formatCode="General">
                  <c:v>1.2229E-2</c:v>
                </c:pt>
                <c:pt idx="187" formatCode="General">
                  <c:v>1.2205000000000001E-2</c:v>
                </c:pt>
                <c:pt idx="188" formatCode="General">
                  <c:v>1.2191E-2</c:v>
                </c:pt>
                <c:pt idx="189" formatCode="General">
                  <c:v>1.2298999999999999E-2</c:v>
                </c:pt>
                <c:pt idx="190" formatCode="General">
                  <c:v>1.2779E-2</c:v>
                </c:pt>
                <c:pt idx="191" formatCode="General">
                  <c:v>1.4035000000000001E-2</c:v>
                </c:pt>
                <c:pt idx="192" formatCode="General">
                  <c:v>1.6508999999999999E-2</c:v>
                </c:pt>
                <c:pt idx="193" formatCode="General">
                  <c:v>2.0549999999999999E-2</c:v>
                </c:pt>
                <c:pt idx="194" formatCode="General">
                  <c:v>2.606E-2</c:v>
                </c:pt>
                <c:pt idx="195" formatCode="General">
                  <c:v>3.2385999999999998E-2</c:v>
                </c:pt>
                <c:pt idx="196" formatCode="General">
                  <c:v>3.8364000000000002E-2</c:v>
                </c:pt>
                <c:pt idx="197" formatCode="General">
                  <c:v>4.2776000000000002E-2</c:v>
                </c:pt>
                <c:pt idx="198" formatCode="General">
                  <c:v>4.4762000000000003E-2</c:v>
                </c:pt>
                <c:pt idx="199" formatCode="General">
                  <c:v>4.4184000000000001E-2</c:v>
                </c:pt>
                <c:pt idx="200" formatCode="General">
                  <c:v>4.1533E-2</c:v>
                </c:pt>
                <c:pt idx="201" formatCode="General">
                  <c:v>3.7692000000000003E-2</c:v>
                </c:pt>
                <c:pt idx="202" formatCode="General">
                  <c:v>3.3536999999999997E-2</c:v>
                </c:pt>
                <c:pt idx="203" formatCode="General">
                  <c:v>2.9701000000000002E-2</c:v>
                </c:pt>
                <c:pt idx="204" formatCode="General">
                  <c:v>2.6516999999999999E-2</c:v>
                </c:pt>
                <c:pt idx="205" formatCode="General">
                  <c:v>2.4036999999999999E-2</c:v>
                </c:pt>
                <c:pt idx="206" formatCode="General">
                  <c:v>2.2179000000000001E-2</c:v>
                </c:pt>
                <c:pt idx="207" formatCode="General">
                  <c:v>2.0802999999999999E-2</c:v>
                </c:pt>
                <c:pt idx="208" formatCode="General">
                  <c:v>1.9775999999999998E-2</c:v>
                </c:pt>
                <c:pt idx="209" formatCode="General">
                  <c:v>1.9033000000000001E-2</c:v>
                </c:pt>
                <c:pt idx="210" formatCode="General">
                  <c:v>1.8526999999999998E-2</c:v>
                </c:pt>
                <c:pt idx="211" formatCode="General">
                  <c:v>1.8287000000000001E-2</c:v>
                </c:pt>
                <c:pt idx="212" formatCode="General">
                  <c:v>1.8301000000000001E-2</c:v>
                </c:pt>
                <c:pt idx="213" formatCode="General">
                  <c:v>1.8631000000000002E-2</c:v>
                </c:pt>
                <c:pt idx="214" formatCode="General">
                  <c:v>1.9335999999999999E-2</c:v>
                </c:pt>
                <c:pt idx="215" formatCode="General">
                  <c:v>2.0552999999999998E-2</c:v>
                </c:pt>
                <c:pt idx="216" formatCode="General">
                  <c:v>2.2440999999999999E-2</c:v>
                </c:pt>
                <c:pt idx="217" formatCode="General">
                  <c:v>2.5222999999999999E-2</c:v>
                </c:pt>
                <c:pt idx="218" formatCode="General">
                  <c:v>2.9172E-2</c:v>
                </c:pt>
                <c:pt idx="219" formatCode="General">
                  <c:v>3.4577999999999998E-2</c:v>
                </c:pt>
                <c:pt idx="220" formatCode="General">
                  <c:v>4.1763000000000002E-2</c:v>
                </c:pt>
                <c:pt idx="221" formatCode="General">
                  <c:v>5.1076999999999997E-2</c:v>
                </c:pt>
                <c:pt idx="222" formatCode="General">
                  <c:v>6.2876000000000001E-2</c:v>
                </c:pt>
                <c:pt idx="223" formatCode="General">
                  <c:v>7.7419000000000002E-2</c:v>
                </c:pt>
                <c:pt idx="224" formatCode="General">
                  <c:v>9.4838000000000006E-2</c:v>
                </c:pt>
                <c:pt idx="225" formatCode="General">
                  <c:v>0.115006</c:v>
                </c:pt>
                <c:pt idx="226" formatCode="General">
                  <c:v>0.137574</c:v>
                </c:pt>
                <c:pt idx="227" formatCode="General">
                  <c:v>0.16189300000000001</c:v>
                </c:pt>
                <c:pt idx="228" formatCode="General">
                  <c:v>0.187086</c:v>
                </c:pt>
                <c:pt idx="229" formatCode="General">
                  <c:v>0.212036</c:v>
                </c:pt>
                <c:pt idx="230" formatCode="General">
                  <c:v>0.23549500000000001</c:v>
                </c:pt>
                <c:pt idx="231" formatCode="General">
                  <c:v>0.25625100000000001</c:v>
                </c:pt>
                <c:pt idx="232" formatCode="General">
                  <c:v>0.27335999999999999</c:v>
                </c:pt>
                <c:pt idx="233" formatCode="General">
                  <c:v>0.28607100000000002</c:v>
                </c:pt>
                <c:pt idx="234" formatCode="General">
                  <c:v>0.29398999999999997</c:v>
                </c:pt>
                <c:pt idx="235" formatCode="General">
                  <c:v>0.29687200000000002</c:v>
                </c:pt>
                <c:pt idx="236" formatCode="General">
                  <c:v>0.29494999999999999</c:v>
                </c:pt>
                <c:pt idx="237" formatCode="General">
                  <c:v>0.28854200000000002</c:v>
                </c:pt>
                <c:pt idx="238" formatCode="General">
                  <c:v>0.27828799999999998</c:v>
                </c:pt>
                <c:pt idx="239" formatCode="General">
                  <c:v>0.26481700000000002</c:v>
                </c:pt>
                <c:pt idx="240" formatCode="General">
                  <c:v>0.248978</c:v>
                </c:pt>
                <c:pt idx="241" formatCode="General">
                  <c:v>0.23152700000000001</c:v>
                </c:pt>
                <c:pt idx="242" formatCode="General">
                  <c:v>0.213281</c:v>
                </c:pt>
                <c:pt idx="243" formatCode="General">
                  <c:v>0.197793</c:v>
                </c:pt>
                <c:pt idx="244" formatCode="General">
                  <c:v>0.190494</c:v>
                </c:pt>
                <c:pt idx="245" formatCode="General">
                  <c:v>0.18784999999999999</c:v>
                </c:pt>
                <c:pt idx="246" formatCode="General">
                  <c:v>0.183279</c:v>
                </c:pt>
                <c:pt idx="247" formatCode="General">
                  <c:v>0.16589300000000001</c:v>
                </c:pt>
                <c:pt idx="248" formatCode="General">
                  <c:v>0.14857699999999999</c:v>
                </c:pt>
                <c:pt idx="249" formatCode="General">
                  <c:v>0.13081799999999999</c:v>
                </c:pt>
                <c:pt idx="250" formatCode="General">
                  <c:v>0.12015000000000001</c:v>
                </c:pt>
                <c:pt idx="251" formatCode="General">
                  <c:v>0.102783</c:v>
                </c:pt>
                <c:pt idx="252" formatCode="General">
                  <c:v>8.9070999999999997E-2</c:v>
                </c:pt>
                <c:pt idx="253" formatCode="General">
                  <c:v>7.7792E-2</c:v>
                </c:pt>
                <c:pt idx="254" formatCode="General">
                  <c:v>7.3574000000000001E-2</c:v>
                </c:pt>
                <c:pt idx="255" formatCode="General">
                  <c:v>6.9964999999999999E-2</c:v>
                </c:pt>
                <c:pt idx="256" formatCode="General">
                  <c:v>6.8151000000000003E-2</c:v>
                </c:pt>
                <c:pt idx="257" formatCode="General">
                  <c:v>6.7859000000000003E-2</c:v>
                </c:pt>
                <c:pt idx="258" formatCode="General">
                  <c:v>6.9216E-2</c:v>
                </c:pt>
                <c:pt idx="259" formatCode="General">
                  <c:v>6.8568000000000004E-2</c:v>
                </c:pt>
                <c:pt idx="260" formatCode="General">
                  <c:v>6.5970000000000001E-2</c:v>
                </c:pt>
                <c:pt idx="261" formatCode="General">
                  <c:v>6.1371000000000002E-2</c:v>
                </c:pt>
                <c:pt idx="262" formatCode="General">
                  <c:v>5.6675999999999997E-2</c:v>
                </c:pt>
                <c:pt idx="263" formatCode="General">
                  <c:v>5.1873000000000002E-2</c:v>
                </c:pt>
                <c:pt idx="264" formatCode="General">
                  <c:v>4.7025999999999998E-2</c:v>
                </c:pt>
                <c:pt idx="265" formatCode="General">
                  <c:v>4.2112999999999998E-2</c:v>
                </c:pt>
                <c:pt idx="266" formatCode="General">
                  <c:v>3.7215999999999999E-2</c:v>
                </c:pt>
                <c:pt idx="267" formatCode="General">
                  <c:v>3.2419999999999997E-2</c:v>
                </c:pt>
                <c:pt idx="268" formatCode="General">
                  <c:v>2.7827000000000001E-2</c:v>
                </c:pt>
                <c:pt idx="269" formatCode="General">
                  <c:v>2.3521E-2</c:v>
                </c:pt>
                <c:pt idx="270" formatCode="General">
                  <c:v>1.9664000000000001E-2</c:v>
                </c:pt>
                <c:pt idx="271" formatCode="General">
                  <c:v>1.6511000000000001E-2</c:v>
                </c:pt>
                <c:pt idx="272" formatCode="General">
                  <c:v>1.4212000000000001E-2</c:v>
                </c:pt>
                <c:pt idx="273" formatCode="General">
                  <c:v>1.268E-2</c:v>
                </c:pt>
                <c:pt idx="274" formatCode="General">
                  <c:v>1.1636000000000001E-2</c:v>
                </c:pt>
                <c:pt idx="275" formatCode="General">
                  <c:v>1.0867999999999999E-2</c:v>
                </c:pt>
                <c:pt idx="276" formatCode="General">
                  <c:v>1.0265E-2</c:v>
                </c:pt>
                <c:pt idx="277" formatCode="General">
                  <c:v>9.7820000000000008E-3</c:v>
                </c:pt>
                <c:pt idx="278" formatCode="General">
                  <c:v>9.3550000000000005E-3</c:v>
                </c:pt>
                <c:pt idx="279" formatCode="General">
                  <c:v>8.9529999999999992E-3</c:v>
                </c:pt>
                <c:pt idx="280" formatCode="General">
                  <c:v>8.5780000000000006E-3</c:v>
                </c:pt>
                <c:pt idx="281" formatCode="General">
                  <c:v>8.2269999999999999E-3</c:v>
                </c:pt>
                <c:pt idx="282" formatCode="General">
                  <c:v>7.901E-3</c:v>
                </c:pt>
                <c:pt idx="283" formatCode="General">
                  <c:v>7.5779999999999997E-3</c:v>
                </c:pt>
                <c:pt idx="284" formatCode="General">
                  <c:v>7.273E-3</c:v>
                </c:pt>
                <c:pt idx="285" formatCode="General">
                  <c:v>6.9769999999999997E-3</c:v>
                </c:pt>
                <c:pt idx="286" formatCode="General">
                  <c:v>6.7149999999999996E-3</c:v>
                </c:pt>
                <c:pt idx="287" formatCode="General">
                  <c:v>6.4650000000000003E-3</c:v>
                </c:pt>
                <c:pt idx="288" formatCode="General">
                  <c:v>6.2290000000000002E-3</c:v>
                </c:pt>
                <c:pt idx="289" formatCode="General">
                  <c:v>5.9950000000000003E-3</c:v>
                </c:pt>
                <c:pt idx="290" formatCode="General">
                  <c:v>5.7739999999999996E-3</c:v>
                </c:pt>
                <c:pt idx="291" formatCode="General">
                  <c:v>5.5599999999999998E-3</c:v>
                </c:pt>
                <c:pt idx="292" formatCode="General">
                  <c:v>5.3379999999999999E-3</c:v>
                </c:pt>
                <c:pt idx="293" formatCode="General">
                  <c:v>5.1139999999999996E-3</c:v>
                </c:pt>
                <c:pt idx="294" formatCode="General">
                  <c:v>4.9090000000000002E-3</c:v>
                </c:pt>
                <c:pt idx="295" formatCode="General">
                  <c:v>4.7340000000000004E-3</c:v>
                </c:pt>
                <c:pt idx="296" formatCode="General">
                  <c:v>4.5739999999999999E-3</c:v>
                </c:pt>
                <c:pt idx="297" formatCode="General">
                  <c:v>4.4039999999999999E-3</c:v>
                </c:pt>
                <c:pt idx="298" formatCode="General">
                  <c:v>4.2040000000000003E-3</c:v>
                </c:pt>
                <c:pt idx="299" formatCode="General">
                  <c:v>4.0039999999999997E-3</c:v>
                </c:pt>
                <c:pt idx="300" formatCode="General">
                  <c:v>3.8149999999999998E-3</c:v>
                </c:pt>
                <c:pt idx="301" formatCode="General">
                  <c:v>3.6830000000000001E-3</c:v>
                </c:pt>
                <c:pt idx="302" formatCode="General">
                  <c:v>3.5660000000000002E-3</c:v>
                </c:pt>
                <c:pt idx="303" formatCode="General">
                  <c:v>3.4520000000000002E-3</c:v>
                </c:pt>
                <c:pt idx="304" formatCode="General">
                  <c:v>3.3159999999999999E-3</c:v>
                </c:pt>
                <c:pt idx="305" formatCode="General">
                  <c:v>3.189E-3</c:v>
                </c:pt>
                <c:pt idx="306" formatCode="General">
                  <c:v>3.0669999999999998E-3</c:v>
                </c:pt>
                <c:pt idx="307" formatCode="General">
                  <c:v>2.9619999999999998E-3</c:v>
                </c:pt>
                <c:pt idx="308" formatCode="General">
                  <c:v>2.826E-3</c:v>
                </c:pt>
                <c:pt idx="309" formatCode="General">
                  <c:v>2.7030000000000001E-3</c:v>
                </c:pt>
                <c:pt idx="310" formatCode="General">
                  <c:v>2.591E-3</c:v>
                </c:pt>
                <c:pt idx="311" formatCode="General">
                  <c:v>2.5379999999999999E-3</c:v>
                </c:pt>
                <c:pt idx="312" formatCode="General">
                  <c:v>2.5000000000000001E-3</c:v>
                </c:pt>
                <c:pt idx="313" formatCode="General">
                  <c:v>2.457E-3</c:v>
                </c:pt>
                <c:pt idx="314" formatCode="General">
                  <c:v>2.3999999999999998E-3</c:v>
                </c:pt>
                <c:pt idx="315" formatCode="General">
                  <c:v>2.336E-3</c:v>
                </c:pt>
                <c:pt idx="316" formatCode="General">
                  <c:v>2.2920000000000002E-3</c:v>
                </c:pt>
                <c:pt idx="317" formatCode="General">
                  <c:v>2.2439999999999999E-3</c:v>
                </c:pt>
                <c:pt idx="318" formatCode="General">
                  <c:v>2.1919999999999999E-3</c:v>
                </c:pt>
                <c:pt idx="319" formatCode="General">
                  <c:v>2.117E-3</c:v>
                </c:pt>
                <c:pt idx="320" formatCode="General">
                  <c:v>2.0449999999999999E-3</c:v>
                </c:pt>
                <c:pt idx="321" formatCode="General">
                  <c:v>2.0049999999999998E-3</c:v>
                </c:pt>
                <c:pt idx="322" formatCode="General">
                  <c:v>1.983E-3</c:v>
                </c:pt>
                <c:pt idx="323" formatCode="General">
                  <c:v>1.9849999999999998E-3</c:v>
                </c:pt>
                <c:pt idx="324" formatCode="General">
                  <c:v>1.9589999999999998E-3</c:v>
                </c:pt>
                <c:pt idx="325" formatCode="General">
                  <c:v>1.9530000000000001E-3</c:v>
                </c:pt>
                <c:pt idx="326" formatCode="General">
                  <c:v>1.921E-3</c:v>
                </c:pt>
                <c:pt idx="327" formatCode="General">
                  <c:v>1.902E-3</c:v>
                </c:pt>
                <c:pt idx="328" formatCode="General">
                  <c:v>1.853E-3</c:v>
                </c:pt>
                <c:pt idx="329" formatCode="General">
                  <c:v>1.823E-3</c:v>
                </c:pt>
                <c:pt idx="330" formatCode="General">
                  <c:v>1.818E-3</c:v>
                </c:pt>
                <c:pt idx="331" formatCode="General">
                  <c:v>1.8439999999999999E-3</c:v>
                </c:pt>
                <c:pt idx="332" formatCode="General">
                  <c:v>1.8680000000000001E-3</c:v>
                </c:pt>
                <c:pt idx="333" formatCode="General">
                  <c:v>1.8580000000000001E-3</c:v>
                </c:pt>
                <c:pt idx="334" formatCode="General">
                  <c:v>1.804E-3</c:v>
                </c:pt>
                <c:pt idx="335" formatCode="General">
                  <c:v>1.748E-3</c:v>
                </c:pt>
                <c:pt idx="336" formatCode="General">
                  <c:v>1.6949999999999999E-3</c:v>
                </c:pt>
                <c:pt idx="337" formatCode="General">
                  <c:v>1.686E-3</c:v>
                </c:pt>
                <c:pt idx="338" formatCode="General">
                  <c:v>1.671E-3</c:v>
                </c:pt>
                <c:pt idx="339" formatCode="General">
                  <c:v>1.67E-3</c:v>
                </c:pt>
                <c:pt idx="340" formatCode="General">
                  <c:v>1.6540000000000001E-3</c:v>
                </c:pt>
                <c:pt idx="341" formatCode="General">
                  <c:v>1.6379999999999999E-3</c:v>
                </c:pt>
                <c:pt idx="342" formatCode="General">
                  <c:v>1.6130000000000001E-3</c:v>
                </c:pt>
                <c:pt idx="343" formatCode="General">
                  <c:v>1.5939999999999999E-3</c:v>
                </c:pt>
                <c:pt idx="344" formatCode="General">
                  <c:v>1.58E-3</c:v>
                </c:pt>
                <c:pt idx="345" formatCode="General">
                  <c:v>1.5740000000000001E-3</c:v>
                </c:pt>
                <c:pt idx="346" formatCode="General">
                  <c:v>1.549E-3</c:v>
                </c:pt>
                <c:pt idx="347" formatCode="General">
                  <c:v>1.531E-3</c:v>
                </c:pt>
                <c:pt idx="348" formatCode="General">
                  <c:v>1.511E-3</c:v>
                </c:pt>
                <c:pt idx="349" formatCode="General">
                  <c:v>1.524E-3</c:v>
                </c:pt>
                <c:pt idx="350" formatCode="General">
                  <c:v>1.5299999999999999E-3</c:v>
                </c:pt>
                <c:pt idx="351" formatCode="General">
                  <c:v>1.523E-3</c:v>
                </c:pt>
                <c:pt idx="352" formatCode="General">
                  <c:v>1.498E-3</c:v>
                </c:pt>
                <c:pt idx="353" formatCode="General">
                  <c:v>1.482E-3</c:v>
                </c:pt>
                <c:pt idx="354" formatCode="General">
                  <c:v>1.493E-3</c:v>
                </c:pt>
                <c:pt idx="355" formatCode="General">
                  <c:v>1.5120000000000001E-3</c:v>
                </c:pt>
                <c:pt idx="356" formatCode="General">
                  <c:v>1.5250000000000001E-3</c:v>
                </c:pt>
                <c:pt idx="357" formatCode="General">
                  <c:v>1.5219999999999999E-3</c:v>
                </c:pt>
                <c:pt idx="358" formatCode="General">
                  <c:v>1.521E-3</c:v>
                </c:pt>
                <c:pt idx="359" formatCode="General">
                  <c:v>1.511E-3</c:v>
                </c:pt>
                <c:pt idx="360" formatCode="General">
                  <c:v>1.5039999999999999E-3</c:v>
                </c:pt>
                <c:pt idx="361" formatCode="General">
                  <c:v>1.4940000000000001E-3</c:v>
                </c:pt>
                <c:pt idx="362" formatCode="General">
                  <c:v>1.4970000000000001E-3</c:v>
                </c:pt>
                <c:pt idx="363" formatCode="General">
                  <c:v>1.506E-3</c:v>
                </c:pt>
                <c:pt idx="364" formatCode="General">
                  <c:v>1.523E-3</c:v>
                </c:pt>
                <c:pt idx="365" formatCode="General">
                  <c:v>1.544E-3</c:v>
                </c:pt>
                <c:pt idx="366" formatCode="General">
                  <c:v>1.5759999999999999E-3</c:v>
                </c:pt>
                <c:pt idx="367" formatCode="General">
                  <c:v>1.586E-3</c:v>
                </c:pt>
                <c:pt idx="368" formatCode="General">
                  <c:v>1.588E-3</c:v>
                </c:pt>
                <c:pt idx="369" formatCode="General">
                  <c:v>1.5590000000000001E-3</c:v>
                </c:pt>
                <c:pt idx="370" formatCode="General">
                  <c:v>1.5499999999999999E-3</c:v>
                </c:pt>
                <c:pt idx="371" formatCode="General">
                  <c:v>1.549E-3</c:v>
                </c:pt>
                <c:pt idx="372" formatCode="General">
                  <c:v>1.5790000000000001E-3</c:v>
                </c:pt>
                <c:pt idx="373" formatCode="General">
                  <c:v>1.611E-3</c:v>
                </c:pt>
                <c:pt idx="374" formatCode="General">
                  <c:v>1.6310000000000001E-3</c:v>
                </c:pt>
                <c:pt idx="375" formatCode="General">
                  <c:v>1.6540000000000001E-3</c:v>
                </c:pt>
                <c:pt idx="376" formatCode="General">
                  <c:v>1.6689999999999999E-3</c:v>
                </c:pt>
                <c:pt idx="377" formatCode="General">
                  <c:v>1.689E-3</c:v>
                </c:pt>
                <c:pt idx="378" formatCode="General">
                  <c:v>1.681E-3</c:v>
                </c:pt>
                <c:pt idx="379" formatCode="General">
                  <c:v>1.678E-3</c:v>
                </c:pt>
                <c:pt idx="380" formatCode="General">
                  <c:v>1.684E-3</c:v>
                </c:pt>
                <c:pt idx="381" formatCode="General">
                  <c:v>1.72E-3</c:v>
                </c:pt>
                <c:pt idx="382" formatCode="General">
                  <c:v>1.768E-3</c:v>
                </c:pt>
                <c:pt idx="383" formatCode="General">
                  <c:v>1.8240000000000001E-3</c:v>
                </c:pt>
                <c:pt idx="384" formatCode="General">
                  <c:v>1.8710000000000001E-3</c:v>
                </c:pt>
                <c:pt idx="385" formatCode="General">
                  <c:v>1.9090000000000001E-3</c:v>
                </c:pt>
                <c:pt idx="386" formatCode="General">
                  <c:v>1.933E-3</c:v>
                </c:pt>
                <c:pt idx="387" formatCode="General">
                  <c:v>1.9620000000000002E-3</c:v>
                </c:pt>
                <c:pt idx="388" formatCode="General">
                  <c:v>2.0010000000000002E-3</c:v>
                </c:pt>
                <c:pt idx="389" formatCode="General">
                  <c:v>2.0590000000000001E-3</c:v>
                </c:pt>
                <c:pt idx="390" formatCode="General">
                  <c:v>2.1250000000000002E-3</c:v>
                </c:pt>
                <c:pt idx="391" formatCode="General">
                  <c:v>2.1819999999999999E-3</c:v>
                </c:pt>
                <c:pt idx="392" formatCode="General">
                  <c:v>2.2290000000000001E-3</c:v>
                </c:pt>
                <c:pt idx="393" formatCode="General">
                  <c:v>2.2560000000000002E-3</c:v>
                </c:pt>
                <c:pt idx="394" formatCode="General">
                  <c:v>2.3029999999999999E-3</c:v>
                </c:pt>
                <c:pt idx="395" formatCode="General">
                  <c:v>2.3310000000000002E-3</c:v>
                </c:pt>
                <c:pt idx="396" formatCode="General">
                  <c:v>2.382E-3</c:v>
                </c:pt>
                <c:pt idx="397" formatCode="General">
                  <c:v>2.415E-3</c:v>
                </c:pt>
                <c:pt idx="398" formatCode="General">
                  <c:v>2.4750000000000002E-3</c:v>
                </c:pt>
                <c:pt idx="399" formatCode="General">
                  <c:v>2.5249999999999999E-3</c:v>
                </c:pt>
                <c:pt idx="400" formatCode="General">
                  <c:v>2.5869999999999999E-3</c:v>
                </c:pt>
                <c:pt idx="401" formatCode="General">
                  <c:v>2.6480000000000002E-3</c:v>
                </c:pt>
                <c:pt idx="402" formatCode="General">
                  <c:v>2.7130000000000001E-3</c:v>
                </c:pt>
                <c:pt idx="403" formatCode="General">
                  <c:v>2.7780000000000001E-3</c:v>
                </c:pt>
                <c:pt idx="404" formatCode="General">
                  <c:v>2.8500000000000001E-3</c:v>
                </c:pt>
                <c:pt idx="405" formatCode="General">
                  <c:v>2.931E-3</c:v>
                </c:pt>
                <c:pt idx="406" formatCode="General">
                  <c:v>3.0010000000000002E-3</c:v>
                </c:pt>
                <c:pt idx="407" formatCode="General">
                  <c:v>3.055E-3</c:v>
                </c:pt>
                <c:pt idx="408" formatCode="General">
                  <c:v>3.1050000000000001E-3</c:v>
                </c:pt>
                <c:pt idx="409" formatCode="General">
                  <c:v>3.1510000000000002E-3</c:v>
                </c:pt>
                <c:pt idx="410" formatCode="General">
                  <c:v>3.2049999999999999E-3</c:v>
                </c:pt>
                <c:pt idx="411" formatCode="General">
                  <c:v>3.2439999999999999E-3</c:v>
                </c:pt>
                <c:pt idx="412" formatCode="General">
                  <c:v>3.3E-3</c:v>
                </c:pt>
                <c:pt idx="413" formatCode="General">
                  <c:v>3.3400000000000001E-3</c:v>
                </c:pt>
                <c:pt idx="414" formatCode="General">
                  <c:v>3.372E-3</c:v>
                </c:pt>
                <c:pt idx="415" formatCode="General">
                  <c:v>3.3830000000000002E-3</c:v>
                </c:pt>
                <c:pt idx="416" formatCode="General">
                  <c:v>3.395E-3</c:v>
                </c:pt>
                <c:pt idx="417" formatCode="General">
                  <c:v>3.4030000000000002E-3</c:v>
                </c:pt>
                <c:pt idx="418" formatCode="General">
                  <c:v>3.4039999999999999E-3</c:v>
                </c:pt>
                <c:pt idx="419" formatCode="General">
                  <c:v>3.4020000000000001E-3</c:v>
                </c:pt>
                <c:pt idx="420" formatCode="General">
                  <c:v>3.4020000000000001E-3</c:v>
                </c:pt>
                <c:pt idx="421" formatCode="General">
                  <c:v>3.4190000000000002E-3</c:v>
                </c:pt>
                <c:pt idx="422" formatCode="General">
                  <c:v>3.4199999999999999E-3</c:v>
                </c:pt>
                <c:pt idx="423" formatCode="General">
                  <c:v>3.4220000000000001E-3</c:v>
                </c:pt>
                <c:pt idx="424" formatCode="General">
                  <c:v>3.3899999999999998E-3</c:v>
                </c:pt>
                <c:pt idx="425" formatCode="General">
                  <c:v>3.3630000000000001E-3</c:v>
                </c:pt>
                <c:pt idx="426" formatCode="General">
                  <c:v>3.3440000000000002E-3</c:v>
                </c:pt>
                <c:pt idx="427" formatCode="General">
                  <c:v>3.346E-3</c:v>
                </c:pt>
                <c:pt idx="428" formatCode="General">
                  <c:v>3.3730000000000001E-3</c:v>
                </c:pt>
                <c:pt idx="429" formatCode="General">
                  <c:v>3.3869999999999998E-3</c:v>
                </c:pt>
                <c:pt idx="430" formatCode="General">
                  <c:v>3.4020000000000001E-3</c:v>
                </c:pt>
                <c:pt idx="431" formatCode="General">
                  <c:v>3.3890000000000001E-3</c:v>
                </c:pt>
                <c:pt idx="432" formatCode="General">
                  <c:v>3.392E-3</c:v>
                </c:pt>
                <c:pt idx="433" formatCode="General">
                  <c:v>3.3960000000000001E-3</c:v>
                </c:pt>
                <c:pt idx="434" formatCode="General">
                  <c:v>3.4190000000000002E-3</c:v>
                </c:pt>
                <c:pt idx="435" formatCode="General">
                  <c:v>3.4199999999999999E-3</c:v>
                </c:pt>
                <c:pt idx="436" formatCode="General">
                  <c:v>3.4190000000000002E-3</c:v>
                </c:pt>
                <c:pt idx="437" formatCode="General">
                  <c:v>3.424E-3</c:v>
                </c:pt>
                <c:pt idx="438" formatCode="General">
                  <c:v>3.4589999999999998E-3</c:v>
                </c:pt>
                <c:pt idx="439" formatCode="General">
                  <c:v>3.509E-3</c:v>
                </c:pt>
                <c:pt idx="440" formatCode="General">
                  <c:v>3.552E-3</c:v>
                </c:pt>
                <c:pt idx="441" formatCode="General">
                  <c:v>3.5860000000000002E-3</c:v>
                </c:pt>
                <c:pt idx="442" formatCode="General">
                  <c:v>3.6089999999999998E-3</c:v>
                </c:pt>
                <c:pt idx="443" formatCode="General">
                  <c:v>3.6340000000000001E-3</c:v>
                </c:pt>
                <c:pt idx="444" formatCode="General">
                  <c:v>3.6600000000000001E-3</c:v>
                </c:pt>
                <c:pt idx="445" formatCode="General">
                  <c:v>3.6740000000000002E-3</c:v>
                </c:pt>
                <c:pt idx="446" formatCode="General">
                  <c:v>3.6830000000000001E-3</c:v>
                </c:pt>
                <c:pt idx="447" formatCode="General">
                  <c:v>3.6719999999999999E-3</c:v>
                </c:pt>
                <c:pt idx="448" formatCode="General">
                  <c:v>3.6719999999999999E-3</c:v>
                </c:pt>
                <c:pt idx="449" formatCode="General">
                  <c:v>3.6749999999999999E-3</c:v>
                </c:pt>
                <c:pt idx="450" formatCode="General">
                  <c:v>3.6830000000000001E-3</c:v>
                </c:pt>
                <c:pt idx="451" formatCode="General">
                  <c:v>3.686E-3</c:v>
                </c:pt>
                <c:pt idx="452" formatCode="General">
                  <c:v>3.686E-3</c:v>
                </c:pt>
                <c:pt idx="453" formatCode="General">
                  <c:v>3.699E-3</c:v>
                </c:pt>
                <c:pt idx="454" formatCode="General">
                  <c:v>3.7230000000000002E-3</c:v>
                </c:pt>
                <c:pt idx="455" formatCode="General">
                  <c:v>3.7559999999999998E-3</c:v>
                </c:pt>
                <c:pt idx="456" formatCode="General">
                  <c:v>3.8E-3</c:v>
                </c:pt>
                <c:pt idx="457" formatCode="General">
                  <c:v>3.8630000000000001E-3</c:v>
                </c:pt>
                <c:pt idx="458" formatCode="General">
                  <c:v>3.9319999999999997E-3</c:v>
                </c:pt>
                <c:pt idx="459" formatCode="General">
                  <c:v>3.9890000000000004E-3</c:v>
                </c:pt>
                <c:pt idx="460" formatCode="General">
                  <c:v>4.0340000000000003E-3</c:v>
                </c:pt>
                <c:pt idx="461" formatCode="General">
                  <c:v>4.0959999999999998E-3</c:v>
                </c:pt>
                <c:pt idx="462" formatCode="General">
                  <c:v>4.1850000000000004E-3</c:v>
                </c:pt>
                <c:pt idx="463" formatCode="General">
                  <c:v>4.2719999999999998E-3</c:v>
                </c:pt>
                <c:pt idx="464" formatCode="General">
                  <c:v>4.3309999999999998E-3</c:v>
                </c:pt>
                <c:pt idx="465" formatCode="General">
                  <c:v>4.359E-3</c:v>
                </c:pt>
                <c:pt idx="466" formatCode="General">
                  <c:v>4.3790000000000001E-3</c:v>
                </c:pt>
                <c:pt idx="467" formatCode="General">
                  <c:v>4.385E-3</c:v>
                </c:pt>
                <c:pt idx="468" formatCode="General">
                  <c:v>4.3709999999999999E-3</c:v>
                </c:pt>
                <c:pt idx="469" formatCode="General">
                  <c:v>4.3420000000000004E-3</c:v>
                </c:pt>
                <c:pt idx="470" formatCode="General">
                  <c:v>4.2979999999999997E-3</c:v>
                </c:pt>
                <c:pt idx="471" formatCode="General">
                  <c:v>4.2420000000000001E-3</c:v>
                </c:pt>
                <c:pt idx="472" formatCode="General">
                  <c:v>4.15E-3</c:v>
                </c:pt>
                <c:pt idx="473" formatCode="General">
                  <c:v>4.0410000000000003E-3</c:v>
                </c:pt>
                <c:pt idx="474" formatCode="General">
                  <c:v>3.9050000000000001E-3</c:v>
                </c:pt>
                <c:pt idx="475" formatCode="General">
                  <c:v>3.7650000000000001E-3</c:v>
                </c:pt>
                <c:pt idx="476" formatCode="General">
                  <c:v>3.5929999999999998E-3</c:v>
                </c:pt>
                <c:pt idx="477" formatCode="General">
                  <c:v>3.411E-3</c:v>
                </c:pt>
                <c:pt idx="478" formatCode="General">
                  <c:v>3.2079999999999999E-3</c:v>
                </c:pt>
                <c:pt idx="479" formatCode="General">
                  <c:v>3.0170000000000002E-3</c:v>
                </c:pt>
                <c:pt idx="480" formatCode="General">
                  <c:v>2.8340000000000001E-3</c:v>
                </c:pt>
                <c:pt idx="481" formatCode="General">
                  <c:v>2.6830000000000001E-3</c:v>
                </c:pt>
                <c:pt idx="482" formatCode="General">
                  <c:v>2.5500000000000002E-3</c:v>
                </c:pt>
                <c:pt idx="483" formatCode="General">
                  <c:v>2.4329999999999998E-3</c:v>
                </c:pt>
                <c:pt idx="484" formatCode="General">
                  <c:v>2.3240000000000001E-3</c:v>
                </c:pt>
                <c:pt idx="485" formatCode="General">
                  <c:v>2.212E-3</c:v>
                </c:pt>
                <c:pt idx="486" formatCode="General">
                  <c:v>2.1159999999999998E-3</c:v>
                </c:pt>
                <c:pt idx="487" formatCode="General">
                  <c:v>2.0270000000000002E-3</c:v>
                </c:pt>
                <c:pt idx="488" formatCode="General">
                  <c:v>1.9680000000000001E-3</c:v>
                </c:pt>
                <c:pt idx="489" formatCode="General">
                  <c:v>1.9E-3</c:v>
                </c:pt>
                <c:pt idx="490" formatCode="General">
                  <c:v>1.8370000000000001E-3</c:v>
                </c:pt>
                <c:pt idx="491" formatCode="General">
                  <c:v>1.776E-3</c:v>
                </c:pt>
                <c:pt idx="492" formatCode="General">
                  <c:v>1.7440000000000001E-3</c:v>
                </c:pt>
                <c:pt idx="493" formatCode="General">
                  <c:v>1.7179999999999999E-3</c:v>
                </c:pt>
                <c:pt idx="494" formatCode="General">
                  <c:v>1.6819999999999999E-3</c:v>
                </c:pt>
                <c:pt idx="495" formatCode="General">
                  <c:v>1.6280000000000001E-3</c:v>
                </c:pt>
                <c:pt idx="496" formatCode="General">
                  <c:v>1.5759999999999999E-3</c:v>
                </c:pt>
                <c:pt idx="497" formatCode="General">
                  <c:v>1.5299999999999999E-3</c:v>
                </c:pt>
                <c:pt idx="498" formatCode="General">
                  <c:v>1.493E-3</c:v>
                </c:pt>
                <c:pt idx="499" formatCode="General">
                  <c:v>1.4679999999999999E-3</c:v>
                </c:pt>
                <c:pt idx="500" formatCode="General">
                  <c:v>1.4549999999999999E-3</c:v>
                </c:pt>
                <c:pt idx="501" formatCode="General">
                  <c:v>1.454E-3</c:v>
                </c:pt>
                <c:pt idx="502" formatCode="General">
                  <c:v>1.451E-3</c:v>
                </c:pt>
                <c:pt idx="503" formatCode="General">
                  <c:v>1.4450000000000001E-3</c:v>
                </c:pt>
                <c:pt idx="504" formatCode="General">
                  <c:v>1.42E-3</c:v>
                </c:pt>
                <c:pt idx="505" formatCode="General">
                  <c:v>1.377E-3</c:v>
                </c:pt>
                <c:pt idx="506" formatCode="General">
                  <c:v>1.3270000000000001E-3</c:v>
                </c:pt>
                <c:pt idx="507" formatCode="General">
                  <c:v>1.292E-3</c:v>
                </c:pt>
                <c:pt idx="508" formatCode="General">
                  <c:v>1.281E-3</c:v>
                </c:pt>
                <c:pt idx="509" formatCode="General">
                  <c:v>1.274E-3</c:v>
                </c:pt>
                <c:pt idx="510" formatCode="General">
                  <c:v>1.2600000000000001E-3</c:v>
                </c:pt>
                <c:pt idx="511" formatCode="General">
                  <c:v>1.2329999999999999E-3</c:v>
                </c:pt>
                <c:pt idx="512" formatCode="General">
                  <c:v>1.207E-3</c:v>
                </c:pt>
                <c:pt idx="513" formatCode="General">
                  <c:v>1.183E-3</c:v>
                </c:pt>
                <c:pt idx="514" formatCode="General">
                  <c:v>1.158E-3</c:v>
                </c:pt>
                <c:pt idx="515" formatCode="General">
                  <c:v>1.1429999999999999E-3</c:v>
                </c:pt>
                <c:pt idx="516" formatCode="General">
                  <c:v>1.124E-3</c:v>
                </c:pt>
                <c:pt idx="517" formatCode="General">
                  <c:v>1.0970000000000001E-3</c:v>
                </c:pt>
                <c:pt idx="518" formatCode="General">
                  <c:v>1.0529999999999999E-3</c:v>
                </c:pt>
                <c:pt idx="519" formatCode="General">
                  <c:v>1.016E-3</c:v>
                </c:pt>
                <c:pt idx="520" formatCode="General">
                  <c:v>1.011E-3</c:v>
                </c:pt>
                <c:pt idx="521" formatCode="General">
                  <c:v>1.036E-3</c:v>
                </c:pt>
                <c:pt idx="522" formatCode="General">
                  <c:v>1.054E-3</c:v>
                </c:pt>
                <c:pt idx="523" formatCode="General">
                  <c:v>1.0510000000000001E-3</c:v>
                </c:pt>
                <c:pt idx="524" formatCode="General">
                  <c:v>1.0150000000000001E-3</c:v>
                </c:pt>
                <c:pt idx="525" formatCode="General">
                  <c:v>9.9799999999999997E-4</c:v>
                </c:pt>
                <c:pt idx="526" formatCode="General">
                  <c:v>9.8299999999999993E-4</c:v>
                </c:pt>
                <c:pt idx="527" formatCode="General">
                  <c:v>9.9700000000000006E-4</c:v>
                </c:pt>
                <c:pt idx="528" formatCode="General">
                  <c:v>1.0039999999999999E-3</c:v>
                </c:pt>
                <c:pt idx="529" formatCode="General">
                  <c:v>1.0250000000000001E-3</c:v>
                </c:pt>
                <c:pt idx="530" formatCode="General">
                  <c:v>1.023E-3</c:v>
                </c:pt>
                <c:pt idx="531" formatCode="General">
                  <c:v>1E-3</c:v>
                </c:pt>
                <c:pt idx="532" formatCode="General">
                  <c:v>9.6199999999999996E-4</c:v>
                </c:pt>
                <c:pt idx="533" formatCode="General">
                  <c:v>9.2500000000000004E-4</c:v>
                </c:pt>
                <c:pt idx="534" formatCode="General">
                  <c:v>9.1100000000000003E-4</c:v>
                </c:pt>
                <c:pt idx="535" formatCode="General">
                  <c:v>8.9300000000000002E-4</c:v>
                </c:pt>
                <c:pt idx="536" formatCode="General">
                  <c:v>8.8900000000000003E-4</c:v>
                </c:pt>
                <c:pt idx="537" formatCode="General">
                  <c:v>8.8099999999999995E-4</c:v>
                </c:pt>
                <c:pt idx="538" formatCode="General">
                  <c:v>8.9300000000000002E-4</c:v>
                </c:pt>
                <c:pt idx="539" formatCode="General">
                  <c:v>8.9700000000000001E-4</c:v>
                </c:pt>
                <c:pt idx="540" formatCode="General">
                  <c:v>9.01E-4</c:v>
                </c:pt>
                <c:pt idx="541" formatCode="General">
                  <c:v>8.9099999999999997E-4</c:v>
                </c:pt>
                <c:pt idx="542" formatCode="General">
                  <c:v>8.8900000000000003E-4</c:v>
                </c:pt>
                <c:pt idx="543" formatCode="General">
                  <c:v>8.92E-4</c:v>
                </c:pt>
                <c:pt idx="544" formatCode="General">
                  <c:v>8.8599999999999996E-4</c:v>
                </c:pt>
                <c:pt idx="545" formatCode="General">
                  <c:v>8.7399999999999999E-4</c:v>
                </c:pt>
                <c:pt idx="546" formatCode="General">
                  <c:v>8.52E-4</c:v>
                </c:pt>
                <c:pt idx="547" formatCode="General">
                  <c:v>8.5599999999999999E-4</c:v>
                </c:pt>
                <c:pt idx="548" formatCode="General">
                  <c:v>8.6200000000000003E-4</c:v>
                </c:pt>
                <c:pt idx="549" formatCode="General">
                  <c:v>8.7000000000000001E-4</c:v>
                </c:pt>
                <c:pt idx="550" formatCode="General">
                  <c:v>8.7100000000000003E-4</c:v>
                </c:pt>
                <c:pt idx="551" formatCode="General">
                  <c:v>8.5300000000000003E-4</c:v>
                </c:pt>
                <c:pt idx="552" formatCode="General">
                  <c:v>8.4999999999999995E-4</c:v>
                </c:pt>
                <c:pt idx="553" formatCode="General">
                  <c:v>8.34E-4</c:v>
                </c:pt>
                <c:pt idx="554" formatCode="General">
                  <c:v>8.5800000000000004E-4</c:v>
                </c:pt>
                <c:pt idx="555" formatCode="General">
                  <c:v>8.61E-4</c:v>
                </c:pt>
                <c:pt idx="556" formatCode="General">
                  <c:v>8.6499999999999999E-4</c:v>
                </c:pt>
                <c:pt idx="557" formatCode="General">
                  <c:v>8.3500000000000002E-4</c:v>
                </c:pt>
                <c:pt idx="558" formatCode="General">
                  <c:v>8.2100000000000001E-4</c:v>
                </c:pt>
                <c:pt idx="559" formatCode="General">
                  <c:v>8.1099999999999998E-4</c:v>
                </c:pt>
                <c:pt idx="560" formatCode="General">
                  <c:v>8.0800000000000002E-4</c:v>
                </c:pt>
                <c:pt idx="561" formatCode="General">
                  <c:v>7.9900000000000001E-4</c:v>
                </c:pt>
                <c:pt idx="562" formatCode="General">
                  <c:v>8.03E-4</c:v>
                </c:pt>
                <c:pt idx="563" formatCode="General">
                  <c:v>8.0000000000000004E-4</c:v>
                </c:pt>
                <c:pt idx="564" formatCode="General">
                  <c:v>7.8799999999999996E-4</c:v>
                </c:pt>
                <c:pt idx="565" formatCode="General">
                  <c:v>7.6000000000000004E-4</c:v>
                </c:pt>
                <c:pt idx="566" formatCode="General">
                  <c:v>7.4700000000000005E-4</c:v>
                </c:pt>
                <c:pt idx="567" formatCode="General">
                  <c:v>7.5500000000000003E-4</c:v>
                </c:pt>
                <c:pt idx="568" formatCode="General">
                  <c:v>7.6099999999999996E-4</c:v>
                </c:pt>
                <c:pt idx="569" formatCode="General">
                  <c:v>7.6800000000000002E-4</c:v>
                </c:pt>
                <c:pt idx="570" formatCode="General">
                  <c:v>7.5500000000000003E-4</c:v>
                </c:pt>
                <c:pt idx="571" formatCode="General">
                  <c:v>7.5299999999999998E-4</c:v>
                </c:pt>
                <c:pt idx="572" formatCode="General">
                  <c:v>7.3700000000000002E-4</c:v>
                </c:pt>
                <c:pt idx="573" formatCode="General">
                  <c:v>7.4299999999999995E-4</c:v>
                </c:pt>
                <c:pt idx="574" formatCode="General">
                  <c:v>7.4600000000000003E-4</c:v>
                </c:pt>
                <c:pt idx="575" formatCode="General">
                  <c:v>7.6800000000000002E-4</c:v>
                </c:pt>
                <c:pt idx="576" formatCode="General">
                  <c:v>7.6099999999999996E-4</c:v>
                </c:pt>
                <c:pt idx="577" formatCode="General">
                  <c:v>7.6400000000000003E-4</c:v>
                </c:pt>
                <c:pt idx="578" formatCode="General">
                  <c:v>7.4899999999999999E-4</c:v>
                </c:pt>
                <c:pt idx="579" formatCode="General">
                  <c:v>7.6000000000000004E-4</c:v>
                </c:pt>
                <c:pt idx="580" formatCode="General">
                  <c:v>7.54E-4</c:v>
                </c:pt>
                <c:pt idx="581" formatCode="General">
                  <c:v>7.5500000000000003E-4</c:v>
                </c:pt>
                <c:pt idx="582" formatCode="General">
                  <c:v>7.4600000000000003E-4</c:v>
                </c:pt>
                <c:pt idx="583" formatCode="General">
                  <c:v>7.4799999999999997E-4</c:v>
                </c:pt>
                <c:pt idx="584" formatCode="General">
                  <c:v>7.54E-4</c:v>
                </c:pt>
                <c:pt idx="585" formatCode="General">
                  <c:v>7.5600000000000005E-4</c:v>
                </c:pt>
                <c:pt idx="586" formatCode="General">
                  <c:v>7.4899999999999999E-4</c:v>
                </c:pt>
                <c:pt idx="587" formatCode="General">
                  <c:v>7.3499999999999998E-4</c:v>
                </c:pt>
                <c:pt idx="588" formatCode="General">
                  <c:v>7.3099999999999999E-4</c:v>
                </c:pt>
                <c:pt idx="589" formatCode="General">
                  <c:v>7.36E-4</c:v>
                </c:pt>
                <c:pt idx="590" formatCode="General">
                  <c:v>7.6099999999999996E-4</c:v>
                </c:pt>
                <c:pt idx="591" formatCode="General">
                  <c:v>7.67E-4</c:v>
                </c:pt>
                <c:pt idx="592" formatCode="General">
                  <c:v>7.67E-4</c:v>
                </c:pt>
                <c:pt idx="593" formatCode="General">
                  <c:v>7.45E-4</c:v>
                </c:pt>
                <c:pt idx="594" formatCode="General">
                  <c:v>7.3099999999999999E-4</c:v>
                </c:pt>
                <c:pt idx="595" formatCode="General">
                  <c:v>7.27E-4</c:v>
                </c:pt>
                <c:pt idx="596" formatCode="General">
                  <c:v>7.3499999999999998E-4</c:v>
                </c:pt>
                <c:pt idx="597" formatCode="General">
                  <c:v>7.45E-4</c:v>
                </c:pt>
                <c:pt idx="598" formatCode="General">
                  <c:v>7.3999999999999999E-4</c:v>
                </c:pt>
                <c:pt idx="599" formatCode="General">
                  <c:v>7.27E-4</c:v>
                </c:pt>
                <c:pt idx="600" formatCode="General">
                  <c:v>7.1599999999999995E-4</c:v>
                </c:pt>
                <c:pt idx="601" formatCode="General">
                  <c:v>7.1299999999999998E-4</c:v>
                </c:pt>
                <c:pt idx="602" formatCode="General">
                  <c:v>7.2000000000000005E-4</c:v>
                </c:pt>
                <c:pt idx="603" formatCode="General">
                  <c:v>7.3399999999999995E-4</c:v>
                </c:pt>
                <c:pt idx="604" formatCode="General">
                  <c:v>7.5500000000000003E-4</c:v>
                </c:pt>
                <c:pt idx="605" formatCode="General">
                  <c:v>7.76E-4</c:v>
                </c:pt>
                <c:pt idx="606" formatCode="General">
                  <c:v>7.8700000000000005E-4</c:v>
                </c:pt>
                <c:pt idx="607" formatCode="General">
                  <c:v>7.9199999999999995E-4</c:v>
                </c:pt>
                <c:pt idx="608" formatCode="General">
                  <c:v>7.9100000000000004E-4</c:v>
                </c:pt>
                <c:pt idx="609" formatCode="General">
                  <c:v>7.8700000000000005E-4</c:v>
                </c:pt>
                <c:pt idx="610" formatCode="General">
                  <c:v>7.9600000000000005E-4</c:v>
                </c:pt>
                <c:pt idx="611" formatCode="General">
                  <c:v>8.0099999999999995E-4</c:v>
                </c:pt>
                <c:pt idx="612" formatCode="General">
                  <c:v>8.1700000000000002E-4</c:v>
                </c:pt>
                <c:pt idx="613" formatCode="General">
                  <c:v>8.1899999999999996E-4</c:v>
                </c:pt>
                <c:pt idx="614" formatCode="General">
                  <c:v>8.3500000000000002E-4</c:v>
                </c:pt>
                <c:pt idx="615" formatCode="General">
                  <c:v>8.3699999999999996E-4</c:v>
                </c:pt>
                <c:pt idx="616" formatCode="General">
                  <c:v>8.5099999999999998E-4</c:v>
                </c:pt>
                <c:pt idx="617" formatCode="General">
                  <c:v>8.4999999999999995E-4</c:v>
                </c:pt>
                <c:pt idx="618" formatCode="General">
                  <c:v>8.61E-4</c:v>
                </c:pt>
                <c:pt idx="619" formatCode="General">
                  <c:v>8.6799999999999996E-4</c:v>
                </c:pt>
                <c:pt idx="620" formatCode="General">
                  <c:v>8.7900000000000001E-4</c:v>
                </c:pt>
                <c:pt idx="621" formatCode="General">
                  <c:v>8.7399999999999999E-4</c:v>
                </c:pt>
                <c:pt idx="622" formatCode="General">
                  <c:v>8.7200000000000005E-4</c:v>
                </c:pt>
                <c:pt idx="623" formatCode="General">
                  <c:v>8.8500000000000004E-4</c:v>
                </c:pt>
                <c:pt idx="624" formatCode="General">
                  <c:v>9.1399999999999999E-4</c:v>
                </c:pt>
                <c:pt idx="625" formatCode="General">
                  <c:v>9.3400000000000004E-4</c:v>
                </c:pt>
                <c:pt idx="626" formatCode="General">
                  <c:v>9.2400000000000002E-4</c:v>
                </c:pt>
                <c:pt idx="627" formatCode="General">
                  <c:v>9.0899999999999998E-4</c:v>
                </c:pt>
                <c:pt idx="628" formatCode="General">
                  <c:v>8.8900000000000003E-4</c:v>
                </c:pt>
                <c:pt idx="629" formatCode="General">
                  <c:v>8.7799999999999998E-4</c:v>
                </c:pt>
                <c:pt idx="630" formatCode="General">
                  <c:v>8.3900000000000001E-4</c:v>
                </c:pt>
                <c:pt idx="631" formatCode="General">
                  <c:v>8.0000000000000004E-4</c:v>
                </c:pt>
                <c:pt idx="632" formatCode="General">
                  <c:v>7.6999999999999996E-4</c:v>
                </c:pt>
                <c:pt idx="633" formatCode="General">
                  <c:v>7.8200000000000003E-4</c:v>
                </c:pt>
                <c:pt idx="634" formatCode="General">
                  <c:v>8.0699999999999999E-4</c:v>
                </c:pt>
                <c:pt idx="635" formatCode="General">
                  <c:v>8.2700000000000004E-4</c:v>
                </c:pt>
                <c:pt idx="636" formatCode="General">
                  <c:v>8.1499999999999997E-4</c:v>
                </c:pt>
                <c:pt idx="637" formatCode="General">
                  <c:v>7.9799999999999999E-4</c:v>
                </c:pt>
                <c:pt idx="638" formatCode="General">
                  <c:v>7.85E-4</c:v>
                </c:pt>
                <c:pt idx="639" formatCode="General">
                  <c:v>7.9199999999999995E-4</c:v>
                </c:pt>
                <c:pt idx="640" formatCode="General">
                  <c:v>7.8600000000000002E-4</c:v>
                </c:pt>
                <c:pt idx="641" formatCode="General">
                  <c:v>7.7700000000000002E-4</c:v>
                </c:pt>
                <c:pt idx="642" formatCode="General">
                  <c:v>7.4399999999999998E-4</c:v>
                </c:pt>
                <c:pt idx="643" formatCode="General">
                  <c:v>7.3300000000000004E-4</c:v>
                </c:pt>
                <c:pt idx="644" formatCode="General">
                  <c:v>7.2400000000000003E-4</c:v>
                </c:pt>
                <c:pt idx="645" formatCode="General">
                  <c:v>7.5699999999999997E-4</c:v>
                </c:pt>
                <c:pt idx="646" formatCode="General">
                  <c:v>7.7499999999999997E-4</c:v>
                </c:pt>
                <c:pt idx="647" formatCode="General">
                  <c:v>7.8399999999999997E-4</c:v>
                </c:pt>
                <c:pt idx="648" formatCode="General">
                  <c:v>7.5699999999999997E-4</c:v>
                </c:pt>
                <c:pt idx="649" formatCode="General">
                  <c:v>7.3399999999999995E-4</c:v>
                </c:pt>
                <c:pt idx="650" formatCode="General">
                  <c:v>7.0899999999999999E-4</c:v>
                </c:pt>
                <c:pt idx="651" formatCode="General">
                  <c:v>7.0500000000000001E-4</c:v>
                </c:pt>
                <c:pt idx="652" formatCode="General">
                  <c:v>7.1500000000000003E-4</c:v>
                </c:pt>
                <c:pt idx="653" formatCode="General">
                  <c:v>7.3999999999999999E-4</c:v>
                </c:pt>
                <c:pt idx="654" formatCode="General">
                  <c:v>7.5299999999999998E-4</c:v>
                </c:pt>
                <c:pt idx="655" formatCode="General">
                  <c:v>7.4899999999999999E-4</c:v>
                </c:pt>
                <c:pt idx="656" formatCode="General">
                  <c:v>7.45E-4</c:v>
                </c:pt>
                <c:pt idx="657" formatCode="General">
                  <c:v>7.5900000000000002E-4</c:v>
                </c:pt>
                <c:pt idx="658" formatCode="General">
                  <c:v>7.7800000000000005E-4</c:v>
                </c:pt>
                <c:pt idx="659" formatCode="General">
                  <c:v>7.8799999999999996E-4</c:v>
                </c:pt>
                <c:pt idx="660" formatCode="General">
                  <c:v>7.7999999999999999E-4</c:v>
                </c:pt>
                <c:pt idx="661" formatCode="General">
                  <c:v>7.6199999999999998E-4</c:v>
                </c:pt>
                <c:pt idx="662" formatCode="General">
                  <c:v>7.5500000000000003E-4</c:v>
                </c:pt>
                <c:pt idx="663" formatCode="General">
                  <c:v>7.6300000000000001E-4</c:v>
                </c:pt>
                <c:pt idx="664" formatCode="General">
                  <c:v>7.8200000000000003E-4</c:v>
                </c:pt>
                <c:pt idx="665" formatCode="General">
                  <c:v>7.9100000000000004E-4</c:v>
                </c:pt>
                <c:pt idx="666" formatCode="General">
                  <c:v>7.7800000000000005E-4</c:v>
                </c:pt>
                <c:pt idx="667" formatCode="General">
                  <c:v>7.5900000000000002E-4</c:v>
                </c:pt>
                <c:pt idx="668" formatCode="General">
                  <c:v>7.3999999999999999E-4</c:v>
                </c:pt>
                <c:pt idx="669" formatCode="General">
                  <c:v>7.4200000000000004E-4</c:v>
                </c:pt>
                <c:pt idx="670" formatCode="General">
                  <c:v>7.4600000000000003E-4</c:v>
                </c:pt>
                <c:pt idx="671" formatCode="General">
                  <c:v>7.6199999999999998E-4</c:v>
                </c:pt>
                <c:pt idx="672" formatCode="General">
                  <c:v>7.8100000000000001E-4</c:v>
                </c:pt>
                <c:pt idx="673" formatCode="General">
                  <c:v>7.8700000000000005E-4</c:v>
                </c:pt>
                <c:pt idx="674" formatCode="General">
                  <c:v>7.7999999999999999E-4</c:v>
                </c:pt>
                <c:pt idx="675" formatCode="General">
                  <c:v>7.5799999999999999E-4</c:v>
                </c:pt>
                <c:pt idx="676" formatCode="General">
                  <c:v>7.5500000000000003E-4</c:v>
                </c:pt>
                <c:pt idx="677" formatCode="General">
                  <c:v>7.45E-4</c:v>
                </c:pt>
                <c:pt idx="678" formatCode="General">
                  <c:v>7.45E-4</c:v>
                </c:pt>
                <c:pt idx="679" formatCode="General">
                  <c:v>7.4399999999999998E-4</c:v>
                </c:pt>
                <c:pt idx="680" formatCode="General">
                  <c:v>7.7200000000000001E-4</c:v>
                </c:pt>
                <c:pt idx="681" formatCode="General">
                  <c:v>8.0099999999999995E-4</c:v>
                </c:pt>
                <c:pt idx="682" formatCode="General">
                  <c:v>8.2200000000000003E-4</c:v>
                </c:pt>
                <c:pt idx="683" formatCode="General">
                  <c:v>8.1899999999999996E-4</c:v>
                </c:pt>
                <c:pt idx="684" formatCode="General">
                  <c:v>8.12E-4</c:v>
                </c:pt>
                <c:pt idx="685" formatCode="General">
                  <c:v>7.9699999999999997E-4</c:v>
                </c:pt>
                <c:pt idx="686" formatCode="General">
                  <c:v>7.8299999999999995E-4</c:v>
                </c:pt>
                <c:pt idx="687" formatCode="General">
                  <c:v>7.6400000000000003E-4</c:v>
                </c:pt>
                <c:pt idx="688" formatCode="General">
                  <c:v>7.5799999999999999E-4</c:v>
                </c:pt>
                <c:pt idx="689" formatCode="General">
                  <c:v>7.5900000000000002E-4</c:v>
                </c:pt>
                <c:pt idx="690" formatCode="General">
                  <c:v>7.6499999999999995E-4</c:v>
                </c:pt>
                <c:pt idx="691" formatCode="General">
                  <c:v>7.6000000000000004E-4</c:v>
                </c:pt>
                <c:pt idx="692" formatCode="General">
                  <c:v>7.5000000000000002E-4</c:v>
                </c:pt>
                <c:pt idx="693" formatCode="General">
                  <c:v>7.5000000000000002E-4</c:v>
                </c:pt>
                <c:pt idx="694" formatCode="General">
                  <c:v>7.6499999999999995E-4</c:v>
                </c:pt>
                <c:pt idx="695" formatCode="General">
                  <c:v>7.9199999999999995E-4</c:v>
                </c:pt>
                <c:pt idx="696" formatCode="General">
                  <c:v>8.0900000000000004E-4</c:v>
                </c:pt>
                <c:pt idx="697" formatCode="General">
                  <c:v>8.0699999999999999E-4</c:v>
                </c:pt>
                <c:pt idx="698" formatCode="General">
                  <c:v>7.9600000000000005E-4</c:v>
                </c:pt>
                <c:pt idx="699" formatCode="General">
                  <c:v>7.8600000000000002E-4</c:v>
                </c:pt>
                <c:pt idx="700" formatCode="General">
                  <c:v>7.8600000000000002E-4</c:v>
                </c:pt>
                <c:pt idx="701" formatCode="General">
                  <c:v>7.9699999999999997E-4</c:v>
                </c:pt>
                <c:pt idx="702" formatCode="General">
                  <c:v>8.1300000000000003E-4</c:v>
                </c:pt>
                <c:pt idx="703" formatCode="General">
                  <c:v>8.4500000000000005E-4</c:v>
                </c:pt>
                <c:pt idx="704" formatCode="General">
                  <c:v>8.6499999999999999E-4</c:v>
                </c:pt>
                <c:pt idx="705" formatCode="General">
                  <c:v>8.7799999999999998E-4</c:v>
                </c:pt>
                <c:pt idx="706" formatCode="General">
                  <c:v>8.5899999999999995E-4</c:v>
                </c:pt>
                <c:pt idx="707" formatCode="General">
                  <c:v>8.4699999999999999E-4</c:v>
                </c:pt>
                <c:pt idx="708" formatCode="General">
                  <c:v>8.3500000000000002E-4</c:v>
                </c:pt>
                <c:pt idx="709" formatCode="General">
                  <c:v>8.34E-4</c:v>
                </c:pt>
                <c:pt idx="710" formatCode="General">
                  <c:v>8.2799999999999996E-4</c:v>
                </c:pt>
                <c:pt idx="711" formatCode="General">
                  <c:v>8.2700000000000004E-4</c:v>
                </c:pt>
                <c:pt idx="712" formatCode="General">
                  <c:v>8.3100000000000003E-4</c:v>
                </c:pt>
                <c:pt idx="713" formatCode="General">
                  <c:v>8.3600000000000005E-4</c:v>
                </c:pt>
                <c:pt idx="714" formatCode="General">
                  <c:v>8.43E-4</c:v>
                </c:pt>
                <c:pt idx="715" formatCode="General">
                  <c:v>8.4400000000000002E-4</c:v>
                </c:pt>
                <c:pt idx="716" formatCode="General">
                  <c:v>8.34E-4</c:v>
                </c:pt>
                <c:pt idx="717" formatCode="General">
                  <c:v>8.1400000000000005E-4</c:v>
                </c:pt>
                <c:pt idx="718" formatCode="General">
                  <c:v>8.0099999999999995E-4</c:v>
                </c:pt>
                <c:pt idx="719" formatCode="General">
                  <c:v>8.03E-4</c:v>
                </c:pt>
                <c:pt idx="720" formatCode="General">
                  <c:v>8.1499999999999997E-4</c:v>
                </c:pt>
                <c:pt idx="721" formatCode="General">
                  <c:v>8.2100000000000001E-4</c:v>
                </c:pt>
                <c:pt idx="722" formatCode="General">
                  <c:v>8.0800000000000002E-4</c:v>
                </c:pt>
                <c:pt idx="723" formatCode="General">
                  <c:v>7.8299999999999995E-4</c:v>
                </c:pt>
                <c:pt idx="724" formatCode="General">
                  <c:v>7.6199999999999998E-4</c:v>
                </c:pt>
                <c:pt idx="725" formatCode="General">
                  <c:v>7.7200000000000001E-4</c:v>
                </c:pt>
                <c:pt idx="726" formatCode="General">
                  <c:v>7.8899999999999999E-4</c:v>
                </c:pt>
                <c:pt idx="727" formatCode="General">
                  <c:v>8.0800000000000002E-4</c:v>
                </c:pt>
                <c:pt idx="728" formatCode="General">
                  <c:v>8.0500000000000005E-4</c:v>
                </c:pt>
                <c:pt idx="729" formatCode="General">
                  <c:v>7.9600000000000005E-4</c:v>
                </c:pt>
                <c:pt idx="730" formatCode="General">
                  <c:v>7.85E-4</c:v>
                </c:pt>
                <c:pt idx="731" formatCode="General">
                  <c:v>7.8100000000000001E-4</c:v>
                </c:pt>
                <c:pt idx="732" formatCode="General">
                  <c:v>7.94E-4</c:v>
                </c:pt>
                <c:pt idx="733" formatCode="General">
                  <c:v>8.0500000000000005E-4</c:v>
                </c:pt>
                <c:pt idx="734" formatCode="General">
                  <c:v>8.0599999999999997E-4</c:v>
                </c:pt>
                <c:pt idx="735" formatCode="General">
                  <c:v>7.8600000000000002E-4</c:v>
                </c:pt>
                <c:pt idx="736" formatCode="General">
                  <c:v>7.7200000000000001E-4</c:v>
                </c:pt>
                <c:pt idx="737" formatCode="General">
                  <c:v>7.7399999999999995E-4</c:v>
                </c:pt>
                <c:pt idx="738" formatCode="General">
                  <c:v>7.8700000000000005E-4</c:v>
                </c:pt>
                <c:pt idx="739" formatCode="General">
                  <c:v>8.0400000000000003E-4</c:v>
                </c:pt>
                <c:pt idx="740" formatCode="General">
                  <c:v>8.0800000000000002E-4</c:v>
                </c:pt>
                <c:pt idx="741" formatCode="General">
                  <c:v>8.1099999999999998E-4</c:v>
                </c:pt>
                <c:pt idx="742" formatCode="General">
                  <c:v>8.0599999999999997E-4</c:v>
                </c:pt>
                <c:pt idx="743" formatCode="General">
                  <c:v>8.0099999999999995E-4</c:v>
                </c:pt>
                <c:pt idx="744" formatCode="General">
                  <c:v>8.0900000000000004E-4</c:v>
                </c:pt>
                <c:pt idx="745" formatCode="General">
                  <c:v>8.1300000000000003E-4</c:v>
                </c:pt>
                <c:pt idx="746" formatCode="General">
                  <c:v>8.2299999999999995E-4</c:v>
                </c:pt>
                <c:pt idx="747" formatCode="General">
                  <c:v>8.1099999999999998E-4</c:v>
                </c:pt>
                <c:pt idx="748" formatCode="General">
                  <c:v>8.0699999999999999E-4</c:v>
                </c:pt>
                <c:pt idx="749" formatCode="General">
                  <c:v>8.0000000000000004E-4</c:v>
                </c:pt>
                <c:pt idx="750" formatCode="General">
                  <c:v>7.9600000000000005E-4</c:v>
                </c:pt>
                <c:pt idx="751" formatCode="General">
                  <c:v>7.9100000000000004E-4</c:v>
                </c:pt>
                <c:pt idx="752" formatCode="General">
                  <c:v>7.8799999999999996E-4</c:v>
                </c:pt>
                <c:pt idx="753" formatCode="General">
                  <c:v>7.8799999999999996E-4</c:v>
                </c:pt>
                <c:pt idx="754" formatCode="General">
                  <c:v>7.8700000000000005E-4</c:v>
                </c:pt>
                <c:pt idx="755" formatCode="General">
                  <c:v>7.7499999999999997E-4</c:v>
                </c:pt>
                <c:pt idx="756" formatCode="General">
                  <c:v>7.7099999999999998E-4</c:v>
                </c:pt>
                <c:pt idx="757" formatCode="General">
                  <c:v>7.7200000000000001E-4</c:v>
                </c:pt>
                <c:pt idx="758" formatCode="General">
                  <c:v>7.8600000000000002E-4</c:v>
                </c:pt>
                <c:pt idx="759" formatCode="General">
                  <c:v>7.8600000000000002E-4</c:v>
                </c:pt>
                <c:pt idx="760" formatCode="General">
                  <c:v>7.8299999999999995E-4</c:v>
                </c:pt>
                <c:pt idx="761" formatCode="General">
                  <c:v>7.7300000000000003E-4</c:v>
                </c:pt>
                <c:pt idx="762" formatCode="General">
                  <c:v>7.6900000000000004E-4</c:v>
                </c:pt>
                <c:pt idx="763" formatCode="General">
                  <c:v>7.6000000000000004E-4</c:v>
                </c:pt>
                <c:pt idx="764" formatCode="General">
                  <c:v>7.5199999999999996E-4</c:v>
                </c:pt>
                <c:pt idx="765" formatCode="General">
                  <c:v>7.5699999999999997E-4</c:v>
                </c:pt>
                <c:pt idx="766" formatCode="General">
                  <c:v>7.8100000000000001E-4</c:v>
                </c:pt>
                <c:pt idx="767" formatCode="General">
                  <c:v>8.1300000000000003E-4</c:v>
                </c:pt>
                <c:pt idx="768" formatCode="General">
                  <c:v>8.3100000000000003E-4</c:v>
                </c:pt>
                <c:pt idx="769" formatCode="General">
                  <c:v>8.1499999999999997E-4</c:v>
                </c:pt>
                <c:pt idx="770" formatCode="General">
                  <c:v>7.8899999999999999E-4</c:v>
                </c:pt>
                <c:pt idx="771" formatCode="General">
                  <c:v>7.6199999999999998E-4</c:v>
                </c:pt>
                <c:pt idx="772" formatCode="General">
                  <c:v>7.6599999999999997E-4</c:v>
                </c:pt>
                <c:pt idx="773" formatCode="General">
                  <c:v>7.7700000000000002E-4</c:v>
                </c:pt>
                <c:pt idx="774" formatCode="General">
                  <c:v>7.9699999999999997E-4</c:v>
                </c:pt>
                <c:pt idx="775" formatCode="General">
                  <c:v>8.0400000000000003E-4</c:v>
                </c:pt>
                <c:pt idx="776" formatCode="General">
                  <c:v>8.0599999999999997E-4</c:v>
                </c:pt>
                <c:pt idx="777" formatCode="General">
                  <c:v>7.9900000000000001E-4</c:v>
                </c:pt>
                <c:pt idx="778" formatCode="General">
                  <c:v>7.85E-4</c:v>
                </c:pt>
                <c:pt idx="779" formatCode="General">
                  <c:v>7.5900000000000002E-4</c:v>
                </c:pt>
                <c:pt idx="780" formatCode="General">
                  <c:v>7.5699999999999997E-4</c:v>
                </c:pt>
                <c:pt idx="781" formatCode="General">
                  <c:v>7.5799999999999999E-4</c:v>
                </c:pt>
                <c:pt idx="782" formatCode="General">
                  <c:v>7.7700000000000002E-4</c:v>
                </c:pt>
                <c:pt idx="783" formatCode="General">
                  <c:v>7.7099999999999998E-4</c:v>
                </c:pt>
                <c:pt idx="784" formatCode="General">
                  <c:v>7.7200000000000001E-4</c:v>
                </c:pt>
                <c:pt idx="785" formatCode="General">
                  <c:v>7.7499999999999997E-4</c:v>
                </c:pt>
                <c:pt idx="786" formatCode="General">
                  <c:v>7.8799999999999996E-4</c:v>
                </c:pt>
                <c:pt idx="787" formatCode="General">
                  <c:v>7.9799999999999999E-4</c:v>
                </c:pt>
                <c:pt idx="788" formatCode="General">
                  <c:v>8.0099999999999995E-4</c:v>
                </c:pt>
                <c:pt idx="789" formatCode="General">
                  <c:v>8.03E-4</c:v>
                </c:pt>
                <c:pt idx="790" formatCode="General">
                  <c:v>8.0500000000000005E-4</c:v>
                </c:pt>
                <c:pt idx="791" formatCode="General">
                  <c:v>7.9000000000000001E-4</c:v>
                </c:pt>
                <c:pt idx="792" formatCode="General">
                  <c:v>7.76E-4</c:v>
                </c:pt>
                <c:pt idx="793" formatCode="General">
                  <c:v>7.5500000000000003E-4</c:v>
                </c:pt>
                <c:pt idx="794" formatCode="General">
                  <c:v>7.6300000000000001E-4</c:v>
                </c:pt>
                <c:pt idx="795" formatCode="General">
                  <c:v>7.6400000000000003E-4</c:v>
                </c:pt>
                <c:pt idx="796" formatCode="General">
                  <c:v>7.7399999999999995E-4</c:v>
                </c:pt>
                <c:pt idx="797" formatCode="General">
                  <c:v>7.7499999999999997E-4</c:v>
                </c:pt>
                <c:pt idx="798" formatCode="General">
                  <c:v>7.76E-4</c:v>
                </c:pt>
                <c:pt idx="799" formatCode="General">
                  <c:v>7.7099999999999998E-4</c:v>
                </c:pt>
                <c:pt idx="800" formatCode="General">
                  <c:v>7.4799999999999997E-4</c:v>
                </c:pt>
                <c:pt idx="801" formatCode="General">
                  <c:v>7.36E-4</c:v>
                </c:pt>
                <c:pt idx="802" formatCode="General">
                  <c:v>7.2999999999999996E-4</c:v>
                </c:pt>
                <c:pt idx="803" formatCode="General">
                  <c:v>7.4899999999999999E-4</c:v>
                </c:pt>
                <c:pt idx="804" formatCode="General">
                  <c:v>7.6599999999999997E-4</c:v>
                </c:pt>
                <c:pt idx="805" formatCode="General">
                  <c:v>7.8200000000000003E-4</c:v>
                </c:pt>
                <c:pt idx="806" formatCode="General">
                  <c:v>7.7399999999999995E-4</c:v>
                </c:pt>
                <c:pt idx="807" formatCode="General">
                  <c:v>7.4799999999999997E-4</c:v>
                </c:pt>
                <c:pt idx="808" formatCode="General">
                  <c:v>7.2800000000000002E-4</c:v>
                </c:pt>
                <c:pt idx="809" formatCode="General">
                  <c:v>7.2000000000000005E-4</c:v>
                </c:pt>
                <c:pt idx="810" formatCode="General">
                  <c:v>7.3800000000000005E-4</c:v>
                </c:pt>
                <c:pt idx="811" formatCode="General">
                  <c:v>7.4700000000000005E-4</c:v>
                </c:pt>
                <c:pt idx="812" formatCode="General">
                  <c:v>7.6199999999999998E-4</c:v>
                </c:pt>
                <c:pt idx="813" formatCode="General">
                  <c:v>7.6400000000000003E-4</c:v>
                </c:pt>
                <c:pt idx="814" formatCode="General">
                  <c:v>7.67E-4</c:v>
                </c:pt>
                <c:pt idx="815" formatCode="General">
                  <c:v>7.5100000000000004E-4</c:v>
                </c:pt>
                <c:pt idx="816" formatCode="General">
                  <c:v>7.2900000000000005E-4</c:v>
                </c:pt>
                <c:pt idx="817" formatCode="General">
                  <c:v>7.0500000000000001E-4</c:v>
                </c:pt>
                <c:pt idx="818" formatCode="General">
                  <c:v>7.0500000000000001E-4</c:v>
                </c:pt>
                <c:pt idx="819" formatCode="General">
                  <c:v>7.1000000000000002E-4</c:v>
                </c:pt>
                <c:pt idx="820" formatCode="General">
                  <c:v>7.2000000000000005E-4</c:v>
                </c:pt>
                <c:pt idx="821" formatCode="General">
                  <c:v>7.0799999999999997E-4</c:v>
                </c:pt>
                <c:pt idx="822" formatCode="General">
                  <c:v>6.9499999999999998E-4</c:v>
                </c:pt>
                <c:pt idx="823" formatCode="General">
                  <c:v>6.9200000000000002E-4</c:v>
                </c:pt>
                <c:pt idx="824" formatCode="General">
                  <c:v>6.9999999999999999E-4</c:v>
                </c:pt>
                <c:pt idx="825" formatCode="General">
                  <c:v>7.1599999999999995E-4</c:v>
                </c:pt>
                <c:pt idx="826" formatCode="General">
                  <c:v>7.2000000000000005E-4</c:v>
                </c:pt>
                <c:pt idx="827" formatCode="General">
                  <c:v>7.3200000000000001E-4</c:v>
                </c:pt>
                <c:pt idx="828" formatCode="General">
                  <c:v>7.3800000000000005E-4</c:v>
                </c:pt>
                <c:pt idx="829" formatCode="General">
                  <c:v>7.4100000000000001E-4</c:v>
                </c:pt>
                <c:pt idx="830" formatCode="General">
                  <c:v>7.3700000000000002E-4</c:v>
                </c:pt>
                <c:pt idx="831" formatCode="General">
                  <c:v>7.4200000000000004E-4</c:v>
                </c:pt>
                <c:pt idx="832" formatCode="General">
                  <c:v>7.4899999999999999E-4</c:v>
                </c:pt>
                <c:pt idx="833" formatCode="General">
                  <c:v>7.4399999999999998E-4</c:v>
                </c:pt>
                <c:pt idx="834" formatCode="General">
                  <c:v>7.36E-4</c:v>
                </c:pt>
                <c:pt idx="835" formatCode="General">
                  <c:v>7.2800000000000002E-4</c:v>
                </c:pt>
                <c:pt idx="836" formatCode="General">
                  <c:v>7.3899999999999997E-4</c:v>
                </c:pt>
                <c:pt idx="837" formatCode="General">
                  <c:v>7.3999999999999999E-4</c:v>
                </c:pt>
                <c:pt idx="838" formatCode="General">
                  <c:v>7.54E-4</c:v>
                </c:pt>
                <c:pt idx="839" formatCode="General">
                  <c:v>7.6499999999999995E-4</c:v>
                </c:pt>
                <c:pt idx="840" formatCode="General">
                  <c:v>7.7999999999999999E-4</c:v>
                </c:pt>
                <c:pt idx="841" formatCode="General">
                  <c:v>7.8299999999999995E-4</c:v>
                </c:pt>
                <c:pt idx="842" formatCode="General">
                  <c:v>7.5799999999999999E-4</c:v>
                </c:pt>
                <c:pt idx="843" formatCode="General">
                  <c:v>7.3399999999999995E-4</c:v>
                </c:pt>
                <c:pt idx="844" formatCode="General">
                  <c:v>7.1000000000000002E-4</c:v>
                </c:pt>
                <c:pt idx="845" formatCode="General">
                  <c:v>7.1299999999999998E-4</c:v>
                </c:pt>
                <c:pt idx="846" formatCode="General">
                  <c:v>7.2400000000000003E-4</c:v>
                </c:pt>
                <c:pt idx="847" formatCode="General">
                  <c:v>7.4299999999999995E-4</c:v>
                </c:pt>
                <c:pt idx="848" formatCode="General">
                  <c:v>7.6099999999999996E-4</c:v>
                </c:pt>
                <c:pt idx="849" formatCode="General">
                  <c:v>7.6099999999999996E-4</c:v>
                </c:pt>
                <c:pt idx="850" formatCode="General">
                  <c:v>7.6199999999999998E-4</c:v>
                </c:pt>
                <c:pt idx="851" formatCode="General">
                  <c:v>7.6999999999999996E-4</c:v>
                </c:pt>
                <c:pt idx="852" formatCode="General">
                  <c:v>7.8600000000000002E-4</c:v>
                </c:pt>
                <c:pt idx="853" formatCode="General">
                  <c:v>7.9799999999999999E-4</c:v>
                </c:pt>
                <c:pt idx="854" formatCode="General">
                  <c:v>8.0599999999999997E-4</c:v>
                </c:pt>
                <c:pt idx="855" formatCode="General">
                  <c:v>8.0800000000000002E-4</c:v>
                </c:pt>
                <c:pt idx="856" formatCode="General">
                  <c:v>8.2299999999999995E-4</c:v>
                </c:pt>
                <c:pt idx="857" formatCode="General">
                  <c:v>8.2700000000000004E-4</c:v>
                </c:pt>
                <c:pt idx="858" formatCode="General">
                  <c:v>8.5499999999999997E-4</c:v>
                </c:pt>
                <c:pt idx="859" formatCode="General">
                  <c:v>8.7699999999999996E-4</c:v>
                </c:pt>
                <c:pt idx="860" formatCode="General">
                  <c:v>9.0600000000000001E-4</c:v>
                </c:pt>
                <c:pt idx="861" formatCode="General">
                  <c:v>9.19E-4</c:v>
                </c:pt>
                <c:pt idx="862" formatCode="General">
                  <c:v>9.2299999999999999E-4</c:v>
                </c:pt>
                <c:pt idx="863" formatCode="General">
                  <c:v>9.2599999999999996E-4</c:v>
                </c:pt>
                <c:pt idx="864" formatCode="General">
                  <c:v>9.3999999999999997E-4</c:v>
                </c:pt>
                <c:pt idx="865" formatCode="General">
                  <c:v>9.6000000000000002E-4</c:v>
                </c:pt>
                <c:pt idx="866" formatCode="General">
                  <c:v>9.8499999999999998E-4</c:v>
                </c:pt>
                <c:pt idx="867" formatCode="General">
                  <c:v>1.0009999999999999E-3</c:v>
                </c:pt>
                <c:pt idx="868" formatCode="General">
                  <c:v>1.018E-3</c:v>
                </c:pt>
                <c:pt idx="869" formatCode="General">
                  <c:v>1.0269999999999999E-3</c:v>
                </c:pt>
                <c:pt idx="870" formatCode="General">
                  <c:v>1.026E-3</c:v>
                </c:pt>
                <c:pt idx="871" formatCode="General">
                  <c:v>1.024E-3</c:v>
                </c:pt>
                <c:pt idx="872" formatCode="General">
                  <c:v>1.0250000000000001E-3</c:v>
                </c:pt>
                <c:pt idx="873" formatCode="General">
                  <c:v>1.0330000000000001E-3</c:v>
                </c:pt>
                <c:pt idx="874" formatCode="General">
                  <c:v>1.042E-3</c:v>
                </c:pt>
                <c:pt idx="875" formatCode="General">
                  <c:v>1.0499999999999999E-3</c:v>
                </c:pt>
                <c:pt idx="876" formatCode="General">
                  <c:v>1.0549999999999999E-3</c:v>
                </c:pt>
                <c:pt idx="877" formatCode="General">
                  <c:v>1.0510000000000001E-3</c:v>
                </c:pt>
                <c:pt idx="878" formatCode="General">
                  <c:v>1.047E-3</c:v>
                </c:pt>
                <c:pt idx="879" formatCode="General">
                  <c:v>1.0480000000000001E-3</c:v>
                </c:pt>
                <c:pt idx="880" formatCode="General">
                  <c:v>1.0610000000000001E-3</c:v>
                </c:pt>
                <c:pt idx="881" formatCode="General">
                  <c:v>1.0679999999999999E-3</c:v>
                </c:pt>
                <c:pt idx="882" formatCode="General">
                  <c:v>1.077E-3</c:v>
                </c:pt>
                <c:pt idx="883" formatCode="General">
                  <c:v>1.0709999999999999E-3</c:v>
                </c:pt>
                <c:pt idx="884" formatCode="General">
                  <c:v>1.0709999999999999E-3</c:v>
                </c:pt>
                <c:pt idx="885" formatCode="General">
                  <c:v>1.07E-3</c:v>
                </c:pt>
                <c:pt idx="886" formatCode="General">
                  <c:v>1.0690000000000001E-3</c:v>
                </c:pt>
                <c:pt idx="887" formatCode="General">
                  <c:v>1.0709999999999999E-3</c:v>
                </c:pt>
                <c:pt idx="888" formatCode="General">
                  <c:v>1.0660000000000001E-3</c:v>
                </c:pt>
                <c:pt idx="889" formatCode="General">
                  <c:v>1.0640000000000001E-3</c:v>
                </c:pt>
                <c:pt idx="890" formatCode="General">
                  <c:v>1.039E-3</c:v>
                </c:pt>
                <c:pt idx="891" formatCode="General">
                  <c:v>1.0189999999999999E-3</c:v>
                </c:pt>
                <c:pt idx="892" formatCode="General">
                  <c:v>9.9299999999999996E-4</c:v>
                </c:pt>
                <c:pt idx="893" formatCode="General">
                  <c:v>9.8999999999999999E-4</c:v>
                </c:pt>
                <c:pt idx="894" formatCode="General">
                  <c:v>9.6699999999999998E-4</c:v>
                </c:pt>
                <c:pt idx="895" formatCode="General">
                  <c:v>9.3899999999999995E-4</c:v>
                </c:pt>
                <c:pt idx="896" formatCode="General">
                  <c:v>9.0799999999999995E-4</c:v>
                </c:pt>
                <c:pt idx="897" formatCode="General">
                  <c:v>9.0600000000000001E-4</c:v>
                </c:pt>
                <c:pt idx="898" formatCode="General">
                  <c:v>9.0899999999999998E-4</c:v>
                </c:pt>
                <c:pt idx="899" formatCode="General">
                  <c:v>9.0399999999999996E-4</c:v>
                </c:pt>
                <c:pt idx="900" formatCode="General">
                  <c:v>8.8800000000000001E-4</c:v>
                </c:pt>
                <c:pt idx="901" formatCode="General">
                  <c:v>8.7799999999999998E-4</c:v>
                </c:pt>
                <c:pt idx="902" formatCode="General">
                  <c:v>8.7399999999999999E-4</c:v>
                </c:pt>
                <c:pt idx="903" formatCode="General">
                  <c:v>8.6899999999999998E-4</c:v>
                </c:pt>
                <c:pt idx="904" formatCode="General">
                  <c:v>8.4999999999999995E-4</c:v>
                </c:pt>
                <c:pt idx="905" formatCode="General">
                  <c:v>8.0400000000000003E-4</c:v>
                </c:pt>
                <c:pt idx="906" formatCode="General">
                  <c:v>7.6599999999999997E-4</c:v>
                </c:pt>
                <c:pt idx="907" formatCode="General">
                  <c:v>7.4899999999999999E-4</c:v>
                </c:pt>
                <c:pt idx="908" formatCode="General">
                  <c:v>7.6099999999999996E-4</c:v>
                </c:pt>
                <c:pt idx="909" formatCode="General">
                  <c:v>7.6000000000000004E-4</c:v>
                </c:pt>
                <c:pt idx="910" formatCode="General">
                  <c:v>7.54E-4</c:v>
                </c:pt>
                <c:pt idx="911" formatCode="General">
                  <c:v>7.6000000000000004E-4</c:v>
                </c:pt>
                <c:pt idx="912" formatCode="General">
                  <c:v>7.7499999999999997E-4</c:v>
                </c:pt>
                <c:pt idx="913" formatCode="General">
                  <c:v>7.7300000000000003E-4</c:v>
                </c:pt>
                <c:pt idx="914" formatCode="General">
                  <c:v>7.5500000000000003E-4</c:v>
                </c:pt>
                <c:pt idx="915" formatCode="General">
                  <c:v>7.5299999999999998E-4</c:v>
                </c:pt>
                <c:pt idx="916" formatCode="General">
                  <c:v>7.5699999999999997E-4</c:v>
                </c:pt>
                <c:pt idx="917" formatCode="General">
                  <c:v>7.6199999999999998E-4</c:v>
                </c:pt>
                <c:pt idx="918" formatCode="General">
                  <c:v>7.4700000000000005E-4</c:v>
                </c:pt>
                <c:pt idx="919" formatCode="General">
                  <c:v>7.2999999999999996E-4</c:v>
                </c:pt>
                <c:pt idx="920" formatCode="General">
                  <c:v>7.0600000000000003E-4</c:v>
                </c:pt>
                <c:pt idx="921" formatCode="General">
                  <c:v>6.7500000000000004E-4</c:v>
                </c:pt>
                <c:pt idx="922" formatCode="General">
                  <c:v>6.5799999999999995E-4</c:v>
                </c:pt>
                <c:pt idx="923" formatCode="General">
                  <c:v>6.5099999999999999E-4</c:v>
                </c:pt>
                <c:pt idx="924" formatCode="General">
                  <c:v>6.6799999999999997E-4</c:v>
                </c:pt>
                <c:pt idx="925" formatCode="General">
                  <c:v>6.8499999999999995E-4</c:v>
                </c:pt>
                <c:pt idx="926" formatCode="General">
                  <c:v>7.0600000000000003E-4</c:v>
                </c:pt>
                <c:pt idx="927" formatCode="General">
                  <c:v>7.2000000000000005E-4</c:v>
                </c:pt>
                <c:pt idx="928" formatCode="General">
                  <c:v>7.3099999999999999E-4</c:v>
                </c:pt>
                <c:pt idx="929" formatCode="General">
                  <c:v>7.4899999999999999E-4</c:v>
                </c:pt>
                <c:pt idx="930" formatCode="General">
                  <c:v>7.6199999999999998E-4</c:v>
                </c:pt>
                <c:pt idx="931" formatCode="General">
                  <c:v>7.6800000000000002E-4</c:v>
                </c:pt>
                <c:pt idx="932" formatCode="General">
                  <c:v>7.54E-4</c:v>
                </c:pt>
                <c:pt idx="933" formatCode="General">
                  <c:v>7.4700000000000005E-4</c:v>
                </c:pt>
                <c:pt idx="934" formatCode="General">
                  <c:v>7.2999999999999996E-4</c:v>
                </c:pt>
                <c:pt idx="935" formatCode="General">
                  <c:v>7.1199999999999996E-4</c:v>
                </c:pt>
                <c:pt idx="936" formatCode="General">
                  <c:v>6.8300000000000001E-4</c:v>
                </c:pt>
                <c:pt idx="937" formatCode="General">
                  <c:v>6.7100000000000005E-4</c:v>
                </c:pt>
                <c:pt idx="938" formatCode="General">
                  <c:v>6.8300000000000001E-4</c:v>
                </c:pt>
                <c:pt idx="939" formatCode="General">
                  <c:v>7.1199999999999996E-4</c:v>
                </c:pt>
                <c:pt idx="940" formatCode="General">
                  <c:v>7.4600000000000003E-4</c:v>
                </c:pt>
                <c:pt idx="941" formatCode="General">
                  <c:v>7.6800000000000002E-4</c:v>
                </c:pt>
                <c:pt idx="942" formatCode="General">
                  <c:v>7.7300000000000003E-4</c:v>
                </c:pt>
                <c:pt idx="943" formatCode="General">
                  <c:v>7.6199999999999998E-4</c:v>
                </c:pt>
                <c:pt idx="944" formatCode="General">
                  <c:v>7.4299999999999995E-4</c:v>
                </c:pt>
                <c:pt idx="945" formatCode="General">
                  <c:v>7.2300000000000001E-4</c:v>
                </c:pt>
                <c:pt idx="946" formatCode="General">
                  <c:v>7.0500000000000001E-4</c:v>
                </c:pt>
                <c:pt idx="947" formatCode="General">
                  <c:v>7.0100000000000002E-4</c:v>
                </c:pt>
                <c:pt idx="948" formatCode="General">
                  <c:v>7.1699999999999997E-4</c:v>
                </c:pt>
                <c:pt idx="949" formatCode="General">
                  <c:v>7.4200000000000004E-4</c:v>
                </c:pt>
                <c:pt idx="950" formatCode="General">
                  <c:v>7.6400000000000003E-4</c:v>
                </c:pt>
                <c:pt idx="951" formatCode="General">
                  <c:v>7.6800000000000002E-4</c:v>
                </c:pt>
                <c:pt idx="952" formatCode="General">
                  <c:v>7.5799999999999999E-4</c:v>
                </c:pt>
                <c:pt idx="953" formatCode="General">
                  <c:v>7.3200000000000001E-4</c:v>
                </c:pt>
                <c:pt idx="954" formatCode="General">
                  <c:v>6.9200000000000002E-4</c:v>
                </c:pt>
                <c:pt idx="955" formatCode="General">
                  <c:v>6.6600000000000003E-4</c:v>
                </c:pt>
                <c:pt idx="956" formatCode="General">
                  <c:v>6.5700000000000003E-4</c:v>
                </c:pt>
                <c:pt idx="957" formatCode="General">
                  <c:v>6.7100000000000005E-4</c:v>
                </c:pt>
                <c:pt idx="958" formatCode="General">
                  <c:v>6.8099999999999996E-4</c:v>
                </c:pt>
                <c:pt idx="959" formatCode="General">
                  <c:v>6.9499999999999998E-4</c:v>
                </c:pt>
                <c:pt idx="960" formatCode="General">
                  <c:v>6.9499999999999998E-4</c:v>
                </c:pt>
                <c:pt idx="961" formatCode="General">
                  <c:v>6.9200000000000002E-4</c:v>
                </c:pt>
                <c:pt idx="962" formatCode="General">
                  <c:v>6.6600000000000003E-4</c:v>
                </c:pt>
                <c:pt idx="963" formatCode="General">
                  <c:v>6.5700000000000003E-4</c:v>
                </c:pt>
                <c:pt idx="964" formatCode="General">
                  <c:v>6.6100000000000002E-4</c:v>
                </c:pt>
                <c:pt idx="965" formatCode="General">
                  <c:v>6.9800000000000005E-4</c:v>
                </c:pt>
                <c:pt idx="966" formatCode="General">
                  <c:v>7.1599999999999995E-4</c:v>
                </c:pt>
                <c:pt idx="967" formatCode="General">
                  <c:v>7.2199999999999999E-4</c:v>
                </c:pt>
                <c:pt idx="968" formatCode="General">
                  <c:v>7.0399999999999998E-4</c:v>
                </c:pt>
                <c:pt idx="969" formatCode="General">
                  <c:v>6.9499999999999998E-4</c:v>
                </c:pt>
                <c:pt idx="970" formatCode="General">
                  <c:v>6.8199999999999999E-4</c:v>
                </c:pt>
                <c:pt idx="971" formatCode="General">
                  <c:v>6.8400000000000004E-4</c:v>
                </c:pt>
                <c:pt idx="972" formatCode="General">
                  <c:v>6.8900000000000005E-4</c:v>
                </c:pt>
                <c:pt idx="973" formatCode="General">
                  <c:v>7.0500000000000001E-4</c:v>
                </c:pt>
                <c:pt idx="974" formatCode="General">
                  <c:v>7.0799999999999997E-4</c:v>
                </c:pt>
                <c:pt idx="975" formatCode="General">
                  <c:v>6.9700000000000003E-4</c:v>
                </c:pt>
                <c:pt idx="976" formatCode="General">
                  <c:v>6.6799999999999997E-4</c:v>
                </c:pt>
                <c:pt idx="977" formatCode="General">
                  <c:v>6.6E-4</c:v>
                </c:pt>
                <c:pt idx="978" formatCode="General">
                  <c:v>6.6500000000000001E-4</c:v>
                </c:pt>
                <c:pt idx="979" formatCode="General">
                  <c:v>6.8900000000000005E-4</c:v>
                </c:pt>
                <c:pt idx="980" formatCode="General">
                  <c:v>6.9899999999999997E-4</c:v>
                </c:pt>
                <c:pt idx="981" formatCode="General">
                  <c:v>7.1400000000000001E-4</c:v>
                </c:pt>
                <c:pt idx="982" formatCode="General">
                  <c:v>7.2000000000000005E-4</c:v>
                </c:pt>
                <c:pt idx="983" formatCode="General">
                  <c:v>7.1000000000000002E-4</c:v>
                </c:pt>
                <c:pt idx="984" formatCode="General">
                  <c:v>6.7900000000000002E-4</c:v>
                </c:pt>
                <c:pt idx="985" formatCode="General">
                  <c:v>6.4400000000000004E-4</c:v>
                </c:pt>
                <c:pt idx="986" formatCode="General">
                  <c:v>6.3500000000000004E-4</c:v>
                </c:pt>
                <c:pt idx="987" formatCode="General">
                  <c:v>6.4700000000000001E-4</c:v>
                </c:pt>
                <c:pt idx="988" formatCode="General">
                  <c:v>6.6200000000000005E-4</c:v>
                </c:pt>
                <c:pt idx="989" formatCode="General">
                  <c:v>6.7500000000000004E-4</c:v>
                </c:pt>
                <c:pt idx="990" formatCode="General">
                  <c:v>6.7299999999999999E-4</c:v>
                </c:pt>
                <c:pt idx="991" formatCode="General">
                  <c:v>6.7400000000000001E-4</c:v>
                </c:pt>
                <c:pt idx="992" formatCode="General">
                  <c:v>6.6500000000000001E-4</c:v>
                </c:pt>
                <c:pt idx="993" formatCode="General">
                  <c:v>6.69E-4</c:v>
                </c:pt>
                <c:pt idx="994" formatCode="General">
                  <c:v>6.7500000000000004E-4</c:v>
                </c:pt>
                <c:pt idx="995" formatCode="General">
                  <c:v>6.8300000000000001E-4</c:v>
                </c:pt>
                <c:pt idx="996" formatCode="General">
                  <c:v>6.7699999999999998E-4</c:v>
                </c:pt>
                <c:pt idx="997" formatCode="General">
                  <c:v>6.7400000000000001E-4</c:v>
                </c:pt>
                <c:pt idx="998" formatCode="General">
                  <c:v>6.6600000000000003E-4</c:v>
                </c:pt>
                <c:pt idx="999" formatCode="General">
                  <c:v>6.8000000000000005E-4</c:v>
                </c:pt>
                <c:pt idx="1000" formatCode="General">
                  <c:v>6.7500000000000004E-4</c:v>
                </c:pt>
                <c:pt idx="1001" formatCode="General">
                  <c:v>6.6799999999999997E-4</c:v>
                </c:pt>
                <c:pt idx="1002" formatCode="General">
                  <c:v>6.4700000000000001E-4</c:v>
                </c:pt>
                <c:pt idx="1003" formatCode="General">
                  <c:v>6.3900000000000003E-4</c:v>
                </c:pt>
                <c:pt idx="1004" formatCode="General">
                  <c:v>6.4599999999999998E-4</c:v>
                </c:pt>
                <c:pt idx="1005" formatCode="General">
                  <c:v>6.5499999999999998E-4</c:v>
                </c:pt>
                <c:pt idx="1006" formatCode="General">
                  <c:v>6.6799999999999997E-4</c:v>
                </c:pt>
                <c:pt idx="1007" formatCode="General">
                  <c:v>6.6799999999999997E-4</c:v>
                </c:pt>
                <c:pt idx="1008" formatCode="General">
                  <c:v>6.6100000000000002E-4</c:v>
                </c:pt>
                <c:pt idx="1009" formatCode="General">
                  <c:v>6.5300000000000004E-4</c:v>
                </c:pt>
                <c:pt idx="1010" formatCode="General">
                  <c:v>6.5300000000000004E-4</c:v>
                </c:pt>
                <c:pt idx="1011" formatCode="General">
                  <c:v>6.7299999999999999E-4</c:v>
                </c:pt>
                <c:pt idx="1012" formatCode="General">
                  <c:v>6.8599999999999998E-4</c:v>
                </c:pt>
                <c:pt idx="1013" formatCode="General">
                  <c:v>7.0200000000000004E-4</c:v>
                </c:pt>
                <c:pt idx="1014" formatCode="General">
                  <c:v>6.9099999999999999E-4</c:v>
                </c:pt>
                <c:pt idx="1015" formatCode="General">
                  <c:v>6.7900000000000002E-4</c:v>
                </c:pt>
                <c:pt idx="1016" formatCode="General">
                  <c:v>6.6500000000000001E-4</c:v>
                </c:pt>
                <c:pt idx="1017" formatCode="General">
                  <c:v>6.6600000000000003E-4</c:v>
                </c:pt>
                <c:pt idx="1018" formatCode="General">
                  <c:v>6.8199999999999999E-4</c:v>
                </c:pt>
                <c:pt idx="1019" formatCode="General">
                  <c:v>6.9800000000000005E-4</c:v>
                </c:pt>
                <c:pt idx="1020" formatCode="General">
                  <c:v>7.1299999999999998E-4</c:v>
                </c:pt>
                <c:pt idx="1021" formatCode="General">
                  <c:v>7.0299999999999996E-4</c:v>
                </c:pt>
                <c:pt idx="1022" formatCode="General">
                  <c:v>6.7500000000000004E-4</c:v>
                </c:pt>
                <c:pt idx="1023" formatCode="General">
                  <c:v>6.4800000000000003E-4</c:v>
                </c:pt>
                <c:pt idx="1024" formatCode="General">
                  <c:v>6.4800000000000003E-4</c:v>
                </c:pt>
                <c:pt idx="1025" formatCode="General">
                  <c:v>6.6E-4</c:v>
                </c:pt>
                <c:pt idx="1026" formatCode="General">
                  <c:v>6.7100000000000005E-4</c:v>
                </c:pt>
                <c:pt idx="1027" formatCode="General">
                  <c:v>6.7599999999999995E-4</c:v>
                </c:pt>
                <c:pt idx="1028" formatCode="General">
                  <c:v>6.8999999999999997E-4</c:v>
                </c:pt>
                <c:pt idx="1029" formatCode="General">
                  <c:v>6.9099999999999999E-4</c:v>
                </c:pt>
                <c:pt idx="1030" formatCode="General">
                  <c:v>6.7900000000000002E-4</c:v>
                </c:pt>
                <c:pt idx="1031" formatCode="General">
                  <c:v>6.5700000000000003E-4</c:v>
                </c:pt>
                <c:pt idx="1032" formatCode="General">
                  <c:v>6.6100000000000002E-4</c:v>
                </c:pt>
                <c:pt idx="1033" formatCode="General">
                  <c:v>6.7699999999999998E-4</c:v>
                </c:pt>
                <c:pt idx="1034" formatCode="General">
                  <c:v>6.9999999999999999E-4</c:v>
                </c:pt>
                <c:pt idx="1035" formatCode="General">
                  <c:v>7.0799999999999997E-4</c:v>
                </c:pt>
                <c:pt idx="1036" formatCode="General">
                  <c:v>7.1000000000000002E-4</c:v>
                </c:pt>
                <c:pt idx="1037" formatCode="General">
                  <c:v>7.1199999999999996E-4</c:v>
                </c:pt>
                <c:pt idx="1038" formatCode="General">
                  <c:v>7.0799999999999997E-4</c:v>
                </c:pt>
                <c:pt idx="1039" formatCode="General">
                  <c:v>7.0299999999999996E-4</c:v>
                </c:pt>
                <c:pt idx="1040" formatCode="General">
                  <c:v>6.9200000000000002E-4</c:v>
                </c:pt>
                <c:pt idx="1041" formatCode="General">
                  <c:v>6.7900000000000002E-4</c:v>
                </c:pt>
                <c:pt idx="1042" formatCode="General">
                  <c:v>6.7100000000000005E-4</c:v>
                </c:pt>
                <c:pt idx="1043" formatCode="General">
                  <c:v>6.6799999999999997E-4</c:v>
                </c:pt>
                <c:pt idx="1044" formatCode="General">
                  <c:v>6.8300000000000001E-4</c:v>
                </c:pt>
                <c:pt idx="1045" formatCode="General">
                  <c:v>6.8800000000000003E-4</c:v>
                </c:pt>
                <c:pt idx="1046" formatCode="General">
                  <c:v>6.8199999999999999E-4</c:v>
                </c:pt>
                <c:pt idx="1047" formatCode="General">
                  <c:v>6.5799999999999995E-4</c:v>
                </c:pt>
                <c:pt idx="1048" formatCode="General">
                  <c:v>6.4999999999999997E-4</c:v>
                </c:pt>
                <c:pt idx="1049" formatCode="General">
                  <c:v>6.5099999999999999E-4</c:v>
                </c:pt>
                <c:pt idx="1050" formatCode="General">
                  <c:v>6.4999999999999997E-4</c:v>
                </c:pt>
                <c:pt idx="1051" formatCode="General">
                  <c:v>6.38E-4</c:v>
                </c:pt>
                <c:pt idx="1052" formatCode="General">
                  <c:v>6.3299999999999999E-4</c:v>
                </c:pt>
                <c:pt idx="1053" formatCode="General">
                  <c:v>6.4800000000000003E-4</c:v>
                </c:pt>
                <c:pt idx="1054" formatCode="General">
                  <c:v>6.6200000000000005E-4</c:v>
                </c:pt>
                <c:pt idx="1055" formatCode="General">
                  <c:v>6.7199999999999996E-4</c:v>
                </c:pt>
                <c:pt idx="1056" formatCode="General">
                  <c:v>6.7900000000000002E-4</c:v>
                </c:pt>
                <c:pt idx="1057" formatCode="General">
                  <c:v>6.9099999999999999E-4</c:v>
                </c:pt>
                <c:pt idx="1058" formatCode="General">
                  <c:v>6.9300000000000004E-4</c:v>
                </c:pt>
                <c:pt idx="1059" formatCode="General">
                  <c:v>6.9099999999999999E-4</c:v>
                </c:pt>
                <c:pt idx="1060" formatCode="General">
                  <c:v>6.8800000000000003E-4</c:v>
                </c:pt>
                <c:pt idx="1061" formatCode="General">
                  <c:v>6.9499999999999998E-4</c:v>
                </c:pt>
                <c:pt idx="1062" formatCode="General">
                  <c:v>6.9200000000000002E-4</c:v>
                </c:pt>
                <c:pt idx="1063" formatCode="General">
                  <c:v>6.9399999999999996E-4</c:v>
                </c:pt>
                <c:pt idx="1064" formatCode="General">
                  <c:v>6.8400000000000004E-4</c:v>
                </c:pt>
                <c:pt idx="1065" formatCode="General">
                  <c:v>6.8999999999999997E-4</c:v>
                </c:pt>
                <c:pt idx="1066" formatCode="General">
                  <c:v>6.8499999999999995E-4</c:v>
                </c:pt>
                <c:pt idx="1067" formatCode="General">
                  <c:v>6.9099999999999999E-4</c:v>
                </c:pt>
                <c:pt idx="1068" formatCode="General">
                  <c:v>6.7000000000000002E-4</c:v>
                </c:pt>
                <c:pt idx="1069" formatCode="General">
                  <c:v>6.4599999999999998E-4</c:v>
                </c:pt>
                <c:pt idx="1070" formatCode="General">
                  <c:v>6.0999999999999997E-4</c:v>
                </c:pt>
                <c:pt idx="1071" formatCode="General">
                  <c:v>5.9900000000000003E-4</c:v>
                </c:pt>
                <c:pt idx="1072" formatCode="General">
                  <c:v>6.0700000000000001E-4</c:v>
                </c:pt>
                <c:pt idx="1073" formatCode="General">
                  <c:v>6.2799999999999998E-4</c:v>
                </c:pt>
                <c:pt idx="1074" formatCode="General">
                  <c:v>6.3900000000000003E-4</c:v>
                </c:pt>
                <c:pt idx="1075" formatCode="General">
                  <c:v>6.4499999999999996E-4</c:v>
                </c:pt>
                <c:pt idx="1076" formatCode="General">
                  <c:v>6.5099999999999999E-4</c:v>
                </c:pt>
                <c:pt idx="1077" formatCode="General">
                  <c:v>6.6600000000000003E-4</c:v>
                </c:pt>
                <c:pt idx="1078" formatCode="General">
                  <c:v>6.7599999999999995E-4</c:v>
                </c:pt>
                <c:pt idx="1079" formatCode="General">
                  <c:v>6.8599999999999998E-4</c:v>
                </c:pt>
                <c:pt idx="1080" formatCode="General">
                  <c:v>7.0100000000000002E-4</c:v>
                </c:pt>
                <c:pt idx="1081" formatCode="General">
                  <c:v>7.1900000000000002E-4</c:v>
                </c:pt>
                <c:pt idx="1082" formatCode="General">
                  <c:v>7.2999999999999996E-4</c:v>
                </c:pt>
                <c:pt idx="1083" formatCode="General">
                  <c:v>7.3700000000000002E-4</c:v>
                </c:pt>
                <c:pt idx="1084" formatCode="General">
                  <c:v>7.4799999999999997E-4</c:v>
                </c:pt>
                <c:pt idx="1085" formatCode="General">
                  <c:v>7.4700000000000005E-4</c:v>
                </c:pt>
                <c:pt idx="1086" formatCode="General">
                  <c:v>7.2800000000000002E-4</c:v>
                </c:pt>
                <c:pt idx="1087" formatCode="General">
                  <c:v>6.9300000000000004E-4</c:v>
                </c:pt>
                <c:pt idx="1088" formatCode="General">
                  <c:v>6.7599999999999995E-4</c:v>
                </c:pt>
                <c:pt idx="1089" formatCode="General">
                  <c:v>6.7400000000000001E-4</c:v>
                </c:pt>
                <c:pt idx="1090" formatCode="General">
                  <c:v>6.8199999999999999E-4</c:v>
                </c:pt>
                <c:pt idx="1091" formatCode="General">
                  <c:v>6.8199999999999999E-4</c:v>
                </c:pt>
                <c:pt idx="1092" formatCode="General">
                  <c:v>6.8599999999999998E-4</c:v>
                </c:pt>
                <c:pt idx="1093" formatCode="General">
                  <c:v>6.9499999999999998E-4</c:v>
                </c:pt>
                <c:pt idx="1094" formatCode="General">
                  <c:v>6.9099999999999999E-4</c:v>
                </c:pt>
                <c:pt idx="1095" formatCode="General">
                  <c:v>6.8400000000000004E-4</c:v>
                </c:pt>
                <c:pt idx="1096" formatCode="General">
                  <c:v>6.6699999999999995E-4</c:v>
                </c:pt>
                <c:pt idx="1097" formatCode="General">
                  <c:v>6.7100000000000005E-4</c:v>
                </c:pt>
                <c:pt idx="1098" formatCode="General">
                  <c:v>6.7199999999999996E-4</c:v>
                </c:pt>
                <c:pt idx="1099" formatCode="General">
                  <c:v>6.7299999999999999E-4</c:v>
                </c:pt>
                <c:pt idx="1100" formatCode="General">
                  <c:v>6.9200000000000002E-4</c:v>
                </c:pt>
                <c:pt idx="1101" formatCode="General">
                  <c:v>7.1299999999999998E-4</c:v>
                </c:pt>
                <c:pt idx="1102" formatCode="General">
                  <c:v>7.4700000000000005E-4</c:v>
                </c:pt>
                <c:pt idx="1103" formatCode="General">
                  <c:v>7.3800000000000005E-4</c:v>
                </c:pt>
                <c:pt idx="1104" formatCode="General">
                  <c:v>7.2499999999999995E-4</c:v>
                </c:pt>
                <c:pt idx="1105" formatCode="General">
                  <c:v>6.8599999999999998E-4</c:v>
                </c:pt>
                <c:pt idx="1106" formatCode="General">
                  <c:v>6.6600000000000003E-4</c:v>
                </c:pt>
                <c:pt idx="1107" formatCode="General">
                  <c:v>6.4300000000000002E-4</c:v>
                </c:pt>
                <c:pt idx="1108" formatCode="General">
                  <c:v>6.4599999999999998E-4</c:v>
                </c:pt>
                <c:pt idx="1109" formatCode="General">
                  <c:v>6.5099999999999999E-4</c:v>
                </c:pt>
                <c:pt idx="1110" formatCode="General">
                  <c:v>6.7000000000000002E-4</c:v>
                </c:pt>
                <c:pt idx="1111" formatCode="General">
                  <c:v>6.78E-4</c:v>
                </c:pt>
                <c:pt idx="1112" formatCode="General">
                  <c:v>6.9399999999999996E-4</c:v>
                </c:pt>
                <c:pt idx="1113" formatCode="General">
                  <c:v>7.0299999999999996E-4</c:v>
                </c:pt>
                <c:pt idx="1114" formatCode="General">
                  <c:v>7.0899999999999999E-4</c:v>
                </c:pt>
                <c:pt idx="1115" formatCode="General">
                  <c:v>7.0399999999999998E-4</c:v>
                </c:pt>
                <c:pt idx="1116" formatCode="General">
                  <c:v>6.9099999999999999E-4</c:v>
                </c:pt>
                <c:pt idx="1117" formatCode="General">
                  <c:v>6.9499999999999998E-4</c:v>
                </c:pt>
                <c:pt idx="1118" formatCode="General">
                  <c:v>6.9099999999999999E-4</c:v>
                </c:pt>
                <c:pt idx="1119" formatCode="General">
                  <c:v>6.8499999999999995E-4</c:v>
                </c:pt>
                <c:pt idx="1120" formatCode="General">
                  <c:v>6.5700000000000003E-4</c:v>
                </c:pt>
                <c:pt idx="1121" formatCode="General">
                  <c:v>6.5300000000000004E-4</c:v>
                </c:pt>
                <c:pt idx="1122" formatCode="General">
                  <c:v>6.6299999999999996E-4</c:v>
                </c:pt>
                <c:pt idx="1123" formatCode="General">
                  <c:v>6.87E-4</c:v>
                </c:pt>
                <c:pt idx="1124" formatCode="General">
                  <c:v>6.8900000000000005E-4</c:v>
                </c:pt>
                <c:pt idx="1125" formatCode="General">
                  <c:v>6.8000000000000005E-4</c:v>
                </c:pt>
                <c:pt idx="1126" formatCode="General">
                  <c:v>6.6200000000000005E-4</c:v>
                </c:pt>
                <c:pt idx="1127" formatCode="General">
                  <c:v>6.6100000000000002E-4</c:v>
                </c:pt>
                <c:pt idx="1128" formatCode="General">
                  <c:v>6.7000000000000002E-4</c:v>
                </c:pt>
                <c:pt idx="1129" formatCode="General">
                  <c:v>6.8099999999999996E-4</c:v>
                </c:pt>
                <c:pt idx="1130" formatCode="General">
                  <c:v>6.7299999999999999E-4</c:v>
                </c:pt>
                <c:pt idx="1131" formatCode="General">
                  <c:v>6.6699999999999995E-4</c:v>
                </c:pt>
                <c:pt idx="1132" formatCode="General">
                  <c:v>6.6699999999999995E-4</c:v>
                </c:pt>
                <c:pt idx="1133" formatCode="General">
                  <c:v>6.87E-4</c:v>
                </c:pt>
                <c:pt idx="1134" formatCode="General">
                  <c:v>6.8800000000000003E-4</c:v>
                </c:pt>
                <c:pt idx="1135" formatCode="General">
                  <c:v>7.0299999999999996E-4</c:v>
                </c:pt>
                <c:pt idx="1136" formatCode="General">
                  <c:v>7.0699999999999995E-4</c:v>
                </c:pt>
                <c:pt idx="1137" formatCode="General">
                  <c:v>7.1900000000000002E-4</c:v>
                </c:pt>
                <c:pt idx="1138" formatCode="General">
                  <c:v>7.0699999999999995E-4</c:v>
                </c:pt>
                <c:pt idx="1139" formatCode="General">
                  <c:v>6.9800000000000005E-4</c:v>
                </c:pt>
                <c:pt idx="1140" formatCode="General">
                  <c:v>6.9899999999999997E-4</c:v>
                </c:pt>
                <c:pt idx="1141" formatCode="General">
                  <c:v>7.0899999999999999E-4</c:v>
                </c:pt>
                <c:pt idx="1142" formatCode="General">
                  <c:v>7.1000000000000002E-4</c:v>
                </c:pt>
                <c:pt idx="1143" formatCode="General">
                  <c:v>7.0699999999999995E-4</c:v>
                </c:pt>
                <c:pt idx="1144" formatCode="General">
                  <c:v>6.9700000000000003E-4</c:v>
                </c:pt>
                <c:pt idx="1145" formatCode="General">
                  <c:v>6.9700000000000003E-4</c:v>
                </c:pt>
                <c:pt idx="1146" formatCode="General">
                  <c:v>6.8900000000000005E-4</c:v>
                </c:pt>
                <c:pt idx="1147" formatCode="General">
                  <c:v>6.87E-4</c:v>
                </c:pt>
                <c:pt idx="1148" formatCode="General">
                  <c:v>6.8800000000000003E-4</c:v>
                </c:pt>
                <c:pt idx="1149" formatCode="General">
                  <c:v>6.9099999999999999E-4</c:v>
                </c:pt>
                <c:pt idx="1150" formatCode="General">
                  <c:v>7.0399999999999998E-4</c:v>
                </c:pt>
                <c:pt idx="1151" formatCode="General">
                  <c:v>7.1599999999999995E-4</c:v>
                </c:pt>
                <c:pt idx="1152" formatCode="General">
                  <c:v>7.2999999999999996E-4</c:v>
                </c:pt>
                <c:pt idx="1153" formatCode="General">
                  <c:v>7.1900000000000002E-4</c:v>
                </c:pt>
                <c:pt idx="1154" formatCode="General">
                  <c:v>7.0399999999999998E-4</c:v>
                </c:pt>
                <c:pt idx="1155" formatCode="General">
                  <c:v>6.9200000000000002E-4</c:v>
                </c:pt>
                <c:pt idx="1156" formatCode="General">
                  <c:v>6.9499999999999998E-4</c:v>
                </c:pt>
                <c:pt idx="1157" formatCode="General">
                  <c:v>6.8099999999999996E-4</c:v>
                </c:pt>
                <c:pt idx="1158" formatCode="General">
                  <c:v>6.6200000000000005E-4</c:v>
                </c:pt>
                <c:pt idx="1159" formatCode="General">
                  <c:v>6.4000000000000005E-4</c:v>
                </c:pt>
                <c:pt idx="1160" formatCode="General">
                  <c:v>6.4800000000000003E-4</c:v>
                </c:pt>
                <c:pt idx="1161" formatCode="General">
                  <c:v>6.69E-4</c:v>
                </c:pt>
                <c:pt idx="1162" formatCode="General">
                  <c:v>6.8999999999999997E-4</c:v>
                </c:pt>
                <c:pt idx="1163" formatCode="General">
                  <c:v>7.0299999999999996E-4</c:v>
                </c:pt>
                <c:pt idx="1164" formatCode="General">
                  <c:v>6.9800000000000005E-4</c:v>
                </c:pt>
                <c:pt idx="1165" formatCode="General">
                  <c:v>6.8800000000000003E-4</c:v>
                </c:pt>
                <c:pt idx="1166" formatCode="General">
                  <c:v>6.6600000000000003E-4</c:v>
                </c:pt>
                <c:pt idx="1167" formatCode="General">
                  <c:v>6.4599999999999998E-4</c:v>
                </c:pt>
                <c:pt idx="1168" formatCode="General">
                  <c:v>6.4300000000000002E-4</c:v>
                </c:pt>
                <c:pt idx="1169" formatCode="General">
                  <c:v>6.5700000000000003E-4</c:v>
                </c:pt>
                <c:pt idx="1170" formatCode="General">
                  <c:v>6.96E-4</c:v>
                </c:pt>
                <c:pt idx="1171" formatCode="General">
                  <c:v>7.3099999999999999E-4</c:v>
                </c:pt>
                <c:pt idx="1172" formatCode="General">
                  <c:v>7.4700000000000005E-4</c:v>
                </c:pt>
                <c:pt idx="1173" formatCode="General">
                  <c:v>7.4700000000000005E-4</c:v>
                </c:pt>
                <c:pt idx="1174" formatCode="General">
                  <c:v>7.3099999999999999E-4</c:v>
                </c:pt>
                <c:pt idx="1175" formatCode="General">
                  <c:v>7.2300000000000001E-4</c:v>
                </c:pt>
                <c:pt idx="1176" formatCode="General">
                  <c:v>7.0899999999999999E-4</c:v>
                </c:pt>
                <c:pt idx="1177" formatCode="General">
                  <c:v>7.0299999999999996E-4</c:v>
                </c:pt>
                <c:pt idx="1178" formatCode="General">
                  <c:v>6.9499999999999998E-4</c:v>
                </c:pt>
                <c:pt idx="1179" formatCode="General">
                  <c:v>6.7699999999999998E-4</c:v>
                </c:pt>
                <c:pt idx="1180" formatCode="General">
                  <c:v>6.5600000000000001E-4</c:v>
                </c:pt>
                <c:pt idx="1181" formatCode="General">
                  <c:v>6.4999999999999997E-4</c:v>
                </c:pt>
                <c:pt idx="1182" formatCode="General">
                  <c:v>6.7299999999999999E-4</c:v>
                </c:pt>
                <c:pt idx="1183" formatCode="General">
                  <c:v>7.0600000000000003E-4</c:v>
                </c:pt>
                <c:pt idx="1184" formatCode="General">
                  <c:v>7.2099999999999996E-4</c:v>
                </c:pt>
                <c:pt idx="1185" formatCode="General">
                  <c:v>7.1599999999999995E-4</c:v>
                </c:pt>
                <c:pt idx="1186" formatCode="General">
                  <c:v>7.1299999999999998E-4</c:v>
                </c:pt>
                <c:pt idx="1187" formatCode="General">
                  <c:v>7.1299999999999998E-4</c:v>
                </c:pt>
                <c:pt idx="1188" formatCode="General">
                  <c:v>7.1699999999999997E-4</c:v>
                </c:pt>
                <c:pt idx="1189" formatCode="General">
                  <c:v>7.0600000000000003E-4</c:v>
                </c:pt>
                <c:pt idx="1190" formatCode="General">
                  <c:v>6.9899999999999997E-4</c:v>
                </c:pt>
                <c:pt idx="1191" formatCode="General">
                  <c:v>6.8400000000000004E-4</c:v>
                </c:pt>
                <c:pt idx="1192" formatCode="General">
                  <c:v>6.8599999999999998E-4</c:v>
                </c:pt>
                <c:pt idx="1193" formatCode="General">
                  <c:v>6.9200000000000002E-4</c:v>
                </c:pt>
                <c:pt idx="1194" formatCode="General">
                  <c:v>7.1199999999999996E-4</c:v>
                </c:pt>
                <c:pt idx="1195" formatCode="General">
                  <c:v>7.1599999999999995E-4</c:v>
                </c:pt>
                <c:pt idx="1196" formatCode="General">
                  <c:v>7.2099999999999996E-4</c:v>
                </c:pt>
                <c:pt idx="1197" formatCode="General">
                  <c:v>7.18E-4</c:v>
                </c:pt>
                <c:pt idx="1198" formatCode="General">
                  <c:v>7.2400000000000003E-4</c:v>
                </c:pt>
                <c:pt idx="1199" formatCode="General">
                  <c:v>7.1699999999999997E-4</c:v>
                </c:pt>
                <c:pt idx="1200" formatCode="General">
                  <c:v>7.18E-4</c:v>
                </c:pt>
                <c:pt idx="1201" formatCode="General">
                  <c:v>7.0399999999999998E-4</c:v>
                </c:pt>
                <c:pt idx="1202" formatCode="General">
                  <c:v>6.9899999999999997E-4</c:v>
                </c:pt>
                <c:pt idx="1203" formatCode="General">
                  <c:v>6.7900000000000002E-4</c:v>
                </c:pt>
                <c:pt idx="1204" formatCode="General">
                  <c:v>6.6399999999999999E-4</c:v>
                </c:pt>
                <c:pt idx="1205" formatCode="General">
                  <c:v>6.4499999999999996E-4</c:v>
                </c:pt>
                <c:pt idx="1206" formatCode="General">
                  <c:v>6.3100000000000005E-4</c:v>
                </c:pt>
                <c:pt idx="1207" formatCode="General">
                  <c:v>6.3599999999999996E-4</c:v>
                </c:pt>
                <c:pt idx="1208" formatCode="General">
                  <c:v>6.3900000000000003E-4</c:v>
                </c:pt>
                <c:pt idx="1209" formatCode="General">
                  <c:v>6.4800000000000003E-4</c:v>
                </c:pt>
                <c:pt idx="1210" formatCode="General">
                  <c:v>6.4599999999999998E-4</c:v>
                </c:pt>
                <c:pt idx="1211" formatCode="General">
                  <c:v>6.4899999999999995E-4</c:v>
                </c:pt>
                <c:pt idx="1212" formatCode="General">
                  <c:v>6.5799999999999995E-4</c:v>
                </c:pt>
                <c:pt idx="1213" formatCode="General">
                  <c:v>6.6100000000000002E-4</c:v>
                </c:pt>
                <c:pt idx="1214" formatCode="General">
                  <c:v>6.7199999999999996E-4</c:v>
                </c:pt>
                <c:pt idx="1215" formatCode="General">
                  <c:v>6.8000000000000005E-4</c:v>
                </c:pt>
                <c:pt idx="1216" formatCode="General">
                  <c:v>6.9300000000000004E-4</c:v>
                </c:pt>
                <c:pt idx="1217" formatCode="General">
                  <c:v>7.0100000000000002E-4</c:v>
                </c:pt>
                <c:pt idx="1218" formatCode="General">
                  <c:v>6.96E-4</c:v>
                </c:pt>
                <c:pt idx="1219" formatCode="General">
                  <c:v>6.87E-4</c:v>
                </c:pt>
                <c:pt idx="1220" formatCode="General">
                  <c:v>6.8300000000000001E-4</c:v>
                </c:pt>
                <c:pt idx="1221" formatCode="General">
                  <c:v>7.0500000000000001E-4</c:v>
                </c:pt>
                <c:pt idx="1222" formatCode="General">
                  <c:v>7.36E-4</c:v>
                </c:pt>
                <c:pt idx="1223" formatCode="General">
                  <c:v>7.54E-4</c:v>
                </c:pt>
                <c:pt idx="1224" formatCode="General">
                  <c:v>7.3899999999999997E-4</c:v>
                </c:pt>
                <c:pt idx="1225" formatCode="General">
                  <c:v>7.1100000000000004E-4</c:v>
                </c:pt>
                <c:pt idx="1226" formatCode="General">
                  <c:v>6.8800000000000003E-4</c:v>
                </c:pt>
                <c:pt idx="1227" formatCode="General">
                  <c:v>6.8400000000000004E-4</c:v>
                </c:pt>
                <c:pt idx="1228" formatCode="General">
                  <c:v>6.9499999999999998E-4</c:v>
                </c:pt>
                <c:pt idx="1229" formatCode="General">
                  <c:v>7.0500000000000001E-4</c:v>
                </c:pt>
                <c:pt idx="1230" formatCode="General">
                  <c:v>7.0399999999999998E-4</c:v>
                </c:pt>
                <c:pt idx="1231" formatCode="General">
                  <c:v>6.9099999999999999E-4</c:v>
                </c:pt>
                <c:pt idx="1232" formatCode="General">
                  <c:v>6.7000000000000002E-4</c:v>
                </c:pt>
                <c:pt idx="1233" formatCode="General">
                  <c:v>6.5600000000000001E-4</c:v>
                </c:pt>
                <c:pt idx="1234" formatCode="General">
                  <c:v>6.5399999999999996E-4</c:v>
                </c:pt>
                <c:pt idx="1235" formatCode="General">
                  <c:v>6.5200000000000002E-4</c:v>
                </c:pt>
                <c:pt idx="1236" formatCode="General">
                  <c:v>6.5099999999999999E-4</c:v>
                </c:pt>
                <c:pt idx="1237" formatCode="General">
                  <c:v>6.4800000000000003E-4</c:v>
                </c:pt>
                <c:pt idx="1238" formatCode="General">
                  <c:v>6.5799999999999995E-4</c:v>
                </c:pt>
                <c:pt idx="1239" formatCode="General">
                  <c:v>6.7699999999999998E-4</c:v>
                </c:pt>
                <c:pt idx="1240" formatCode="General">
                  <c:v>6.8599999999999998E-4</c:v>
                </c:pt>
                <c:pt idx="1241" formatCode="General">
                  <c:v>6.8900000000000005E-4</c:v>
                </c:pt>
                <c:pt idx="1242" formatCode="General">
                  <c:v>6.7500000000000004E-4</c:v>
                </c:pt>
                <c:pt idx="1243" formatCode="General">
                  <c:v>6.7699999999999998E-4</c:v>
                </c:pt>
                <c:pt idx="1244" formatCode="General">
                  <c:v>6.8499999999999995E-4</c:v>
                </c:pt>
                <c:pt idx="1245" formatCode="General">
                  <c:v>7.1000000000000002E-4</c:v>
                </c:pt>
                <c:pt idx="1246" formatCode="General">
                  <c:v>7.2199999999999999E-4</c:v>
                </c:pt>
                <c:pt idx="1247" formatCode="General">
                  <c:v>7.2499999999999995E-4</c:v>
                </c:pt>
                <c:pt idx="1248" formatCode="General">
                  <c:v>7.18E-4</c:v>
                </c:pt>
                <c:pt idx="1249" formatCode="General">
                  <c:v>6.9800000000000005E-4</c:v>
                </c:pt>
                <c:pt idx="1250" formatCode="General">
                  <c:v>6.7900000000000002E-4</c:v>
                </c:pt>
                <c:pt idx="1251" formatCode="General">
                  <c:v>6.6100000000000002E-4</c:v>
                </c:pt>
                <c:pt idx="1252" formatCode="General">
                  <c:v>6.7199999999999996E-4</c:v>
                </c:pt>
                <c:pt idx="1253" formatCode="General">
                  <c:v>6.78E-4</c:v>
                </c:pt>
                <c:pt idx="1254" formatCode="General">
                  <c:v>6.7599999999999995E-4</c:v>
                </c:pt>
                <c:pt idx="1255" formatCode="General">
                  <c:v>6.6100000000000002E-4</c:v>
                </c:pt>
                <c:pt idx="1256" formatCode="General">
                  <c:v>6.6600000000000003E-4</c:v>
                </c:pt>
                <c:pt idx="1257" formatCode="General">
                  <c:v>6.8099999999999996E-4</c:v>
                </c:pt>
                <c:pt idx="1258" formatCode="General">
                  <c:v>6.96E-4</c:v>
                </c:pt>
                <c:pt idx="1259" formatCode="General">
                  <c:v>6.9899999999999997E-4</c:v>
                </c:pt>
                <c:pt idx="1260" formatCode="General">
                  <c:v>6.96E-4</c:v>
                </c:pt>
                <c:pt idx="1261" formatCode="General">
                  <c:v>6.9499999999999998E-4</c:v>
                </c:pt>
                <c:pt idx="1262" formatCode="General">
                  <c:v>6.8400000000000004E-4</c:v>
                </c:pt>
                <c:pt idx="1263" formatCode="General">
                  <c:v>6.8300000000000001E-4</c:v>
                </c:pt>
                <c:pt idx="1264" formatCode="General">
                  <c:v>6.8400000000000004E-4</c:v>
                </c:pt>
                <c:pt idx="1265" formatCode="General">
                  <c:v>7.0299999999999996E-4</c:v>
                </c:pt>
                <c:pt idx="1266" formatCode="General">
                  <c:v>7.1000000000000002E-4</c:v>
                </c:pt>
                <c:pt idx="1267" formatCode="General">
                  <c:v>7.1599999999999995E-4</c:v>
                </c:pt>
                <c:pt idx="1268" formatCode="General">
                  <c:v>7.1000000000000002E-4</c:v>
                </c:pt>
                <c:pt idx="1269" formatCode="General">
                  <c:v>7.1100000000000004E-4</c:v>
                </c:pt>
                <c:pt idx="1270" formatCode="General">
                  <c:v>7.0699999999999995E-4</c:v>
                </c:pt>
                <c:pt idx="1271" formatCode="General">
                  <c:v>6.9800000000000005E-4</c:v>
                </c:pt>
                <c:pt idx="1272" formatCode="General">
                  <c:v>6.8499999999999995E-4</c:v>
                </c:pt>
                <c:pt idx="1273" formatCode="General">
                  <c:v>6.6200000000000005E-4</c:v>
                </c:pt>
                <c:pt idx="1274" formatCode="General">
                  <c:v>6.5200000000000002E-4</c:v>
                </c:pt>
                <c:pt idx="1275" formatCode="General">
                  <c:v>6.4300000000000002E-4</c:v>
                </c:pt>
                <c:pt idx="1276" formatCode="General">
                  <c:v>6.5499999999999998E-4</c:v>
                </c:pt>
                <c:pt idx="1277" formatCode="General">
                  <c:v>6.5399999999999996E-4</c:v>
                </c:pt>
                <c:pt idx="1278" formatCode="General">
                  <c:v>6.6500000000000001E-4</c:v>
                </c:pt>
                <c:pt idx="1279" formatCode="General">
                  <c:v>6.6399999999999999E-4</c:v>
                </c:pt>
                <c:pt idx="1280" formatCode="General">
                  <c:v>6.8199999999999999E-4</c:v>
                </c:pt>
                <c:pt idx="1281" formatCode="General">
                  <c:v>6.8199999999999999E-4</c:v>
                </c:pt>
                <c:pt idx="1282" formatCode="General">
                  <c:v>6.9399999999999996E-4</c:v>
                </c:pt>
                <c:pt idx="1283" formatCode="General">
                  <c:v>6.8999999999999997E-4</c:v>
                </c:pt>
                <c:pt idx="1284" formatCode="General">
                  <c:v>6.9200000000000002E-4</c:v>
                </c:pt>
                <c:pt idx="1285" formatCode="General">
                  <c:v>6.7599999999999995E-4</c:v>
                </c:pt>
                <c:pt idx="1286" formatCode="General">
                  <c:v>6.7000000000000002E-4</c:v>
                </c:pt>
                <c:pt idx="1287" formatCode="General">
                  <c:v>6.7400000000000001E-4</c:v>
                </c:pt>
                <c:pt idx="1288" formatCode="General">
                  <c:v>7.0200000000000004E-4</c:v>
                </c:pt>
                <c:pt idx="1289" formatCode="General">
                  <c:v>7.1199999999999996E-4</c:v>
                </c:pt>
                <c:pt idx="1290" formatCode="General">
                  <c:v>7.0399999999999998E-4</c:v>
                </c:pt>
                <c:pt idx="1291" formatCode="General">
                  <c:v>6.8000000000000005E-4</c:v>
                </c:pt>
                <c:pt idx="1292" formatCode="General">
                  <c:v>6.7199999999999996E-4</c:v>
                </c:pt>
                <c:pt idx="1293" formatCode="General">
                  <c:v>6.7000000000000002E-4</c:v>
                </c:pt>
                <c:pt idx="1294" formatCode="General">
                  <c:v>6.5899999999999997E-4</c:v>
                </c:pt>
                <c:pt idx="1295" formatCode="General">
                  <c:v>6.4599999999999998E-4</c:v>
                </c:pt>
                <c:pt idx="1296" formatCode="General">
                  <c:v>6.4199999999999999E-4</c:v>
                </c:pt>
                <c:pt idx="1297" formatCode="General">
                  <c:v>6.5899999999999997E-4</c:v>
                </c:pt>
                <c:pt idx="1298" formatCode="General">
                  <c:v>6.78E-4</c:v>
                </c:pt>
                <c:pt idx="1299" formatCode="General">
                  <c:v>6.9099999999999999E-4</c:v>
                </c:pt>
                <c:pt idx="1300" formatCode="General">
                  <c:v>6.8300000000000001E-4</c:v>
                </c:pt>
                <c:pt idx="1301" formatCode="General">
                  <c:v>6.7199999999999996E-4</c:v>
                </c:pt>
                <c:pt idx="1302" formatCode="General">
                  <c:v>6.6100000000000002E-4</c:v>
                </c:pt>
                <c:pt idx="1303" formatCode="General">
                  <c:v>6.6100000000000002E-4</c:v>
                </c:pt>
                <c:pt idx="1304" formatCode="General">
                  <c:v>6.5300000000000004E-4</c:v>
                </c:pt>
                <c:pt idx="1305" formatCode="General">
                  <c:v>6.4099999999999997E-4</c:v>
                </c:pt>
                <c:pt idx="1306" formatCode="General">
                  <c:v>6.38E-4</c:v>
                </c:pt>
                <c:pt idx="1307" formatCode="General">
                  <c:v>6.4899999999999995E-4</c:v>
                </c:pt>
                <c:pt idx="1308" formatCode="General">
                  <c:v>6.6399999999999999E-4</c:v>
                </c:pt>
                <c:pt idx="1309" formatCode="General">
                  <c:v>6.69E-4</c:v>
                </c:pt>
                <c:pt idx="1310" formatCode="General">
                  <c:v>6.6500000000000001E-4</c:v>
                </c:pt>
                <c:pt idx="1311" formatCode="General">
                  <c:v>6.7699999999999998E-4</c:v>
                </c:pt>
                <c:pt idx="1312" formatCode="General">
                  <c:v>6.78E-4</c:v>
                </c:pt>
                <c:pt idx="1313" formatCode="General">
                  <c:v>6.8099999999999996E-4</c:v>
                </c:pt>
                <c:pt idx="1314" formatCode="General">
                  <c:v>6.5700000000000003E-4</c:v>
                </c:pt>
                <c:pt idx="1315" formatCode="General">
                  <c:v>6.4899999999999995E-4</c:v>
                </c:pt>
                <c:pt idx="1316" formatCode="General">
                  <c:v>6.38E-4</c:v>
                </c:pt>
                <c:pt idx="1317" formatCode="General">
                  <c:v>6.4099999999999997E-4</c:v>
                </c:pt>
                <c:pt idx="1318" formatCode="General">
                  <c:v>6.4700000000000001E-4</c:v>
                </c:pt>
                <c:pt idx="1319" formatCode="General">
                  <c:v>6.4700000000000001E-4</c:v>
                </c:pt>
                <c:pt idx="1320" formatCode="General">
                  <c:v>6.4599999999999998E-4</c:v>
                </c:pt>
                <c:pt idx="1321" formatCode="General">
                  <c:v>6.3900000000000003E-4</c:v>
                </c:pt>
                <c:pt idx="1322" formatCode="General">
                  <c:v>6.4499999999999996E-4</c:v>
                </c:pt>
                <c:pt idx="1323" formatCode="General">
                  <c:v>6.4499999999999996E-4</c:v>
                </c:pt>
                <c:pt idx="1324" formatCode="General">
                  <c:v>6.4599999999999998E-4</c:v>
                </c:pt>
                <c:pt idx="1325" formatCode="General">
                  <c:v>6.5700000000000003E-4</c:v>
                </c:pt>
                <c:pt idx="1326" formatCode="General">
                  <c:v>6.8000000000000005E-4</c:v>
                </c:pt>
                <c:pt idx="1327" formatCode="General">
                  <c:v>6.9099999999999999E-4</c:v>
                </c:pt>
                <c:pt idx="1328" formatCode="General">
                  <c:v>6.7599999999999995E-4</c:v>
                </c:pt>
                <c:pt idx="1329" formatCode="General">
                  <c:v>6.5799999999999995E-4</c:v>
                </c:pt>
                <c:pt idx="1330" formatCode="General">
                  <c:v>6.6399999999999999E-4</c:v>
                </c:pt>
                <c:pt idx="1331" formatCode="General">
                  <c:v>6.7599999999999995E-4</c:v>
                </c:pt>
                <c:pt idx="1332" formatCode="General">
                  <c:v>6.8300000000000001E-4</c:v>
                </c:pt>
                <c:pt idx="1333" formatCode="General">
                  <c:v>6.6200000000000005E-4</c:v>
                </c:pt>
                <c:pt idx="1334" formatCode="General">
                  <c:v>6.6100000000000002E-4</c:v>
                </c:pt>
                <c:pt idx="1335" formatCode="General">
                  <c:v>6.6600000000000003E-4</c:v>
                </c:pt>
                <c:pt idx="1336" formatCode="General">
                  <c:v>6.9300000000000004E-4</c:v>
                </c:pt>
                <c:pt idx="1337" formatCode="General">
                  <c:v>6.9200000000000002E-4</c:v>
                </c:pt>
                <c:pt idx="1338" formatCode="General">
                  <c:v>6.8800000000000003E-4</c:v>
                </c:pt>
                <c:pt idx="1339" formatCode="General">
                  <c:v>6.6799999999999997E-4</c:v>
                </c:pt>
                <c:pt idx="1340" formatCode="General">
                  <c:v>6.6699999999999995E-4</c:v>
                </c:pt>
                <c:pt idx="1341" formatCode="General">
                  <c:v>6.5600000000000001E-4</c:v>
                </c:pt>
                <c:pt idx="1342" formatCode="General">
                  <c:v>6.5700000000000003E-4</c:v>
                </c:pt>
                <c:pt idx="1343" formatCode="General">
                  <c:v>6.5499999999999998E-4</c:v>
                </c:pt>
                <c:pt idx="1344" formatCode="General">
                  <c:v>6.7400000000000001E-4</c:v>
                </c:pt>
                <c:pt idx="1345" formatCode="General">
                  <c:v>6.8999999999999997E-4</c:v>
                </c:pt>
                <c:pt idx="1346" formatCode="General">
                  <c:v>7.0100000000000002E-4</c:v>
                </c:pt>
                <c:pt idx="1347" formatCode="General">
                  <c:v>6.9300000000000004E-4</c:v>
                </c:pt>
                <c:pt idx="1348" formatCode="General">
                  <c:v>6.78E-4</c:v>
                </c:pt>
                <c:pt idx="1349" formatCode="General">
                  <c:v>6.6500000000000001E-4</c:v>
                </c:pt>
                <c:pt idx="1350" formatCode="General">
                  <c:v>6.5899999999999997E-4</c:v>
                </c:pt>
                <c:pt idx="1351" formatCode="General">
                  <c:v>6.5499999999999998E-4</c:v>
                </c:pt>
                <c:pt idx="1352" formatCode="General">
                  <c:v>6.4700000000000001E-4</c:v>
                </c:pt>
                <c:pt idx="1353" formatCode="General">
                  <c:v>6.4099999999999997E-4</c:v>
                </c:pt>
                <c:pt idx="1354" formatCode="General">
                  <c:v>6.3400000000000001E-4</c:v>
                </c:pt>
                <c:pt idx="1355" formatCode="General">
                  <c:v>6.3599999999999996E-4</c:v>
                </c:pt>
                <c:pt idx="1356" formatCode="General">
                  <c:v>6.4999999999999997E-4</c:v>
                </c:pt>
                <c:pt idx="1357" formatCode="General">
                  <c:v>6.7100000000000005E-4</c:v>
                </c:pt>
                <c:pt idx="1358" formatCode="General">
                  <c:v>6.8099999999999996E-4</c:v>
                </c:pt>
                <c:pt idx="1359" formatCode="General">
                  <c:v>6.7199999999999996E-4</c:v>
                </c:pt>
                <c:pt idx="1360" formatCode="General">
                  <c:v>6.6299999999999996E-4</c:v>
                </c:pt>
                <c:pt idx="1361" formatCode="General">
                  <c:v>6.6100000000000002E-4</c:v>
                </c:pt>
                <c:pt idx="1362" formatCode="General">
                  <c:v>6.7400000000000001E-4</c:v>
                </c:pt>
                <c:pt idx="1363" formatCode="General">
                  <c:v>6.8300000000000001E-4</c:v>
                </c:pt>
                <c:pt idx="1364" formatCode="General">
                  <c:v>7.0100000000000002E-4</c:v>
                </c:pt>
                <c:pt idx="1365" formatCode="General">
                  <c:v>7.1400000000000001E-4</c:v>
                </c:pt>
                <c:pt idx="1366" formatCode="General">
                  <c:v>7.3499999999999998E-4</c:v>
                </c:pt>
                <c:pt idx="1367" formatCode="General">
                  <c:v>7.3899999999999997E-4</c:v>
                </c:pt>
                <c:pt idx="1368" formatCode="General">
                  <c:v>7.3899999999999997E-4</c:v>
                </c:pt>
                <c:pt idx="1369" formatCode="General">
                  <c:v>7.2300000000000001E-4</c:v>
                </c:pt>
                <c:pt idx="1370" formatCode="General">
                  <c:v>7.2099999999999996E-4</c:v>
                </c:pt>
                <c:pt idx="1371" formatCode="General">
                  <c:v>7.2499999999999995E-4</c:v>
                </c:pt>
                <c:pt idx="1372" formatCode="General">
                  <c:v>7.36E-4</c:v>
                </c:pt>
                <c:pt idx="1373" formatCode="General">
                  <c:v>7.3700000000000002E-4</c:v>
                </c:pt>
                <c:pt idx="1374" formatCode="General">
                  <c:v>7.3099999999999999E-4</c:v>
                </c:pt>
                <c:pt idx="1375" formatCode="General">
                  <c:v>7.2000000000000005E-4</c:v>
                </c:pt>
                <c:pt idx="1376" formatCode="General">
                  <c:v>7.2000000000000005E-4</c:v>
                </c:pt>
                <c:pt idx="1377" formatCode="General">
                  <c:v>7.2199999999999999E-4</c:v>
                </c:pt>
                <c:pt idx="1378" formatCode="General">
                  <c:v>7.3399999999999995E-4</c:v>
                </c:pt>
                <c:pt idx="1379" formatCode="General">
                  <c:v>7.36E-4</c:v>
                </c:pt>
                <c:pt idx="1380" formatCode="General">
                  <c:v>7.54E-4</c:v>
                </c:pt>
                <c:pt idx="1381" formatCode="General">
                  <c:v>7.7200000000000001E-4</c:v>
                </c:pt>
                <c:pt idx="1382" formatCode="General">
                  <c:v>7.9000000000000001E-4</c:v>
                </c:pt>
                <c:pt idx="1383" formatCode="General">
                  <c:v>7.8299999999999995E-4</c:v>
                </c:pt>
                <c:pt idx="1384" formatCode="General">
                  <c:v>7.7899999999999996E-4</c:v>
                </c:pt>
                <c:pt idx="1385" formatCode="General">
                  <c:v>7.8600000000000002E-4</c:v>
                </c:pt>
                <c:pt idx="1386" formatCode="General">
                  <c:v>8.1400000000000005E-4</c:v>
                </c:pt>
                <c:pt idx="1387" formatCode="General">
                  <c:v>8.3799999999999999E-4</c:v>
                </c:pt>
                <c:pt idx="1388" formatCode="General">
                  <c:v>8.5800000000000004E-4</c:v>
                </c:pt>
                <c:pt idx="1389" formatCode="General">
                  <c:v>8.6300000000000005E-4</c:v>
                </c:pt>
                <c:pt idx="1390" formatCode="General">
                  <c:v>8.7900000000000001E-4</c:v>
                </c:pt>
                <c:pt idx="1391" formatCode="General">
                  <c:v>8.9400000000000005E-4</c:v>
                </c:pt>
                <c:pt idx="1392" formatCode="General">
                  <c:v>9.0899999999999998E-4</c:v>
                </c:pt>
                <c:pt idx="1393" formatCode="General">
                  <c:v>9.0700000000000004E-4</c:v>
                </c:pt>
                <c:pt idx="1394" formatCode="General">
                  <c:v>9.0899999999999998E-4</c:v>
                </c:pt>
                <c:pt idx="1395" formatCode="General">
                  <c:v>9.3000000000000005E-4</c:v>
                </c:pt>
                <c:pt idx="1396" formatCode="General">
                  <c:v>9.4799999999999995E-4</c:v>
                </c:pt>
                <c:pt idx="1397" formatCode="General">
                  <c:v>9.6400000000000001E-4</c:v>
                </c:pt>
                <c:pt idx="1398" formatCode="General">
                  <c:v>9.5299999999999996E-4</c:v>
                </c:pt>
                <c:pt idx="1399" formatCode="General">
                  <c:v>9.4300000000000004E-4</c:v>
                </c:pt>
                <c:pt idx="1400" formatCode="General">
                  <c:v>9.3499999999999996E-4</c:v>
                </c:pt>
                <c:pt idx="1401" formatCode="General">
                  <c:v>9.4799999999999995E-4</c:v>
                </c:pt>
                <c:pt idx="1402" formatCode="General">
                  <c:v>9.9400000000000009E-4</c:v>
                </c:pt>
                <c:pt idx="1403" formatCode="General">
                  <c:v>1.023E-3</c:v>
                </c:pt>
                <c:pt idx="1404" formatCode="General">
                  <c:v>1.0280000000000001E-3</c:v>
                </c:pt>
                <c:pt idx="1405" formatCode="General">
                  <c:v>1.0020000000000001E-3</c:v>
                </c:pt>
                <c:pt idx="1406" formatCode="General">
                  <c:v>9.990000000000001E-4</c:v>
                </c:pt>
                <c:pt idx="1407" formatCode="General">
                  <c:v>1.01E-3</c:v>
                </c:pt>
                <c:pt idx="1408" formatCode="General">
                  <c:v>1.026E-3</c:v>
                </c:pt>
                <c:pt idx="1409" formatCode="General">
                  <c:v>1.0200000000000001E-3</c:v>
                </c:pt>
                <c:pt idx="1410" formatCode="General">
                  <c:v>1.0189999999999999E-3</c:v>
                </c:pt>
                <c:pt idx="1411" formatCode="General">
                  <c:v>1.0269999999999999E-3</c:v>
                </c:pt>
                <c:pt idx="1412" formatCode="General">
                  <c:v>1.0560000000000001E-3</c:v>
                </c:pt>
                <c:pt idx="1413" formatCode="General">
                  <c:v>1.0709999999999999E-3</c:v>
                </c:pt>
                <c:pt idx="1414" formatCode="General">
                  <c:v>1.07E-3</c:v>
                </c:pt>
                <c:pt idx="1415" formatCode="General">
                  <c:v>1.057E-3</c:v>
                </c:pt>
                <c:pt idx="1416" formatCode="General">
                  <c:v>1.0640000000000001E-3</c:v>
                </c:pt>
                <c:pt idx="1417" formatCode="General">
                  <c:v>1.062E-3</c:v>
                </c:pt>
                <c:pt idx="1418" formatCode="General">
                  <c:v>1.0629999999999999E-3</c:v>
                </c:pt>
                <c:pt idx="1419" formatCode="General">
                  <c:v>1.0399999999999999E-3</c:v>
                </c:pt>
                <c:pt idx="1420" formatCode="General">
                  <c:v>1.0480000000000001E-3</c:v>
                </c:pt>
                <c:pt idx="1421" formatCode="General">
                  <c:v>1.057E-3</c:v>
                </c:pt>
                <c:pt idx="1422" formatCode="General">
                  <c:v>1.0859999999999999E-3</c:v>
                </c:pt>
                <c:pt idx="1423" formatCode="General">
                  <c:v>1.0989999999999999E-3</c:v>
                </c:pt>
                <c:pt idx="1424" formatCode="General">
                  <c:v>1.1019999999999999E-3</c:v>
                </c:pt>
                <c:pt idx="1425" formatCode="General">
                  <c:v>1.073E-3</c:v>
                </c:pt>
                <c:pt idx="1426" formatCode="General">
                  <c:v>1.0430000000000001E-3</c:v>
                </c:pt>
                <c:pt idx="1427" formatCode="General">
                  <c:v>1.0200000000000001E-3</c:v>
                </c:pt>
                <c:pt idx="1428" formatCode="General">
                  <c:v>1.0219999999999999E-3</c:v>
                </c:pt>
                <c:pt idx="1429" formatCode="General">
                  <c:v>1.0189999999999999E-3</c:v>
                </c:pt>
                <c:pt idx="1430" formatCode="General">
                  <c:v>1.018E-3</c:v>
                </c:pt>
                <c:pt idx="1431" formatCode="General">
                  <c:v>1.005E-3</c:v>
                </c:pt>
                <c:pt idx="1432" formatCode="General">
                  <c:v>1.003E-3</c:v>
                </c:pt>
                <c:pt idx="1433" formatCode="General">
                  <c:v>9.9599999999999992E-4</c:v>
                </c:pt>
                <c:pt idx="1434" formatCode="General">
                  <c:v>1.0039999999999999E-3</c:v>
                </c:pt>
                <c:pt idx="1435" formatCode="General">
                  <c:v>1.0009999999999999E-3</c:v>
                </c:pt>
                <c:pt idx="1436" formatCode="General">
                  <c:v>9.9400000000000009E-4</c:v>
                </c:pt>
                <c:pt idx="1437" formatCode="General">
                  <c:v>9.7799999999999992E-4</c:v>
                </c:pt>
                <c:pt idx="1438" formatCode="General">
                  <c:v>9.7199999999999999E-4</c:v>
                </c:pt>
                <c:pt idx="1439" formatCode="General">
                  <c:v>9.7400000000000004E-4</c:v>
                </c:pt>
                <c:pt idx="1440" formatCode="General">
                  <c:v>9.7300000000000002E-4</c:v>
                </c:pt>
                <c:pt idx="1441" formatCode="General">
                  <c:v>9.6500000000000004E-4</c:v>
                </c:pt>
                <c:pt idx="1442" formatCode="General">
                  <c:v>9.5100000000000002E-4</c:v>
                </c:pt>
                <c:pt idx="1443" formatCode="General">
                  <c:v>9.3199999999999999E-4</c:v>
                </c:pt>
                <c:pt idx="1444" formatCode="General">
                  <c:v>9.1399999999999999E-4</c:v>
                </c:pt>
                <c:pt idx="1445" formatCode="General">
                  <c:v>9.0200000000000002E-4</c:v>
                </c:pt>
                <c:pt idx="1446" formatCode="General">
                  <c:v>9.01E-4</c:v>
                </c:pt>
                <c:pt idx="1447" formatCode="General">
                  <c:v>8.8900000000000003E-4</c:v>
                </c:pt>
                <c:pt idx="1448" formatCode="General">
                  <c:v>8.7000000000000001E-4</c:v>
                </c:pt>
                <c:pt idx="1449" formatCode="General">
                  <c:v>8.4699999999999999E-4</c:v>
                </c:pt>
                <c:pt idx="1450" formatCode="General">
                  <c:v>8.3600000000000005E-4</c:v>
                </c:pt>
                <c:pt idx="1451" formatCode="General">
                  <c:v>8.2200000000000003E-4</c:v>
                </c:pt>
                <c:pt idx="1452" formatCode="General">
                  <c:v>8.0500000000000005E-4</c:v>
                </c:pt>
                <c:pt idx="1453" formatCode="General">
                  <c:v>7.8700000000000005E-4</c:v>
                </c:pt>
                <c:pt idx="1454" formatCode="General">
                  <c:v>7.8299999999999995E-4</c:v>
                </c:pt>
                <c:pt idx="1455" formatCode="General">
                  <c:v>7.7099999999999998E-4</c:v>
                </c:pt>
                <c:pt idx="1456" formatCode="General">
                  <c:v>7.5000000000000002E-4</c:v>
                </c:pt>
                <c:pt idx="1457" formatCode="General">
                  <c:v>7.27E-4</c:v>
                </c:pt>
                <c:pt idx="1458" formatCode="General">
                  <c:v>7.18E-4</c:v>
                </c:pt>
                <c:pt idx="1459" formatCode="General">
                  <c:v>7.2999999999999996E-4</c:v>
                </c:pt>
                <c:pt idx="1460" formatCode="General">
                  <c:v>7.36E-4</c:v>
                </c:pt>
                <c:pt idx="1461" formatCode="General">
                  <c:v>7.4799999999999997E-4</c:v>
                </c:pt>
                <c:pt idx="1462" formatCode="General">
                  <c:v>7.4899999999999999E-4</c:v>
                </c:pt>
                <c:pt idx="1463" formatCode="General">
                  <c:v>7.5000000000000002E-4</c:v>
                </c:pt>
                <c:pt idx="1464" formatCode="General">
                  <c:v>7.4799999999999997E-4</c:v>
                </c:pt>
                <c:pt idx="1465" formatCode="General">
                  <c:v>7.4799999999999997E-4</c:v>
                </c:pt>
                <c:pt idx="1466" formatCode="General">
                  <c:v>7.4200000000000004E-4</c:v>
                </c:pt>
                <c:pt idx="1467" formatCode="General">
                  <c:v>7.2199999999999999E-4</c:v>
                </c:pt>
                <c:pt idx="1468" formatCode="General">
                  <c:v>6.9999999999999999E-4</c:v>
                </c:pt>
                <c:pt idx="1469" formatCode="General">
                  <c:v>6.9399999999999996E-4</c:v>
                </c:pt>
                <c:pt idx="1470" formatCode="General">
                  <c:v>7.1199999999999996E-4</c:v>
                </c:pt>
                <c:pt idx="1471" formatCode="General">
                  <c:v>7.3300000000000004E-4</c:v>
                </c:pt>
                <c:pt idx="1472" formatCode="General">
                  <c:v>7.4700000000000005E-4</c:v>
                </c:pt>
                <c:pt idx="1473" formatCode="General">
                  <c:v>7.2999999999999996E-4</c:v>
                </c:pt>
                <c:pt idx="1474" formatCode="General">
                  <c:v>7.0600000000000003E-4</c:v>
                </c:pt>
                <c:pt idx="1475" formatCode="General">
                  <c:v>6.7599999999999995E-4</c:v>
                </c:pt>
                <c:pt idx="1476" formatCode="General">
                  <c:v>6.7000000000000002E-4</c:v>
                </c:pt>
                <c:pt idx="1477" formatCode="General">
                  <c:v>6.7500000000000004E-4</c:v>
                </c:pt>
                <c:pt idx="1478" formatCode="General">
                  <c:v>6.8199999999999999E-4</c:v>
                </c:pt>
                <c:pt idx="1479" formatCode="General">
                  <c:v>6.87E-4</c:v>
                </c:pt>
                <c:pt idx="1480" formatCode="General">
                  <c:v>6.8400000000000004E-4</c:v>
                </c:pt>
                <c:pt idx="1481" formatCode="General">
                  <c:v>6.7100000000000005E-4</c:v>
                </c:pt>
                <c:pt idx="1482" formatCode="General">
                  <c:v>6.4700000000000001E-4</c:v>
                </c:pt>
                <c:pt idx="1483" formatCode="General">
                  <c:v>6.3500000000000004E-4</c:v>
                </c:pt>
                <c:pt idx="1484" formatCode="General">
                  <c:v>6.3699999999999998E-4</c:v>
                </c:pt>
                <c:pt idx="1485" formatCode="General">
                  <c:v>6.4899999999999995E-4</c:v>
                </c:pt>
                <c:pt idx="1486" formatCode="General">
                  <c:v>6.4899999999999995E-4</c:v>
                </c:pt>
                <c:pt idx="1487" formatCode="General">
                  <c:v>6.6699999999999995E-4</c:v>
                </c:pt>
                <c:pt idx="1488" formatCode="General">
                  <c:v>6.78E-4</c:v>
                </c:pt>
                <c:pt idx="1489" formatCode="General">
                  <c:v>6.87E-4</c:v>
                </c:pt>
                <c:pt idx="1490" formatCode="General">
                  <c:v>6.7199999999999996E-4</c:v>
                </c:pt>
                <c:pt idx="1491" formatCode="General">
                  <c:v>6.7000000000000002E-4</c:v>
                </c:pt>
                <c:pt idx="1492" formatCode="General">
                  <c:v>6.7699999999999998E-4</c:v>
                </c:pt>
                <c:pt idx="1493" formatCode="General">
                  <c:v>6.96E-4</c:v>
                </c:pt>
                <c:pt idx="1494" formatCode="General">
                  <c:v>6.9099999999999999E-4</c:v>
                </c:pt>
                <c:pt idx="1495" formatCode="General">
                  <c:v>6.8000000000000005E-4</c:v>
                </c:pt>
                <c:pt idx="1496" formatCode="General">
                  <c:v>6.4800000000000003E-4</c:v>
                </c:pt>
                <c:pt idx="1497" formatCode="General">
                  <c:v>6.4400000000000004E-4</c:v>
                </c:pt>
                <c:pt idx="1498" formatCode="General">
                  <c:v>6.29E-4</c:v>
                </c:pt>
                <c:pt idx="1499" formatCode="General">
                  <c:v>6.29E-4</c:v>
                </c:pt>
                <c:pt idx="1500" formatCode="General">
                  <c:v>6.1499999999999999E-4</c:v>
                </c:pt>
                <c:pt idx="1501" formatCode="General">
                  <c:v>6.1700000000000004E-4</c:v>
                </c:pt>
                <c:pt idx="1502" formatCode="General">
                  <c:v>6.29E-4</c:v>
                </c:pt>
                <c:pt idx="1503" formatCode="General">
                  <c:v>6.29E-4</c:v>
                </c:pt>
                <c:pt idx="1504" formatCode="General">
                  <c:v>6.2399999999999999E-4</c:v>
                </c:pt>
                <c:pt idx="1505" formatCode="General">
                  <c:v>5.9800000000000001E-4</c:v>
                </c:pt>
                <c:pt idx="1506" formatCode="General">
                  <c:v>5.9000000000000003E-4</c:v>
                </c:pt>
                <c:pt idx="1507" formatCode="General">
                  <c:v>5.8600000000000004E-4</c:v>
                </c:pt>
                <c:pt idx="1508" formatCode="General">
                  <c:v>5.9000000000000003E-4</c:v>
                </c:pt>
                <c:pt idx="1509" formatCode="General">
                  <c:v>5.9400000000000002E-4</c:v>
                </c:pt>
                <c:pt idx="1510" formatCode="General">
                  <c:v>5.9900000000000003E-4</c:v>
                </c:pt>
                <c:pt idx="1511" formatCode="General">
                  <c:v>6.0999999999999997E-4</c:v>
                </c:pt>
                <c:pt idx="1512" formatCode="General">
                  <c:v>6.11E-4</c:v>
                </c:pt>
                <c:pt idx="1513" formatCode="General">
                  <c:v>6.0400000000000004E-4</c:v>
                </c:pt>
                <c:pt idx="1514" formatCode="General">
                  <c:v>5.9500000000000004E-4</c:v>
                </c:pt>
                <c:pt idx="1515" formatCode="General">
                  <c:v>5.7700000000000004E-4</c:v>
                </c:pt>
                <c:pt idx="1516" formatCode="General">
                  <c:v>5.8E-4</c:v>
                </c:pt>
                <c:pt idx="1517" formatCode="General">
                  <c:v>5.8100000000000003E-4</c:v>
                </c:pt>
                <c:pt idx="1518" formatCode="General">
                  <c:v>6.02E-4</c:v>
                </c:pt>
                <c:pt idx="1519" formatCode="General">
                  <c:v>5.9800000000000001E-4</c:v>
                </c:pt>
                <c:pt idx="1520" formatCode="General">
                  <c:v>6.0499999999999996E-4</c:v>
                </c:pt>
                <c:pt idx="1521" formatCode="General">
                  <c:v>5.8500000000000002E-4</c:v>
                </c:pt>
                <c:pt idx="1522" formatCode="General">
                  <c:v>5.8200000000000005E-4</c:v>
                </c:pt>
                <c:pt idx="1523" formatCode="General">
                  <c:v>5.7799999999999995E-4</c:v>
                </c:pt>
                <c:pt idx="1524" formatCode="General">
                  <c:v>5.9999999999999995E-4</c:v>
                </c:pt>
                <c:pt idx="1525" formatCode="General">
                  <c:v>6.0999999999999997E-4</c:v>
                </c:pt>
                <c:pt idx="1526" formatCode="General">
                  <c:v>5.8900000000000001E-4</c:v>
                </c:pt>
                <c:pt idx="1527" formatCode="General">
                  <c:v>5.6599999999999999E-4</c:v>
                </c:pt>
                <c:pt idx="1528" formatCode="General">
                  <c:v>5.4900000000000001E-4</c:v>
                </c:pt>
                <c:pt idx="1529" formatCode="General">
                  <c:v>5.6099999999999998E-4</c:v>
                </c:pt>
                <c:pt idx="1530" formatCode="General">
                  <c:v>5.7300000000000005E-4</c:v>
                </c:pt>
                <c:pt idx="1531" formatCode="General">
                  <c:v>5.8399999999999999E-4</c:v>
                </c:pt>
                <c:pt idx="1532" formatCode="General">
                  <c:v>5.9999999999999995E-4</c:v>
                </c:pt>
                <c:pt idx="1533" formatCode="General">
                  <c:v>6.0099999999999997E-4</c:v>
                </c:pt>
                <c:pt idx="1534" formatCode="General">
                  <c:v>6.02E-4</c:v>
                </c:pt>
                <c:pt idx="1535" formatCode="General">
                  <c:v>5.9999999999999995E-4</c:v>
                </c:pt>
                <c:pt idx="1536" formatCode="General">
                  <c:v>6.1499999999999999E-4</c:v>
                </c:pt>
                <c:pt idx="1537" formatCode="General">
                  <c:v>6.1200000000000002E-4</c:v>
                </c:pt>
                <c:pt idx="1538" formatCode="General">
                  <c:v>6.1200000000000002E-4</c:v>
                </c:pt>
                <c:pt idx="1539" formatCode="General">
                  <c:v>6.0800000000000003E-4</c:v>
                </c:pt>
                <c:pt idx="1540" formatCode="General">
                  <c:v>6.2699999999999995E-4</c:v>
                </c:pt>
                <c:pt idx="1541" formatCode="General">
                  <c:v>6.2200000000000005E-4</c:v>
                </c:pt>
                <c:pt idx="1542" formatCode="General">
                  <c:v>5.9400000000000002E-4</c:v>
                </c:pt>
                <c:pt idx="1543" formatCode="General">
                  <c:v>5.6999999999999998E-4</c:v>
                </c:pt>
                <c:pt idx="1544" formatCode="General">
                  <c:v>5.5800000000000001E-4</c:v>
                </c:pt>
                <c:pt idx="1545" formatCode="General">
                  <c:v>5.8299999999999997E-4</c:v>
                </c:pt>
                <c:pt idx="1546" formatCode="General">
                  <c:v>6.11E-4</c:v>
                </c:pt>
                <c:pt idx="1547" formatCode="General">
                  <c:v>6.3500000000000004E-4</c:v>
                </c:pt>
                <c:pt idx="1548" formatCode="General">
                  <c:v>6.3400000000000001E-4</c:v>
                </c:pt>
                <c:pt idx="1549" formatCode="General">
                  <c:v>6.0599999999999998E-4</c:v>
                </c:pt>
                <c:pt idx="1550" formatCode="General">
                  <c:v>5.8799999999999998E-4</c:v>
                </c:pt>
                <c:pt idx="1551" formatCode="General">
                  <c:v>5.8200000000000005E-4</c:v>
                </c:pt>
                <c:pt idx="1552" formatCode="General">
                  <c:v>6.0400000000000004E-4</c:v>
                </c:pt>
                <c:pt idx="1553" formatCode="General">
                  <c:v>6.2399999999999999E-4</c:v>
                </c:pt>
                <c:pt idx="1554" formatCode="General">
                  <c:v>6.4599999999999998E-4</c:v>
                </c:pt>
                <c:pt idx="1555" formatCode="General">
                  <c:v>6.4700000000000001E-4</c:v>
                </c:pt>
                <c:pt idx="1556" formatCode="General">
                  <c:v>6.4199999999999999E-4</c:v>
                </c:pt>
                <c:pt idx="1557" formatCode="General">
                  <c:v>6.4300000000000002E-4</c:v>
                </c:pt>
                <c:pt idx="1558" formatCode="General">
                  <c:v>6.4000000000000005E-4</c:v>
                </c:pt>
                <c:pt idx="1559" formatCode="General">
                  <c:v>6.5600000000000001E-4</c:v>
                </c:pt>
                <c:pt idx="1560" formatCode="General">
                  <c:v>6.6200000000000005E-4</c:v>
                </c:pt>
                <c:pt idx="1561" formatCode="General">
                  <c:v>6.8099999999999996E-4</c:v>
                </c:pt>
                <c:pt idx="1562" formatCode="General">
                  <c:v>6.5799999999999995E-4</c:v>
                </c:pt>
                <c:pt idx="1563" formatCode="General">
                  <c:v>6.1899999999999998E-4</c:v>
                </c:pt>
                <c:pt idx="1564" formatCode="General">
                  <c:v>5.6400000000000005E-4</c:v>
                </c:pt>
                <c:pt idx="1565" formatCode="General">
                  <c:v>5.4000000000000001E-4</c:v>
                </c:pt>
                <c:pt idx="1566" formatCode="General">
                  <c:v>5.5199999999999997E-4</c:v>
                </c:pt>
                <c:pt idx="1567" formatCode="General">
                  <c:v>5.8500000000000002E-4</c:v>
                </c:pt>
                <c:pt idx="1568" formatCode="General">
                  <c:v>6.2399999999999999E-4</c:v>
                </c:pt>
                <c:pt idx="1569" formatCode="General">
                  <c:v>6.3900000000000003E-4</c:v>
                </c:pt>
                <c:pt idx="1570" formatCode="General">
                  <c:v>6.3699999999999998E-4</c:v>
                </c:pt>
                <c:pt idx="1571" formatCode="General">
                  <c:v>6.0599999999999998E-4</c:v>
                </c:pt>
                <c:pt idx="1572" formatCode="General">
                  <c:v>5.9999999999999995E-4</c:v>
                </c:pt>
                <c:pt idx="1573" formatCode="General">
                  <c:v>6.0400000000000004E-4</c:v>
                </c:pt>
                <c:pt idx="1574" formatCode="General">
                  <c:v>6.3699999999999998E-4</c:v>
                </c:pt>
                <c:pt idx="1575" formatCode="General">
                  <c:v>6.3599999999999996E-4</c:v>
                </c:pt>
                <c:pt idx="1576" formatCode="General">
                  <c:v>6.4000000000000005E-4</c:v>
                </c:pt>
                <c:pt idx="1577" formatCode="General">
                  <c:v>6.3299999999999999E-4</c:v>
                </c:pt>
                <c:pt idx="1578" formatCode="General">
                  <c:v>6.3400000000000001E-4</c:v>
                </c:pt>
                <c:pt idx="1579" formatCode="General">
                  <c:v>6.2E-4</c:v>
                </c:pt>
                <c:pt idx="1580" formatCode="General">
                  <c:v>6.0099999999999997E-4</c:v>
                </c:pt>
                <c:pt idx="1581" formatCode="General">
                  <c:v>5.9000000000000003E-4</c:v>
                </c:pt>
                <c:pt idx="1582" formatCode="General">
                  <c:v>5.8500000000000002E-4</c:v>
                </c:pt>
                <c:pt idx="1583" formatCode="General">
                  <c:v>5.8399999999999999E-4</c:v>
                </c:pt>
                <c:pt idx="1584" formatCode="General">
                  <c:v>5.7799999999999995E-4</c:v>
                </c:pt>
                <c:pt idx="1585" formatCode="General">
                  <c:v>5.7200000000000003E-4</c:v>
                </c:pt>
                <c:pt idx="1586" formatCode="General">
                  <c:v>5.6599999999999999E-4</c:v>
                </c:pt>
                <c:pt idx="1587" formatCode="General">
                  <c:v>5.5800000000000001E-4</c:v>
                </c:pt>
                <c:pt idx="1588" formatCode="General">
                  <c:v>5.5800000000000001E-4</c:v>
                </c:pt>
                <c:pt idx="1589" formatCode="General">
                  <c:v>5.5800000000000001E-4</c:v>
                </c:pt>
                <c:pt idx="1590" formatCode="General">
                  <c:v>5.7300000000000005E-4</c:v>
                </c:pt>
                <c:pt idx="1591" formatCode="General">
                  <c:v>5.8200000000000005E-4</c:v>
                </c:pt>
                <c:pt idx="1592" formatCode="General">
                  <c:v>5.8900000000000001E-4</c:v>
                </c:pt>
                <c:pt idx="1593" formatCode="General">
                  <c:v>5.8399999999999999E-4</c:v>
                </c:pt>
                <c:pt idx="1594" formatCode="General">
                  <c:v>5.7799999999999995E-4</c:v>
                </c:pt>
                <c:pt idx="1595" formatCode="General">
                  <c:v>5.7899999999999998E-4</c:v>
                </c:pt>
                <c:pt idx="1596" formatCode="General">
                  <c:v>5.7499999999999999E-4</c:v>
                </c:pt>
                <c:pt idx="1597" formatCode="General">
                  <c:v>5.7499999999999999E-4</c:v>
                </c:pt>
                <c:pt idx="1598" formatCode="General">
                  <c:v>5.6300000000000002E-4</c:v>
                </c:pt>
                <c:pt idx="1599" formatCode="General">
                  <c:v>5.6700000000000001E-4</c:v>
                </c:pt>
                <c:pt idx="1600" formatCode="General">
                  <c:v>5.6800000000000004E-4</c:v>
                </c:pt>
                <c:pt idx="1601" formatCode="General">
                  <c:v>5.7600000000000001E-4</c:v>
                </c:pt>
                <c:pt idx="1602" formatCode="General">
                  <c:v>5.62E-4</c:v>
                </c:pt>
                <c:pt idx="1603" formatCode="General">
                  <c:v>5.5400000000000002E-4</c:v>
                </c:pt>
                <c:pt idx="1604" formatCode="General">
                  <c:v>5.2300000000000003E-4</c:v>
                </c:pt>
                <c:pt idx="1605" formatCode="General">
                  <c:v>5.1500000000000005E-4</c:v>
                </c:pt>
                <c:pt idx="1606" formatCode="General">
                  <c:v>4.8500000000000003E-4</c:v>
                </c:pt>
                <c:pt idx="1607" formatCode="General">
                  <c:v>5.0000000000000001E-4</c:v>
                </c:pt>
                <c:pt idx="1608" formatCode="General">
                  <c:v>5.0799999999999999E-4</c:v>
                </c:pt>
                <c:pt idx="1609" formatCode="General">
                  <c:v>5.3700000000000004E-4</c:v>
                </c:pt>
                <c:pt idx="1610" formatCode="General">
                  <c:v>5.2899999999999996E-4</c:v>
                </c:pt>
                <c:pt idx="1611" formatCode="General">
                  <c:v>5.1599999999999997E-4</c:v>
                </c:pt>
                <c:pt idx="1612" formatCode="General">
                  <c:v>5.0799999999999999E-4</c:v>
                </c:pt>
                <c:pt idx="1613" formatCode="General">
                  <c:v>5.1800000000000001E-4</c:v>
                </c:pt>
                <c:pt idx="1614" formatCode="General">
                  <c:v>5.5900000000000004E-4</c:v>
                </c:pt>
                <c:pt idx="1615" formatCode="General">
                  <c:v>5.8299999999999997E-4</c:v>
                </c:pt>
                <c:pt idx="1616" formatCode="General">
                  <c:v>6.0599999999999998E-4</c:v>
                </c:pt>
                <c:pt idx="1617" formatCode="General">
                  <c:v>6.0499999999999996E-4</c:v>
                </c:pt>
                <c:pt idx="1618" formatCode="General">
                  <c:v>6.02E-4</c:v>
                </c:pt>
                <c:pt idx="1619" formatCode="General">
                  <c:v>5.8799999999999998E-4</c:v>
                </c:pt>
                <c:pt idx="1620" formatCode="General">
                  <c:v>5.6499999999999996E-4</c:v>
                </c:pt>
                <c:pt idx="1621" formatCode="General">
                  <c:v>5.5400000000000002E-4</c:v>
                </c:pt>
                <c:pt idx="1622" formatCode="General">
                  <c:v>5.62E-4</c:v>
                </c:pt>
                <c:pt idx="1623" formatCode="General">
                  <c:v>5.8E-4</c:v>
                </c:pt>
                <c:pt idx="1624" formatCode="General">
                  <c:v>5.8399999999999999E-4</c:v>
                </c:pt>
                <c:pt idx="1625" formatCode="General">
                  <c:v>5.71E-4</c:v>
                </c:pt>
                <c:pt idx="1626" formatCode="General">
                  <c:v>5.44E-4</c:v>
                </c:pt>
                <c:pt idx="1627" formatCode="General">
                  <c:v>5.3499999999999999E-4</c:v>
                </c:pt>
                <c:pt idx="1628" formatCode="General">
                  <c:v>5.1999999999999995E-4</c:v>
                </c:pt>
                <c:pt idx="1629" formatCode="General">
                  <c:v>5.2499999999999997E-4</c:v>
                </c:pt>
                <c:pt idx="1630" formatCode="General">
                  <c:v>5.1699999999999999E-4</c:v>
                </c:pt>
                <c:pt idx="1631" formatCode="General">
                  <c:v>5.2700000000000002E-4</c:v>
                </c:pt>
                <c:pt idx="1632" formatCode="General">
                  <c:v>5.3799999999999996E-4</c:v>
                </c:pt>
                <c:pt idx="1633" formatCode="General">
                  <c:v>5.4500000000000002E-4</c:v>
                </c:pt>
                <c:pt idx="1634" formatCode="General">
                  <c:v>5.6099999999999998E-4</c:v>
                </c:pt>
                <c:pt idx="1635" formatCode="General">
                  <c:v>5.71E-4</c:v>
                </c:pt>
                <c:pt idx="1636" formatCode="General">
                  <c:v>5.9000000000000003E-4</c:v>
                </c:pt>
                <c:pt idx="1637" formatCode="General">
                  <c:v>5.7700000000000004E-4</c:v>
                </c:pt>
                <c:pt idx="1638" formatCode="General">
                  <c:v>5.6300000000000002E-4</c:v>
                </c:pt>
                <c:pt idx="1639" formatCode="General">
                  <c:v>5.5199999999999997E-4</c:v>
                </c:pt>
                <c:pt idx="1640" formatCode="General">
                  <c:v>5.71E-4</c:v>
                </c:pt>
                <c:pt idx="1641" formatCode="General">
                  <c:v>5.7700000000000004E-4</c:v>
                </c:pt>
                <c:pt idx="1642" formatCode="General">
                  <c:v>5.8200000000000005E-4</c:v>
                </c:pt>
                <c:pt idx="1643" formatCode="General">
                  <c:v>5.6999999999999998E-4</c:v>
                </c:pt>
                <c:pt idx="1644" formatCode="General">
                  <c:v>5.6499999999999996E-4</c:v>
                </c:pt>
                <c:pt idx="1645" formatCode="General">
                  <c:v>5.4900000000000001E-4</c:v>
                </c:pt>
                <c:pt idx="1646" formatCode="General">
                  <c:v>5.3899999999999998E-4</c:v>
                </c:pt>
                <c:pt idx="1647" formatCode="General">
                  <c:v>5.3899999999999998E-4</c:v>
                </c:pt>
                <c:pt idx="1648" formatCode="General">
                  <c:v>5.4199999999999995E-4</c:v>
                </c:pt>
                <c:pt idx="1649" formatCode="General">
                  <c:v>5.4500000000000002E-4</c:v>
                </c:pt>
                <c:pt idx="1650" formatCode="General">
                  <c:v>5.3700000000000004E-4</c:v>
                </c:pt>
                <c:pt idx="1651" formatCode="General">
                  <c:v>5.4199999999999995E-4</c:v>
                </c:pt>
                <c:pt idx="1652" formatCode="General">
                  <c:v>5.4299999999999997E-4</c:v>
                </c:pt>
                <c:pt idx="1653" formatCode="General">
                  <c:v>5.5400000000000002E-4</c:v>
                </c:pt>
                <c:pt idx="1654" formatCode="General">
                  <c:v>5.5500000000000005E-4</c:v>
                </c:pt>
                <c:pt idx="1655" formatCode="General">
                  <c:v>5.5999999999999995E-4</c:v>
                </c:pt>
                <c:pt idx="1656" formatCode="General">
                  <c:v>5.5400000000000002E-4</c:v>
                </c:pt>
                <c:pt idx="1657" formatCode="General">
                  <c:v>5.4299999999999997E-4</c:v>
                </c:pt>
                <c:pt idx="1658" formatCode="General">
                  <c:v>5.31E-4</c:v>
                </c:pt>
                <c:pt idx="1659" formatCode="General">
                  <c:v>5.1900000000000004E-4</c:v>
                </c:pt>
                <c:pt idx="1660" formatCode="General">
                  <c:v>5.22E-4</c:v>
                </c:pt>
                <c:pt idx="1661" formatCode="General">
                  <c:v>5.2499999999999997E-4</c:v>
                </c:pt>
                <c:pt idx="1662" formatCode="General">
                  <c:v>5.3200000000000003E-4</c:v>
                </c:pt>
                <c:pt idx="1663" formatCode="General">
                  <c:v>5.1099999999999995E-4</c:v>
                </c:pt>
                <c:pt idx="1664" formatCode="General">
                  <c:v>4.8700000000000002E-4</c:v>
                </c:pt>
                <c:pt idx="1665" formatCode="General">
                  <c:v>4.7199999999999998E-4</c:v>
                </c:pt>
                <c:pt idx="1666" formatCode="General">
                  <c:v>4.7899999999999999E-4</c:v>
                </c:pt>
                <c:pt idx="1667" formatCode="General">
                  <c:v>4.9399999999999997E-4</c:v>
                </c:pt>
                <c:pt idx="1668" formatCode="General">
                  <c:v>5.0900000000000001E-4</c:v>
                </c:pt>
                <c:pt idx="1669" formatCode="General">
                  <c:v>5.3200000000000003E-4</c:v>
                </c:pt>
                <c:pt idx="1670" formatCode="General">
                  <c:v>5.4100000000000003E-4</c:v>
                </c:pt>
                <c:pt idx="1671" formatCode="General">
                  <c:v>5.4299999999999997E-4</c:v>
                </c:pt>
                <c:pt idx="1672" formatCode="General">
                  <c:v>5.2300000000000003E-4</c:v>
                </c:pt>
                <c:pt idx="1673" formatCode="General">
                  <c:v>5.22E-4</c:v>
                </c:pt>
                <c:pt idx="1674" formatCode="General">
                  <c:v>5.1099999999999995E-4</c:v>
                </c:pt>
                <c:pt idx="1675" formatCode="General">
                  <c:v>5.0900000000000001E-4</c:v>
                </c:pt>
                <c:pt idx="1676" formatCode="General">
                  <c:v>4.8799999999999999E-4</c:v>
                </c:pt>
                <c:pt idx="1677" formatCode="General">
                  <c:v>4.8000000000000001E-4</c:v>
                </c:pt>
                <c:pt idx="1678" formatCode="General">
                  <c:v>4.8700000000000002E-4</c:v>
                </c:pt>
                <c:pt idx="1679" formatCode="General">
                  <c:v>5.0500000000000002E-4</c:v>
                </c:pt>
                <c:pt idx="1680" formatCode="General">
                  <c:v>5.2300000000000003E-4</c:v>
                </c:pt>
                <c:pt idx="1681" formatCode="General">
                  <c:v>5.1099999999999995E-4</c:v>
                </c:pt>
                <c:pt idx="1682" formatCode="General">
                  <c:v>4.8799999999999999E-4</c:v>
                </c:pt>
                <c:pt idx="1683" formatCode="General">
                  <c:v>4.57E-4</c:v>
                </c:pt>
                <c:pt idx="1684" formatCode="General">
                  <c:v>4.3899999999999999E-4</c:v>
                </c:pt>
                <c:pt idx="1685" formatCode="General">
                  <c:v>4.2999999999999999E-4</c:v>
                </c:pt>
                <c:pt idx="1686" formatCode="General">
                  <c:v>4.4000000000000002E-4</c:v>
                </c:pt>
                <c:pt idx="1687" formatCode="General">
                  <c:v>4.5100000000000001E-4</c:v>
                </c:pt>
                <c:pt idx="1688" formatCode="General">
                  <c:v>4.6000000000000001E-4</c:v>
                </c:pt>
                <c:pt idx="1689" formatCode="General">
                  <c:v>4.37E-4</c:v>
                </c:pt>
                <c:pt idx="1690" formatCode="General">
                  <c:v>4.1800000000000002E-4</c:v>
                </c:pt>
                <c:pt idx="1691" formatCode="General">
                  <c:v>4.06E-4</c:v>
                </c:pt>
                <c:pt idx="1692" formatCode="General">
                  <c:v>4.1899999999999999E-4</c:v>
                </c:pt>
                <c:pt idx="1693" formatCode="General">
                  <c:v>4.37E-4</c:v>
                </c:pt>
                <c:pt idx="1694" formatCode="General">
                  <c:v>4.4799999999999999E-4</c:v>
                </c:pt>
                <c:pt idx="1695" formatCode="General">
                  <c:v>4.5199999999999998E-4</c:v>
                </c:pt>
                <c:pt idx="1696" formatCode="General">
                  <c:v>4.44E-4</c:v>
                </c:pt>
                <c:pt idx="1697" formatCode="General">
                  <c:v>4.4700000000000002E-4</c:v>
                </c:pt>
                <c:pt idx="1698" formatCode="General">
                  <c:v>4.6099999999999998E-4</c:v>
                </c:pt>
                <c:pt idx="1699" formatCode="General">
                  <c:v>4.7600000000000002E-4</c:v>
                </c:pt>
                <c:pt idx="1700" formatCode="General">
                  <c:v>4.8200000000000001E-4</c:v>
                </c:pt>
                <c:pt idx="1701" formatCode="General">
                  <c:v>4.7399999999999997E-4</c:v>
                </c:pt>
                <c:pt idx="1702" formatCode="General">
                  <c:v>4.7899999999999999E-4</c:v>
                </c:pt>
                <c:pt idx="1703" formatCode="General">
                  <c:v>4.8500000000000003E-4</c:v>
                </c:pt>
                <c:pt idx="1704" formatCode="General">
                  <c:v>4.95E-4</c:v>
                </c:pt>
                <c:pt idx="1705" formatCode="General">
                  <c:v>4.95E-4</c:v>
                </c:pt>
                <c:pt idx="1706" formatCode="General">
                  <c:v>4.8700000000000002E-4</c:v>
                </c:pt>
                <c:pt idx="1707" formatCode="General">
                  <c:v>4.7600000000000002E-4</c:v>
                </c:pt>
                <c:pt idx="1708" formatCode="General">
                  <c:v>4.57E-4</c:v>
                </c:pt>
                <c:pt idx="1709" formatCode="General">
                  <c:v>4.5199999999999998E-4</c:v>
                </c:pt>
                <c:pt idx="1710" formatCode="General">
                  <c:v>4.4499999999999997E-4</c:v>
                </c:pt>
                <c:pt idx="1711" formatCode="General">
                  <c:v>4.4299999999999998E-4</c:v>
                </c:pt>
                <c:pt idx="1712" formatCode="General">
                  <c:v>4.3300000000000001E-4</c:v>
                </c:pt>
                <c:pt idx="1713" formatCode="General">
                  <c:v>4.2400000000000001E-4</c:v>
                </c:pt>
                <c:pt idx="1714" formatCode="General">
                  <c:v>4.2400000000000001E-4</c:v>
                </c:pt>
                <c:pt idx="1715" formatCode="General">
                  <c:v>4.37E-4</c:v>
                </c:pt>
                <c:pt idx="1716" formatCode="General">
                  <c:v>4.4999999999999999E-4</c:v>
                </c:pt>
                <c:pt idx="1717" formatCode="General">
                  <c:v>4.4499999999999997E-4</c:v>
                </c:pt>
                <c:pt idx="1718" formatCode="General">
                  <c:v>4.2400000000000001E-4</c:v>
                </c:pt>
                <c:pt idx="1719" formatCode="General">
                  <c:v>4.0499999999999998E-4</c:v>
                </c:pt>
                <c:pt idx="1720" formatCode="General">
                  <c:v>3.97E-4</c:v>
                </c:pt>
                <c:pt idx="1721" formatCode="General">
                  <c:v>4.06E-4</c:v>
                </c:pt>
                <c:pt idx="1722" formatCode="General">
                  <c:v>4.2499999999999998E-4</c:v>
                </c:pt>
                <c:pt idx="1723" formatCode="General">
                  <c:v>4.44E-4</c:v>
                </c:pt>
                <c:pt idx="1724" formatCode="General">
                  <c:v>4.4900000000000002E-4</c:v>
                </c:pt>
                <c:pt idx="1725" formatCode="General">
                  <c:v>4.46E-4</c:v>
                </c:pt>
                <c:pt idx="1726" formatCode="General">
                  <c:v>4.46E-4</c:v>
                </c:pt>
                <c:pt idx="1727" formatCode="General">
                  <c:v>4.4799999999999999E-4</c:v>
                </c:pt>
                <c:pt idx="1728" formatCode="General">
                  <c:v>4.4900000000000002E-4</c:v>
                </c:pt>
                <c:pt idx="1729" formatCode="General">
                  <c:v>4.5300000000000001E-4</c:v>
                </c:pt>
                <c:pt idx="1730" formatCode="General">
                  <c:v>4.66E-4</c:v>
                </c:pt>
                <c:pt idx="1731" formatCode="General">
                  <c:v>4.7800000000000002E-4</c:v>
                </c:pt>
                <c:pt idx="1732" formatCode="General">
                  <c:v>4.6999999999999999E-4</c:v>
                </c:pt>
                <c:pt idx="1733" formatCode="General">
                  <c:v>4.4299999999999998E-4</c:v>
                </c:pt>
                <c:pt idx="1734" formatCode="General">
                  <c:v>4.2299999999999998E-4</c:v>
                </c:pt>
                <c:pt idx="1735" formatCode="General">
                  <c:v>4.1800000000000002E-4</c:v>
                </c:pt>
                <c:pt idx="1736" formatCode="General">
                  <c:v>4.3199999999999998E-4</c:v>
                </c:pt>
                <c:pt idx="1737" formatCode="General">
                  <c:v>4.35E-4</c:v>
                </c:pt>
                <c:pt idx="1738" formatCode="General">
                  <c:v>4.35E-4</c:v>
                </c:pt>
                <c:pt idx="1739" formatCode="General">
                  <c:v>4.28E-4</c:v>
                </c:pt>
                <c:pt idx="1740" formatCode="General">
                  <c:v>4.26E-4</c:v>
                </c:pt>
                <c:pt idx="1741" formatCode="General">
                  <c:v>4.3199999999999998E-4</c:v>
                </c:pt>
                <c:pt idx="1742" formatCode="General">
                  <c:v>4.4700000000000002E-4</c:v>
                </c:pt>
                <c:pt idx="1743" formatCode="General">
                  <c:v>4.5800000000000002E-4</c:v>
                </c:pt>
                <c:pt idx="1744" formatCode="General">
                  <c:v>4.4999999999999999E-4</c:v>
                </c:pt>
                <c:pt idx="1745" formatCode="General">
                  <c:v>4.3399999999999998E-4</c:v>
                </c:pt>
                <c:pt idx="1746" formatCode="General">
                  <c:v>4.2499999999999998E-4</c:v>
                </c:pt>
                <c:pt idx="1747" formatCode="General">
                  <c:v>4.2000000000000002E-4</c:v>
                </c:pt>
                <c:pt idx="1748" formatCode="General">
                  <c:v>4.2200000000000001E-4</c:v>
                </c:pt>
                <c:pt idx="1749" formatCode="General">
                  <c:v>4.3100000000000001E-4</c:v>
                </c:pt>
                <c:pt idx="1750" formatCode="General">
                  <c:v>4.5300000000000001E-4</c:v>
                </c:pt>
                <c:pt idx="1751" formatCode="General">
                  <c:v>4.64E-4</c:v>
                </c:pt>
                <c:pt idx="1752" formatCode="General">
                  <c:v>4.6200000000000001E-4</c:v>
                </c:pt>
                <c:pt idx="1753" formatCode="General">
                  <c:v>4.64E-4</c:v>
                </c:pt>
                <c:pt idx="1754" formatCode="General">
                  <c:v>4.5800000000000002E-4</c:v>
                </c:pt>
                <c:pt idx="1755" formatCode="General">
                  <c:v>4.64E-4</c:v>
                </c:pt>
                <c:pt idx="1756" formatCode="General">
                  <c:v>4.4099999999999999E-4</c:v>
                </c:pt>
                <c:pt idx="1757" formatCode="General">
                  <c:v>4.35E-4</c:v>
                </c:pt>
                <c:pt idx="1758" formatCode="General">
                  <c:v>4.0999999999999999E-4</c:v>
                </c:pt>
                <c:pt idx="1759" formatCode="General">
                  <c:v>4.0200000000000001E-4</c:v>
                </c:pt>
                <c:pt idx="1760" formatCode="General">
                  <c:v>3.9100000000000002E-4</c:v>
                </c:pt>
                <c:pt idx="1761" formatCode="General">
                  <c:v>4.06E-4</c:v>
                </c:pt>
                <c:pt idx="1762" formatCode="General">
                  <c:v>4.2200000000000001E-4</c:v>
                </c:pt>
                <c:pt idx="1763" formatCode="General">
                  <c:v>4.28E-4</c:v>
                </c:pt>
                <c:pt idx="1764" formatCode="General">
                  <c:v>4.3100000000000001E-4</c:v>
                </c:pt>
                <c:pt idx="1765" formatCode="General">
                  <c:v>4.3399999999999998E-4</c:v>
                </c:pt>
                <c:pt idx="1766" formatCode="General">
                  <c:v>4.46E-4</c:v>
                </c:pt>
                <c:pt idx="1767" formatCode="General">
                  <c:v>4.3399999999999998E-4</c:v>
                </c:pt>
                <c:pt idx="1768" formatCode="General">
                  <c:v>4.1199999999999999E-4</c:v>
                </c:pt>
                <c:pt idx="1769" formatCode="General">
                  <c:v>3.9399999999999998E-4</c:v>
                </c:pt>
                <c:pt idx="1770" formatCode="General">
                  <c:v>4.0099999999999999E-4</c:v>
                </c:pt>
                <c:pt idx="1771" formatCode="General">
                  <c:v>4.2099999999999999E-4</c:v>
                </c:pt>
                <c:pt idx="1772" formatCode="General">
                  <c:v>4.4000000000000002E-4</c:v>
                </c:pt>
                <c:pt idx="1773" formatCode="General">
                  <c:v>4.3399999999999998E-4</c:v>
                </c:pt>
                <c:pt idx="1774" formatCode="General">
                  <c:v>4.1800000000000002E-4</c:v>
                </c:pt>
                <c:pt idx="1775" formatCode="General">
                  <c:v>4.0700000000000003E-4</c:v>
                </c:pt>
                <c:pt idx="1776" formatCode="General">
                  <c:v>4.2299999999999998E-4</c:v>
                </c:pt>
                <c:pt idx="1777" formatCode="General">
                  <c:v>4.5399999999999998E-4</c:v>
                </c:pt>
                <c:pt idx="1778" formatCode="General">
                  <c:v>4.64E-4</c:v>
                </c:pt>
                <c:pt idx="1779" formatCode="General">
                  <c:v>4.5800000000000002E-4</c:v>
                </c:pt>
                <c:pt idx="1780" formatCode="General">
                  <c:v>4.3199999999999998E-4</c:v>
                </c:pt>
                <c:pt idx="1781" formatCode="General">
                  <c:v>4.28E-4</c:v>
                </c:pt>
                <c:pt idx="1782" formatCode="General">
                  <c:v>4.26E-4</c:v>
                </c:pt>
                <c:pt idx="1783" formatCode="General">
                  <c:v>4.37E-4</c:v>
                </c:pt>
                <c:pt idx="1784" formatCode="General">
                  <c:v>4.4000000000000002E-4</c:v>
                </c:pt>
                <c:pt idx="1785" formatCode="General">
                  <c:v>4.3600000000000003E-4</c:v>
                </c:pt>
                <c:pt idx="1786" formatCode="General">
                  <c:v>4.1899999999999999E-4</c:v>
                </c:pt>
                <c:pt idx="1787" formatCode="General">
                  <c:v>4.0999999999999999E-4</c:v>
                </c:pt>
                <c:pt idx="1788" formatCode="General">
                  <c:v>4.08E-4</c:v>
                </c:pt>
                <c:pt idx="1789" formatCode="General">
                  <c:v>4.0900000000000002E-4</c:v>
                </c:pt>
                <c:pt idx="1790" formatCode="General">
                  <c:v>4.1199999999999999E-4</c:v>
                </c:pt>
                <c:pt idx="1791" formatCode="General">
                  <c:v>4.2499999999999998E-4</c:v>
                </c:pt>
                <c:pt idx="1792" formatCode="General">
                  <c:v>4.5800000000000002E-4</c:v>
                </c:pt>
                <c:pt idx="1793" formatCode="General">
                  <c:v>4.8000000000000001E-4</c:v>
                </c:pt>
                <c:pt idx="1794" formatCode="General">
                  <c:v>4.8299999999999998E-4</c:v>
                </c:pt>
                <c:pt idx="1795" formatCode="General">
                  <c:v>4.73E-4</c:v>
                </c:pt>
                <c:pt idx="1796" formatCode="General">
                  <c:v>4.66E-4</c:v>
                </c:pt>
                <c:pt idx="1797" formatCode="General">
                  <c:v>4.6099999999999998E-4</c:v>
                </c:pt>
                <c:pt idx="1798" formatCode="General">
                  <c:v>4.5600000000000003E-4</c:v>
                </c:pt>
                <c:pt idx="1799" formatCode="General">
                  <c:v>4.5399999999999998E-4</c:v>
                </c:pt>
                <c:pt idx="1800" formatCode="General">
                  <c:v>4.6099999999999998E-4</c:v>
                </c:pt>
                <c:pt idx="1801" formatCode="General">
                  <c:v>4.6200000000000001E-4</c:v>
                </c:pt>
                <c:pt idx="1802" formatCode="General">
                  <c:v>4.6200000000000001E-4</c:v>
                </c:pt>
                <c:pt idx="1803" formatCode="General">
                  <c:v>4.5300000000000001E-4</c:v>
                </c:pt>
                <c:pt idx="1804" formatCode="General">
                  <c:v>4.4099999999999999E-4</c:v>
                </c:pt>
                <c:pt idx="1805" formatCode="General">
                  <c:v>4.1399999999999998E-4</c:v>
                </c:pt>
                <c:pt idx="1806" formatCode="General">
                  <c:v>3.9100000000000002E-4</c:v>
                </c:pt>
                <c:pt idx="1807" formatCode="General">
                  <c:v>3.8900000000000002E-4</c:v>
                </c:pt>
                <c:pt idx="1808" formatCode="General">
                  <c:v>4.1199999999999999E-4</c:v>
                </c:pt>
                <c:pt idx="1809" formatCode="General">
                  <c:v>4.4299999999999998E-4</c:v>
                </c:pt>
                <c:pt idx="1810" formatCode="General">
                  <c:v>4.55E-4</c:v>
                </c:pt>
                <c:pt idx="1811" formatCode="General">
                  <c:v>4.5300000000000001E-4</c:v>
                </c:pt>
                <c:pt idx="1812" formatCode="General">
                  <c:v>4.4099999999999999E-4</c:v>
                </c:pt>
                <c:pt idx="1813" formatCode="General">
                  <c:v>4.4299999999999998E-4</c:v>
                </c:pt>
                <c:pt idx="1814" formatCode="General">
                  <c:v>4.5199999999999998E-4</c:v>
                </c:pt>
                <c:pt idx="1815" formatCode="General">
                  <c:v>4.7399999999999997E-4</c:v>
                </c:pt>
                <c:pt idx="1816" formatCode="General">
                  <c:v>4.8700000000000002E-4</c:v>
                </c:pt>
                <c:pt idx="1817" formatCode="General">
                  <c:v>4.84E-4</c:v>
                </c:pt>
                <c:pt idx="1818" formatCode="General">
                  <c:v>4.64E-4</c:v>
                </c:pt>
                <c:pt idx="1819" formatCode="General">
                  <c:v>4.37E-4</c:v>
                </c:pt>
                <c:pt idx="1820" formatCode="General">
                  <c:v>4.2099999999999999E-4</c:v>
                </c:pt>
                <c:pt idx="1821" formatCode="General">
                  <c:v>4.0499999999999998E-4</c:v>
                </c:pt>
                <c:pt idx="1822" formatCode="General">
                  <c:v>3.8400000000000001E-4</c:v>
                </c:pt>
                <c:pt idx="1823" formatCode="General">
                  <c:v>3.77E-4</c:v>
                </c:pt>
                <c:pt idx="1824" formatCode="General">
                  <c:v>3.77E-4</c:v>
                </c:pt>
                <c:pt idx="1825" formatCode="General">
                  <c:v>3.97E-4</c:v>
                </c:pt>
                <c:pt idx="1826" formatCode="General">
                  <c:v>4.1100000000000002E-4</c:v>
                </c:pt>
                <c:pt idx="1827" formatCode="General">
                  <c:v>4.3399999999999998E-4</c:v>
                </c:pt>
                <c:pt idx="1828" formatCode="General">
                  <c:v>4.2900000000000002E-4</c:v>
                </c:pt>
                <c:pt idx="1829" formatCode="General">
                  <c:v>4.1100000000000002E-4</c:v>
                </c:pt>
                <c:pt idx="1830" formatCode="General">
                  <c:v>3.7800000000000003E-4</c:v>
                </c:pt>
                <c:pt idx="1831" formatCode="General">
                  <c:v>3.7100000000000002E-4</c:v>
                </c:pt>
                <c:pt idx="1832" formatCode="General">
                  <c:v>3.7300000000000001E-4</c:v>
                </c:pt>
                <c:pt idx="1833" formatCode="General">
                  <c:v>3.7100000000000002E-4</c:v>
                </c:pt>
                <c:pt idx="1834" formatCode="General">
                  <c:v>3.7199999999999999E-4</c:v>
                </c:pt>
                <c:pt idx="1835" formatCode="General">
                  <c:v>3.7500000000000001E-4</c:v>
                </c:pt>
                <c:pt idx="1836" formatCode="General">
                  <c:v>4.0000000000000002E-4</c:v>
                </c:pt>
                <c:pt idx="1837" formatCode="General">
                  <c:v>3.9899999999999999E-4</c:v>
                </c:pt>
                <c:pt idx="1838" formatCode="General">
                  <c:v>3.86E-4</c:v>
                </c:pt>
                <c:pt idx="1839" formatCode="General">
                  <c:v>3.6299999999999999E-4</c:v>
                </c:pt>
                <c:pt idx="1840" formatCode="General">
                  <c:v>3.5599999999999998E-4</c:v>
                </c:pt>
                <c:pt idx="1841" formatCode="General">
                  <c:v>3.5799999999999997E-4</c:v>
                </c:pt>
                <c:pt idx="1842" formatCode="General">
                  <c:v>3.57E-4</c:v>
                </c:pt>
                <c:pt idx="1843" formatCode="General">
                  <c:v>3.57E-4</c:v>
                </c:pt>
                <c:pt idx="1844" formatCode="General">
                  <c:v>3.6299999999999999E-4</c:v>
                </c:pt>
                <c:pt idx="1845" formatCode="General">
                  <c:v>3.7500000000000001E-4</c:v>
                </c:pt>
                <c:pt idx="1846" formatCode="General">
                  <c:v>4.0299999999999998E-4</c:v>
                </c:pt>
                <c:pt idx="1847" formatCode="General">
                  <c:v>4.17E-4</c:v>
                </c:pt>
                <c:pt idx="1848" formatCode="General">
                  <c:v>4.2499999999999998E-4</c:v>
                </c:pt>
                <c:pt idx="1849" formatCode="General">
                  <c:v>4.1599999999999997E-4</c:v>
                </c:pt>
                <c:pt idx="1850" formatCode="General">
                  <c:v>4.1899999999999999E-4</c:v>
                </c:pt>
                <c:pt idx="1851" formatCode="General">
                  <c:v>4.1800000000000002E-4</c:v>
                </c:pt>
                <c:pt idx="1852" formatCode="General">
                  <c:v>4.0400000000000001E-4</c:v>
                </c:pt>
                <c:pt idx="1853" formatCode="General">
                  <c:v>3.8400000000000001E-4</c:v>
                </c:pt>
                <c:pt idx="1854" formatCode="General">
                  <c:v>3.8900000000000002E-4</c:v>
                </c:pt>
                <c:pt idx="1855" formatCode="General">
                  <c:v>4.1100000000000002E-4</c:v>
                </c:pt>
                <c:pt idx="1856" formatCode="General">
                  <c:v>4.1100000000000002E-4</c:v>
                </c:pt>
                <c:pt idx="1857" formatCode="General">
                  <c:v>3.79E-4</c:v>
                </c:pt>
                <c:pt idx="1858" formatCode="General">
                  <c:v>3.3599999999999998E-4</c:v>
                </c:pt>
                <c:pt idx="1859" formatCode="General">
                  <c:v>3.3E-4</c:v>
                </c:pt>
                <c:pt idx="1860" formatCode="General">
                  <c:v>3.5199999999999999E-4</c:v>
                </c:pt>
                <c:pt idx="1861" formatCode="General">
                  <c:v>3.9899999999999999E-4</c:v>
                </c:pt>
                <c:pt idx="1862" formatCode="General">
                  <c:v>4.1599999999999997E-4</c:v>
                </c:pt>
                <c:pt idx="1863" formatCode="General">
                  <c:v>4.0400000000000001E-4</c:v>
                </c:pt>
                <c:pt idx="1864" formatCode="General">
                  <c:v>3.6499999999999998E-4</c:v>
                </c:pt>
                <c:pt idx="1865" formatCode="General">
                  <c:v>3.3500000000000001E-4</c:v>
                </c:pt>
                <c:pt idx="1866" formatCode="General">
                  <c:v>3.2600000000000001E-4</c:v>
                </c:pt>
                <c:pt idx="1867" formatCode="General">
                  <c:v>3.2699999999999998E-4</c:v>
                </c:pt>
                <c:pt idx="1868" formatCode="General">
                  <c:v>3.4400000000000001E-4</c:v>
                </c:pt>
                <c:pt idx="1869" formatCode="General">
                  <c:v>3.6099999999999999E-4</c:v>
                </c:pt>
                <c:pt idx="1870" formatCode="General">
                  <c:v>3.77E-4</c:v>
                </c:pt>
                <c:pt idx="1871" formatCode="General">
                  <c:v>3.88E-4</c:v>
                </c:pt>
                <c:pt idx="1872" formatCode="General">
                  <c:v>3.8900000000000002E-4</c:v>
                </c:pt>
                <c:pt idx="1873" formatCode="General">
                  <c:v>4.0299999999999998E-4</c:v>
                </c:pt>
                <c:pt idx="1874" formatCode="General">
                  <c:v>4.0700000000000003E-4</c:v>
                </c:pt>
                <c:pt idx="1875" formatCode="General">
                  <c:v>4.3199999999999998E-4</c:v>
                </c:pt>
                <c:pt idx="1876" formatCode="General">
                  <c:v>4.3800000000000002E-4</c:v>
                </c:pt>
                <c:pt idx="1877" formatCode="General">
                  <c:v>4.4900000000000002E-4</c:v>
                </c:pt>
                <c:pt idx="1878" formatCode="General">
                  <c:v>4.3199999999999998E-4</c:v>
                </c:pt>
                <c:pt idx="1879" formatCode="General">
                  <c:v>4.2700000000000002E-4</c:v>
                </c:pt>
                <c:pt idx="1880" formatCode="General">
                  <c:v>4.0000000000000002E-4</c:v>
                </c:pt>
                <c:pt idx="1881" formatCode="General">
                  <c:v>3.8299999999999999E-4</c:v>
                </c:pt>
                <c:pt idx="1882" formatCode="General">
                  <c:v>3.4400000000000001E-4</c:v>
                </c:pt>
                <c:pt idx="1883" formatCode="General">
                  <c:v>3.2200000000000002E-4</c:v>
                </c:pt>
                <c:pt idx="1884" formatCode="General">
                  <c:v>2.9399999999999999E-4</c:v>
                </c:pt>
                <c:pt idx="1885" formatCode="General">
                  <c:v>3.0200000000000002E-4</c:v>
                </c:pt>
                <c:pt idx="1886" formatCode="General">
                  <c:v>3.2699999999999998E-4</c:v>
                </c:pt>
                <c:pt idx="1887" formatCode="General">
                  <c:v>3.57E-4</c:v>
                </c:pt>
                <c:pt idx="1888" formatCode="General">
                  <c:v>3.5300000000000002E-4</c:v>
                </c:pt>
                <c:pt idx="1889" formatCode="General">
                  <c:v>3.2299999999999999E-4</c:v>
                </c:pt>
                <c:pt idx="1890" formatCode="General">
                  <c:v>3.1E-4</c:v>
                </c:pt>
                <c:pt idx="1891" formatCode="General">
                  <c:v>3.19E-4</c:v>
                </c:pt>
                <c:pt idx="1892" formatCode="General">
                  <c:v>3.48E-4</c:v>
                </c:pt>
                <c:pt idx="1893" formatCode="General">
                  <c:v>3.6000000000000002E-4</c:v>
                </c:pt>
                <c:pt idx="1894" formatCode="General">
                  <c:v>3.8099999999999999E-4</c:v>
                </c:pt>
                <c:pt idx="1895" formatCode="General">
                  <c:v>3.97E-4</c:v>
                </c:pt>
                <c:pt idx="1896" formatCode="General">
                  <c:v>4.1399999999999998E-4</c:v>
                </c:pt>
                <c:pt idx="1897" formatCode="General">
                  <c:v>4.0299999999999998E-4</c:v>
                </c:pt>
                <c:pt idx="1898" formatCode="General">
                  <c:v>3.9500000000000001E-4</c:v>
                </c:pt>
                <c:pt idx="1899" formatCode="General">
                  <c:v>3.79E-4</c:v>
                </c:pt>
                <c:pt idx="1900" formatCode="General">
                  <c:v>3.7199999999999999E-4</c:v>
                </c:pt>
                <c:pt idx="1901" formatCode="General">
                  <c:v>3.6699999999999998E-4</c:v>
                </c:pt>
                <c:pt idx="1902" formatCode="General">
                  <c:v>3.6699999999999998E-4</c:v>
                </c:pt>
                <c:pt idx="1903" formatCode="General">
                  <c:v>3.86E-4</c:v>
                </c:pt>
                <c:pt idx="1904" formatCode="General">
                  <c:v>3.9399999999999998E-4</c:v>
                </c:pt>
                <c:pt idx="1905" formatCode="General">
                  <c:v>4.0099999999999999E-4</c:v>
                </c:pt>
                <c:pt idx="1906" formatCode="General">
                  <c:v>3.8499999999999998E-4</c:v>
                </c:pt>
                <c:pt idx="1907" formatCode="General">
                  <c:v>3.68E-4</c:v>
                </c:pt>
                <c:pt idx="1908" formatCode="General">
                  <c:v>3.57E-4</c:v>
                </c:pt>
                <c:pt idx="1909" formatCode="General">
                  <c:v>3.6200000000000002E-4</c:v>
                </c:pt>
                <c:pt idx="1910" formatCode="General">
                  <c:v>3.68E-4</c:v>
                </c:pt>
                <c:pt idx="1911" formatCode="General">
                  <c:v>3.6999999999999999E-4</c:v>
                </c:pt>
                <c:pt idx="1912" formatCode="General">
                  <c:v>3.6099999999999999E-4</c:v>
                </c:pt>
                <c:pt idx="1913" formatCode="General">
                  <c:v>3.5199999999999999E-4</c:v>
                </c:pt>
                <c:pt idx="1914" formatCode="General">
                  <c:v>3.3199999999999999E-4</c:v>
                </c:pt>
                <c:pt idx="1915" formatCode="General">
                  <c:v>3.1399999999999999E-4</c:v>
                </c:pt>
                <c:pt idx="1916" formatCode="General">
                  <c:v>3.1300000000000002E-4</c:v>
                </c:pt>
                <c:pt idx="1917" formatCode="General">
                  <c:v>3.5599999999999998E-4</c:v>
                </c:pt>
                <c:pt idx="1918" formatCode="General">
                  <c:v>4.1300000000000001E-4</c:v>
                </c:pt>
                <c:pt idx="1919" formatCode="General">
                  <c:v>4.3600000000000003E-4</c:v>
                </c:pt>
                <c:pt idx="1920" formatCode="General">
                  <c:v>4.0299999999999998E-4</c:v>
                </c:pt>
                <c:pt idx="1921" formatCode="General">
                  <c:v>3.6000000000000002E-4</c:v>
                </c:pt>
                <c:pt idx="1922" formatCode="General">
                  <c:v>3.5300000000000002E-4</c:v>
                </c:pt>
                <c:pt idx="1923" formatCode="General">
                  <c:v>3.6600000000000001E-4</c:v>
                </c:pt>
                <c:pt idx="1924" formatCode="General">
                  <c:v>3.8299999999999999E-4</c:v>
                </c:pt>
                <c:pt idx="1925" formatCode="General">
                  <c:v>4.0000000000000002E-4</c:v>
                </c:pt>
                <c:pt idx="1926" formatCode="General">
                  <c:v>4.15E-4</c:v>
                </c:pt>
                <c:pt idx="1927" formatCode="General">
                  <c:v>4.17E-4</c:v>
                </c:pt>
                <c:pt idx="1928" formatCode="General">
                  <c:v>3.8000000000000002E-4</c:v>
                </c:pt>
                <c:pt idx="1929" formatCode="General">
                  <c:v>3.3700000000000001E-4</c:v>
                </c:pt>
                <c:pt idx="1930" formatCode="General">
                  <c:v>2.9100000000000003E-4</c:v>
                </c:pt>
                <c:pt idx="1931" formatCode="General">
                  <c:v>2.7500000000000002E-4</c:v>
                </c:pt>
                <c:pt idx="1932" formatCode="General">
                  <c:v>3.01E-4</c:v>
                </c:pt>
                <c:pt idx="1933" formatCode="General">
                  <c:v>3.4099999999999999E-4</c:v>
                </c:pt>
                <c:pt idx="1934" formatCode="General">
                  <c:v>3.68E-4</c:v>
                </c:pt>
                <c:pt idx="1935" formatCode="General">
                  <c:v>3.5199999999999999E-4</c:v>
                </c:pt>
                <c:pt idx="1936" formatCode="General">
                  <c:v>3.4299999999999999E-4</c:v>
                </c:pt>
                <c:pt idx="1937" formatCode="General">
                  <c:v>3.3700000000000001E-4</c:v>
                </c:pt>
                <c:pt idx="1938" formatCode="General">
                  <c:v>3.48E-4</c:v>
                </c:pt>
                <c:pt idx="1939" formatCode="General">
                  <c:v>3.3700000000000001E-4</c:v>
                </c:pt>
                <c:pt idx="1940" formatCode="General">
                  <c:v>3.39E-4</c:v>
                </c:pt>
                <c:pt idx="1941" formatCode="General">
                  <c:v>3.3500000000000001E-4</c:v>
                </c:pt>
                <c:pt idx="1942" formatCode="General">
                  <c:v>3.4099999999999999E-4</c:v>
                </c:pt>
                <c:pt idx="1943" formatCode="General">
                  <c:v>3.4000000000000002E-4</c:v>
                </c:pt>
                <c:pt idx="1944" formatCode="General">
                  <c:v>3.3300000000000002E-4</c:v>
                </c:pt>
                <c:pt idx="1945" formatCode="General">
                  <c:v>3.2299999999999999E-4</c:v>
                </c:pt>
                <c:pt idx="1946" formatCode="General">
                  <c:v>3.1199999999999999E-4</c:v>
                </c:pt>
                <c:pt idx="1947" formatCode="General">
                  <c:v>2.99E-4</c:v>
                </c:pt>
                <c:pt idx="1948" formatCode="General">
                  <c:v>3.0699999999999998E-4</c:v>
                </c:pt>
                <c:pt idx="1949" formatCode="General">
                  <c:v>3.2200000000000002E-4</c:v>
                </c:pt>
                <c:pt idx="1950" formatCode="General">
                  <c:v>3.5199999999999999E-4</c:v>
                </c:pt>
                <c:pt idx="1951" formatCode="General">
                  <c:v>3.6699999999999998E-4</c:v>
                </c:pt>
                <c:pt idx="1952" formatCode="General">
                  <c:v>3.6999999999999999E-4</c:v>
                </c:pt>
                <c:pt idx="1953" formatCode="General">
                  <c:v>3.59E-4</c:v>
                </c:pt>
                <c:pt idx="1954" formatCode="General">
                  <c:v>3.2699999999999998E-4</c:v>
                </c:pt>
                <c:pt idx="1955" formatCode="General">
                  <c:v>3.0299999999999999E-4</c:v>
                </c:pt>
                <c:pt idx="1956" formatCode="General">
                  <c:v>2.9300000000000002E-4</c:v>
                </c:pt>
                <c:pt idx="1957" formatCode="General">
                  <c:v>3.1199999999999999E-4</c:v>
                </c:pt>
                <c:pt idx="1958" formatCode="General">
                  <c:v>3.28E-4</c:v>
                </c:pt>
                <c:pt idx="1959" formatCode="General">
                  <c:v>3.3E-4</c:v>
                </c:pt>
                <c:pt idx="1960" formatCode="General">
                  <c:v>3.21E-4</c:v>
                </c:pt>
                <c:pt idx="1961" formatCode="General">
                  <c:v>3.1199999999999999E-4</c:v>
                </c:pt>
                <c:pt idx="1962" formatCode="General">
                  <c:v>3.0499999999999999E-4</c:v>
                </c:pt>
                <c:pt idx="1963" formatCode="General">
                  <c:v>3.1E-4</c:v>
                </c:pt>
                <c:pt idx="1964" formatCode="General">
                  <c:v>3.2699999999999998E-4</c:v>
                </c:pt>
                <c:pt idx="1965" formatCode="General">
                  <c:v>3.4299999999999999E-4</c:v>
                </c:pt>
                <c:pt idx="1966" formatCode="General">
                  <c:v>3.3E-4</c:v>
                </c:pt>
                <c:pt idx="1967" formatCode="General">
                  <c:v>2.9E-4</c:v>
                </c:pt>
                <c:pt idx="1968" formatCode="General">
                  <c:v>2.5300000000000002E-4</c:v>
                </c:pt>
                <c:pt idx="1969" formatCode="General">
                  <c:v>2.4499999999999999E-4</c:v>
                </c:pt>
                <c:pt idx="1970" formatCode="General">
                  <c:v>2.7E-4</c:v>
                </c:pt>
                <c:pt idx="1971" formatCode="General">
                  <c:v>2.8800000000000001E-4</c:v>
                </c:pt>
                <c:pt idx="1972" formatCode="General">
                  <c:v>2.9599999999999998E-4</c:v>
                </c:pt>
                <c:pt idx="1973" formatCode="General">
                  <c:v>2.8699999999999998E-4</c:v>
                </c:pt>
                <c:pt idx="1974" formatCode="General">
                  <c:v>2.99E-4</c:v>
                </c:pt>
                <c:pt idx="1975" formatCode="General">
                  <c:v>3.1199999999999999E-4</c:v>
                </c:pt>
                <c:pt idx="1976" formatCode="General">
                  <c:v>3.21E-4</c:v>
                </c:pt>
                <c:pt idx="1977" formatCode="General">
                  <c:v>3.21E-4</c:v>
                </c:pt>
                <c:pt idx="1978" formatCode="General">
                  <c:v>3.1399999999999999E-4</c:v>
                </c:pt>
                <c:pt idx="1979" formatCode="General">
                  <c:v>3.1399999999999999E-4</c:v>
                </c:pt>
                <c:pt idx="1980" formatCode="General">
                  <c:v>2.9599999999999998E-4</c:v>
                </c:pt>
                <c:pt idx="1981" formatCode="General">
                  <c:v>2.9100000000000003E-4</c:v>
                </c:pt>
                <c:pt idx="1982" formatCode="General">
                  <c:v>2.9500000000000001E-4</c:v>
                </c:pt>
                <c:pt idx="1983" formatCode="General">
                  <c:v>3.0499999999999999E-4</c:v>
                </c:pt>
                <c:pt idx="1984" formatCode="General">
                  <c:v>2.9999999999999997E-4</c:v>
                </c:pt>
                <c:pt idx="1985" formatCode="General">
                  <c:v>2.8699999999999998E-4</c:v>
                </c:pt>
                <c:pt idx="1986" formatCode="General">
                  <c:v>2.7700000000000001E-4</c:v>
                </c:pt>
                <c:pt idx="1987" formatCode="General">
                  <c:v>2.8499999999999999E-4</c:v>
                </c:pt>
                <c:pt idx="1988" formatCode="General">
                  <c:v>2.8600000000000001E-4</c:v>
                </c:pt>
                <c:pt idx="1989" formatCode="General">
                  <c:v>2.9799999999999998E-4</c:v>
                </c:pt>
                <c:pt idx="1990" formatCode="General">
                  <c:v>3.01E-4</c:v>
                </c:pt>
                <c:pt idx="1991" formatCode="General">
                  <c:v>3.0600000000000001E-4</c:v>
                </c:pt>
                <c:pt idx="1992" formatCode="General">
                  <c:v>3.1E-4</c:v>
                </c:pt>
                <c:pt idx="1993" formatCode="General">
                  <c:v>3.1E-4</c:v>
                </c:pt>
                <c:pt idx="1994" formatCode="General">
                  <c:v>3.1799999999999998E-4</c:v>
                </c:pt>
                <c:pt idx="1995" formatCode="General">
                  <c:v>3.0299999999999999E-4</c:v>
                </c:pt>
                <c:pt idx="1996" formatCode="General">
                  <c:v>2.9399999999999999E-4</c:v>
                </c:pt>
                <c:pt idx="1997" formatCode="General">
                  <c:v>2.8499999999999999E-4</c:v>
                </c:pt>
                <c:pt idx="1998" formatCode="General">
                  <c:v>2.9300000000000002E-4</c:v>
                </c:pt>
                <c:pt idx="1999" formatCode="General">
                  <c:v>3.0600000000000001E-4</c:v>
                </c:pt>
                <c:pt idx="2000" formatCode="General">
                  <c:v>3.1500000000000001E-4</c:v>
                </c:pt>
                <c:pt idx="2001" formatCode="General">
                  <c:v>3.2200000000000002E-4</c:v>
                </c:pt>
                <c:pt idx="2002" formatCode="General">
                  <c:v>3.1E-4</c:v>
                </c:pt>
                <c:pt idx="2003" formatCode="General">
                  <c:v>2.8299999999999999E-4</c:v>
                </c:pt>
                <c:pt idx="2004" formatCode="General">
                  <c:v>2.5799999999999998E-4</c:v>
                </c:pt>
                <c:pt idx="2005" formatCode="General">
                  <c:v>2.5700000000000001E-4</c:v>
                </c:pt>
                <c:pt idx="2006" formatCode="General">
                  <c:v>2.7799999999999998E-4</c:v>
                </c:pt>
                <c:pt idx="2007" formatCode="General">
                  <c:v>2.8699999999999998E-4</c:v>
                </c:pt>
                <c:pt idx="2008" formatCode="General">
                  <c:v>2.7500000000000002E-4</c:v>
                </c:pt>
                <c:pt idx="2009" formatCode="General">
                  <c:v>2.52E-4</c:v>
                </c:pt>
                <c:pt idx="2010" formatCode="General">
                  <c:v>2.4399999999999999E-4</c:v>
                </c:pt>
                <c:pt idx="2011" formatCode="General">
                  <c:v>2.5999999999999998E-4</c:v>
                </c:pt>
                <c:pt idx="2012" formatCode="General">
                  <c:v>2.8899999999999998E-4</c:v>
                </c:pt>
                <c:pt idx="2013" formatCode="General">
                  <c:v>3.1700000000000001E-4</c:v>
                </c:pt>
                <c:pt idx="2014" formatCode="General">
                  <c:v>3.2600000000000001E-4</c:v>
                </c:pt>
                <c:pt idx="2015" formatCode="General">
                  <c:v>3.2899999999999997E-4</c:v>
                </c:pt>
                <c:pt idx="2016" formatCode="General">
                  <c:v>3.2000000000000003E-4</c:v>
                </c:pt>
                <c:pt idx="2017" formatCode="General">
                  <c:v>3.1300000000000002E-4</c:v>
                </c:pt>
                <c:pt idx="2018" formatCode="General">
                  <c:v>2.7799999999999998E-4</c:v>
                </c:pt>
                <c:pt idx="2019" formatCode="General">
                  <c:v>2.5500000000000002E-4</c:v>
                </c:pt>
                <c:pt idx="2020" formatCode="General">
                  <c:v>2.4399999999999999E-4</c:v>
                </c:pt>
                <c:pt idx="2021" formatCode="General">
                  <c:v>2.63E-4</c:v>
                </c:pt>
                <c:pt idx="2022" formatCode="General">
                  <c:v>2.7500000000000002E-4</c:v>
                </c:pt>
                <c:pt idx="2023" formatCode="General">
                  <c:v>2.7700000000000001E-4</c:v>
                </c:pt>
                <c:pt idx="2024" formatCode="General">
                  <c:v>2.8299999999999999E-4</c:v>
                </c:pt>
                <c:pt idx="2025" formatCode="General">
                  <c:v>2.8699999999999998E-4</c:v>
                </c:pt>
                <c:pt idx="2026" formatCode="General">
                  <c:v>2.8600000000000001E-4</c:v>
                </c:pt>
                <c:pt idx="2027" formatCode="General">
                  <c:v>2.6600000000000001E-4</c:v>
                </c:pt>
                <c:pt idx="2028" formatCode="General">
                  <c:v>2.41E-4</c:v>
                </c:pt>
                <c:pt idx="2029" formatCode="General">
                  <c:v>2.3800000000000001E-4</c:v>
                </c:pt>
                <c:pt idx="2030" formatCode="General">
                  <c:v>2.43E-4</c:v>
                </c:pt>
                <c:pt idx="2031" formatCode="General">
                  <c:v>2.6600000000000001E-4</c:v>
                </c:pt>
                <c:pt idx="2032" formatCode="General">
                  <c:v>2.6800000000000001E-4</c:v>
                </c:pt>
                <c:pt idx="2033" formatCode="General">
                  <c:v>2.8200000000000002E-4</c:v>
                </c:pt>
                <c:pt idx="2034" formatCode="General">
                  <c:v>2.8899999999999998E-4</c:v>
                </c:pt>
                <c:pt idx="2035" formatCode="General">
                  <c:v>2.99E-4</c:v>
                </c:pt>
                <c:pt idx="2036" formatCode="General">
                  <c:v>2.9E-4</c:v>
                </c:pt>
                <c:pt idx="2037" formatCode="General">
                  <c:v>2.8600000000000001E-4</c:v>
                </c:pt>
                <c:pt idx="2038" formatCode="General">
                  <c:v>2.9599999999999998E-4</c:v>
                </c:pt>
                <c:pt idx="2039" formatCode="General">
                  <c:v>3.2000000000000003E-4</c:v>
                </c:pt>
                <c:pt idx="2040" formatCode="General">
                  <c:v>3.0899999999999998E-4</c:v>
                </c:pt>
                <c:pt idx="2041" formatCode="General">
                  <c:v>2.81E-4</c:v>
                </c:pt>
                <c:pt idx="2042" formatCode="General">
                  <c:v>2.4399999999999999E-4</c:v>
                </c:pt>
                <c:pt idx="2043" formatCode="General">
                  <c:v>2.4699999999999999E-4</c:v>
                </c:pt>
                <c:pt idx="2044" formatCode="General">
                  <c:v>2.4899999999999998E-4</c:v>
                </c:pt>
                <c:pt idx="2045" formatCode="General">
                  <c:v>2.4899999999999998E-4</c:v>
                </c:pt>
                <c:pt idx="2046" formatCode="General">
                  <c:v>2.2900000000000001E-4</c:v>
                </c:pt>
                <c:pt idx="2047" formatCode="General">
                  <c:v>2.0000000000000001E-4</c:v>
                </c:pt>
                <c:pt idx="2048" formatCode="General">
                  <c:v>1.7799999999999999E-4</c:v>
                </c:pt>
                <c:pt idx="2049" formatCode="General">
                  <c:v>1.7799999999999999E-4</c:v>
                </c:pt>
                <c:pt idx="2050" formatCode="General">
                  <c:v>2.14E-4</c:v>
                </c:pt>
                <c:pt idx="2051" formatCode="General">
                  <c:v>2.4800000000000001E-4</c:v>
                </c:pt>
                <c:pt idx="2052" formatCode="General">
                  <c:v>2.6600000000000001E-4</c:v>
                </c:pt>
                <c:pt idx="2053" formatCode="General">
                  <c:v>2.5399999999999999E-4</c:v>
                </c:pt>
                <c:pt idx="2054" formatCode="General">
                  <c:v>2.3599999999999999E-4</c:v>
                </c:pt>
                <c:pt idx="2055" formatCode="General">
                  <c:v>2.2000000000000001E-4</c:v>
                </c:pt>
                <c:pt idx="2056" formatCode="General">
                  <c:v>2.1100000000000001E-4</c:v>
                </c:pt>
                <c:pt idx="2057" formatCode="General">
                  <c:v>2.2000000000000001E-4</c:v>
                </c:pt>
                <c:pt idx="2058" formatCode="General">
                  <c:v>2.34E-4</c:v>
                </c:pt>
                <c:pt idx="2059" formatCode="General">
                  <c:v>2.5999999999999998E-4</c:v>
                </c:pt>
                <c:pt idx="2060" formatCode="General">
                  <c:v>2.6800000000000001E-4</c:v>
                </c:pt>
                <c:pt idx="2061" formatCode="General">
                  <c:v>2.7500000000000002E-4</c:v>
                </c:pt>
                <c:pt idx="2062" formatCode="General">
                  <c:v>2.6499999999999999E-4</c:v>
                </c:pt>
                <c:pt idx="2063" formatCode="General">
                  <c:v>2.7500000000000002E-4</c:v>
                </c:pt>
                <c:pt idx="2064" formatCode="General">
                  <c:v>2.7099999999999997E-4</c:v>
                </c:pt>
                <c:pt idx="2065" formatCode="General">
                  <c:v>2.7399999999999999E-4</c:v>
                </c:pt>
                <c:pt idx="2066" formatCode="General">
                  <c:v>2.4699999999999999E-4</c:v>
                </c:pt>
                <c:pt idx="2067" formatCode="General">
                  <c:v>2.5599999999999999E-4</c:v>
                </c:pt>
                <c:pt idx="2068" formatCode="General">
                  <c:v>2.5900000000000001E-4</c:v>
                </c:pt>
                <c:pt idx="2069" formatCode="General">
                  <c:v>2.9599999999999998E-4</c:v>
                </c:pt>
                <c:pt idx="2070" formatCode="General">
                  <c:v>2.8600000000000001E-4</c:v>
                </c:pt>
                <c:pt idx="2071" formatCode="General">
                  <c:v>2.6600000000000001E-4</c:v>
                </c:pt>
                <c:pt idx="2072" formatCode="General">
                  <c:v>2.05E-4</c:v>
                </c:pt>
                <c:pt idx="2073" formatCode="General">
                  <c:v>1.76E-4</c:v>
                </c:pt>
                <c:pt idx="2074" formatCode="General">
                  <c:v>1.7799999999999999E-4</c:v>
                </c:pt>
                <c:pt idx="2075" formatCode="General">
                  <c:v>1.95E-4</c:v>
                </c:pt>
                <c:pt idx="2076" formatCode="General">
                  <c:v>2.04E-4</c:v>
                </c:pt>
                <c:pt idx="2077" formatCode="General">
                  <c:v>1.8900000000000001E-4</c:v>
                </c:pt>
                <c:pt idx="2078" formatCode="General">
                  <c:v>1.9699999999999999E-4</c:v>
                </c:pt>
                <c:pt idx="2079" formatCode="General">
                  <c:v>2.0699999999999999E-4</c:v>
                </c:pt>
                <c:pt idx="2080" formatCode="General">
                  <c:v>2.22E-4</c:v>
                </c:pt>
                <c:pt idx="2081" formatCode="General">
                  <c:v>2.12E-4</c:v>
                </c:pt>
                <c:pt idx="2082" formatCode="General">
                  <c:v>2.0900000000000001E-4</c:v>
                </c:pt>
                <c:pt idx="2083" formatCode="General">
                  <c:v>2.1000000000000001E-4</c:v>
                </c:pt>
                <c:pt idx="2084" formatCode="General">
                  <c:v>2.2599999999999999E-4</c:v>
                </c:pt>
                <c:pt idx="2085" formatCode="General">
                  <c:v>2.3699999999999999E-4</c:v>
                </c:pt>
                <c:pt idx="2086" formatCode="General">
                  <c:v>2.4499999999999999E-4</c:v>
                </c:pt>
                <c:pt idx="2087" formatCode="General">
                  <c:v>2.41E-4</c:v>
                </c:pt>
                <c:pt idx="2088" formatCode="General">
                  <c:v>2.3000000000000001E-4</c:v>
                </c:pt>
                <c:pt idx="2089" formatCode="General">
                  <c:v>2.2100000000000001E-4</c:v>
                </c:pt>
                <c:pt idx="2090" formatCode="General">
                  <c:v>2.1900000000000001E-4</c:v>
                </c:pt>
                <c:pt idx="2091" formatCode="General">
                  <c:v>2.31E-4</c:v>
                </c:pt>
                <c:pt idx="2092" formatCode="General">
                  <c:v>2.41E-4</c:v>
                </c:pt>
                <c:pt idx="2093" formatCode="General">
                  <c:v>2.4800000000000001E-4</c:v>
                </c:pt>
                <c:pt idx="2094" formatCode="General">
                  <c:v>2.3699999999999999E-4</c:v>
                </c:pt>
                <c:pt idx="2095" formatCode="General">
                  <c:v>2.2000000000000001E-4</c:v>
                </c:pt>
                <c:pt idx="2096" formatCode="General">
                  <c:v>2.05E-4</c:v>
                </c:pt>
                <c:pt idx="2097" formatCode="General">
                  <c:v>1.93E-4</c:v>
                </c:pt>
                <c:pt idx="2098" formatCode="General">
                  <c:v>1.8599999999999999E-4</c:v>
                </c:pt>
                <c:pt idx="2099" formatCode="General">
                  <c:v>1.94E-4</c:v>
                </c:pt>
                <c:pt idx="2100" formatCode="General">
                  <c:v>2.1800000000000001E-4</c:v>
                </c:pt>
                <c:pt idx="2101" formatCode="General">
                  <c:v>2.5799999999999998E-4</c:v>
                </c:pt>
                <c:pt idx="2102" formatCode="General">
                  <c:v>2.72E-4</c:v>
                </c:pt>
                <c:pt idx="2103" formatCode="General">
                  <c:v>2.6800000000000001E-4</c:v>
                </c:pt>
                <c:pt idx="2104" formatCode="General">
                  <c:v>2.4000000000000001E-4</c:v>
                </c:pt>
                <c:pt idx="2105" formatCode="General">
                  <c:v>2.2499999999999999E-4</c:v>
                </c:pt>
                <c:pt idx="2106" formatCode="General">
                  <c:v>2.1800000000000001E-4</c:v>
                </c:pt>
                <c:pt idx="2107" formatCode="General">
                  <c:v>2.2599999999999999E-4</c:v>
                </c:pt>
                <c:pt idx="2108" formatCode="General">
                  <c:v>2.3699999999999999E-4</c:v>
                </c:pt>
                <c:pt idx="2109" formatCode="General">
                  <c:v>2.4800000000000001E-4</c:v>
                </c:pt>
                <c:pt idx="2110" formatCode="General">
                  <c:v>2.5500000000000002E-4</c:v>
                </c:pt>
                <c:pt idx="2111" formatCode="General">
                  <c:v>2.33E-4</c:v>
                </c:pt>
                <c:pt idx="2112" formatCode="General">
                  <c:v>2.04E-4</c:v>
                </c:pt>
                <c:pt idx="2113" formatCode="General">
                  <c:v>1.75E-4</c:v>
                </c:pt>
                <c:pt idx="2114" formatCode="General">
                  <c:v>1.92E-4</c:v>
                </c:pt>
                <c:pt idx="2115" formatCode="General">
                  <c:v>2.24E-4</c:v>
                </c:pt>
                <c:pt idx="2116" formatCode="General">
                  <c:v>2.6200000000000003E-4</c:v>
                </c:pt>
                <c:pt idx="2117" formatCode="General">
                  <c:v>2.7E-4</c:v>
                </c:pt>
                <c:pt idx="2118" formatCode="General">
                  <c:v>2.5799999999999998E-4</c:v>
                </c:pt>
                <c:pt idx="2119" formatCode="General">
                  <c:v>2.4499999999999999E-4</c:v>
                </c:pt>
                <c:pt idx="2120" formatCode="General">
                  <c:v>2.61E-4</c:v>
                </c:pt>
                <c:pt idx="2121" formatCode="General">
                  <c:v>2.6699999999999998E-4</c:v>
                </c:pt>
                <c:pt idx="2122" formatCode="General">
                  <c:v>2.6800000000000001E-4</c:v>
                </c:pt>
                <c:pt idx="2123" formatCode="General">
                  <c:v>2.41E-4</c:v>
                </c:pt>
                <c:pt idx="2124" formatCode="General">
                  <c:v>2.4399999999999999E-4</c:v>
                </c:pt>
                <c:pt idx="2125" formatCode="General">
                  <c:v>2.4899999999999998E-4</c:v>
                </c:pt>
                <c:pt idx="2126" formatCode="General">
                  <c:v>2.6400000000000002E-4</c:v>
                </c:pt>
                <c:pt idx="2127" formatCode="General">
                  <c:v>2.72E-4</c:v>
                </c:pt>
                <c:pt idx="2128" formatCode="General">
                  <c:v>2.7300000000000002E-4</c:v>
                </c:pt>
                <c:pt idx="2129" formatCode="General">
                  <c:v>2.6899999999999998E-4</c:v>
                </c:pt>
                <c:pt idx="2130" formatCode="General">
                  <c:v>2.5700000000000001E-4</c:v>
                </c:pt>
                <c:pt idx="2131" formatCode="General">
                  <c:v>2.6600000000000001E-4</c:v>
                </c:pt>
                <c:pt idx="2132" formatCode="General">
                  <c:v>2.6200000000000003E-4</c:v>
                </c:pt>
                <c:pt idx="2133" formatCode="General">
                  <c:v>2.5500000000000002E-4</c:v>
                </c:pt>
                <c:pt idx="2134" formatCode="General">
                  <c:v>2.3499999999999999E-4</c:v>
                </c:pt>
                <c:pt idx="2135" formatCode="General">
                  <c:v>2.3900000000000001E-4</c:v>
                </c:pt>
                <c:pt idx="2136" formatCode="General">
                  <c:v>2.41E-4</c:v>
                </c:pt>
                <c:pt idx="2137" formatCode="General">
                  <c:v>2.43E-4</c:v>
                </c:pt>
                <c:pt idx="2138" formatCode="General">
                  <c:v>2.34E-4</c:v>
                </c:pt>
                <c:pt idx="2139" formatCode="General">
                  <c:v>2.3699999999999999E-4</c:v>
                </c:pt>
                <c:pt idx="2140" formatCode="General">
                  <c:v>2.2699999999999999E-4</c:v>
                </c:pt>
                <c:pt idx="2141" formatCode="General">
                  <c:v>2.1900000000000001E-4</c:v>
                </c:pt>
                <c:pt idx="2142" formatCode="General">
                  <c:v>2.1000000000000001E-4</c:v>
                </c:pt>
                <c:pt idx="2143" formatCode="General">
                  <c:v>2.1699999999999999E-4</c:v>
                </c:pt>
                <c:pt idx="2144" formatCode="General">
                  <c:v>2.4600000000000002E-4</c:v>
                </c:pt>
                <c:pt idx="2145" formatCode="General">
                  <c:v>2.6400000000000002E-4</c:v>
                </c:pt>
                <c:pt idx="2146" formatCode="General">
                  <c:v>2.7099999999999997E-4</c:v>
                </c:pt>
                <c:pt idx="2147" formatCode="General">
                  <c:v>2.4800000000000001E-4</c:v>
                </c:pt>
                <c:pt idx="2148" formatCode="General">
                  <c:v>2.3900000000000001E-4</c:v>
                </c:pt>
                <c:pt idx="2149" formatCode="General">
                  <c:v>2.43E-4</c:v>
                </c:pt>
                <c:pt idx="2150" formatCode="General">
                  <c:v>2.4399999999999999E-4</c:v>
                </c:pt>
                <c:pt idx="2151" formatCode="General">
                  <c:v>2.2599999999999999E-4</c:v>
                </c:pt>
                <c:pt idx="2152" formatCode="General">
                  <c:v>2.0900000000000001E-4</c:v>
                </c:pt>
                <c:pt idx="2153" formatCode="General">
                  <c:v>2.22E-4</c:v>
                </c:pt>
                <c:pt idx="2154" formatCode="General">
                  <c:v>2.32E-4</c:v>
                </c:pt>
                <c:pt idx="2155" formatCode="General">
                  <c:v>2.23E-4</c:v>
                </c:pt>
                <c:pt idx="2156" formatCode="General">
                  <c:v>1.92E-4</c:v>
                </c:pt>
                <c:pt idx="2157" formatCode="General">
                  <c:v>1.8699999999999999E-4</c:v>
                </c:pt>
                <c:pt idx="2158" formatCode="General">
                  <c:v>1.8699999999999999E-4</c:v>
                </c:pt>
                <c:pt idx="2159" formatCode="General">
                  <c:v>1.8100000000000001E-4</c:v>
                </c:pt>
                <c:pt idx="2160" formatCode="General">
                  <c:v>1.6799999999999999E-4</c:v>
                </c:pt>
                <c:pt idx="2161" formatCode="General">
                  <c:v>1.8200000000000001E-4</c:v>
                </c:pt>
                <c:pt idx="2162" formatCode="General">
                  <c:v>2.02E-4</c:v>
                </c:pt>
                <c:pt idx="2163" formatCode="General">
                  <c:v>2.1000000000000001E-4</c:v>
                </c:pt>
                <c:pt idx="2164" formatCode="General">
                  <c:v>1.92E-4</c:v>
                </c:pt>
                <c:pt idx="2165" formatCode="General">
                  <c:v>1.8900000000000001E-4</c:v>
                </c:pt>
                <c:pt idx="2166" formatCode="General">
                  <c:v>1.95E-4</c:v>
                </c:pt>
                <c:pt idx="2167" formatCode="General">
                  <c:v>2.1000000000000001E-4</c:v>
                </c:pt>
                <c:pt idx="2168" formatCode="General">
                  <c:v>2.2900000000000001E-4</c:v>
                </c:pt>
                <c:pt idx="2169" formatCode="General">
                  <c:v>2.4899999999999998E-4</c:v>
                </c:pt>
                <c:pt idx="2170" formatCode="General">
                  <c:v>2.7500000000000002E-4</c:v>
                </c:pt>
                <c:pt idx="2171" formatCode="General">
                  <c:v>2.6600000000000001E-4</c:v>
                </c:pt>
                <c:pt idx="2172" formatCode="General">
                  <c:v>2.5099999999999998E-4</c:v>
                </c:pt>
                <c:pt idx="2173" formatCode="General">
                  <c:v>2.34E-4</c:v>
                </c:pt>
                <c:pt idx="2174" formatCode="General">
                  <c:v>2.5599999999999999E-4</c:v>
                </c:pt>
                <c:pt idx="2175" formatCode="General">
                  <c:v>2.7099999999999997E-4</c:v>
                </c:pt>
                <c:pt idx="2176" formatCode="General">
                  <c:v>2.6800000000000001E-4</c:v>
                </c:pt>
                <c:pt idx="2177" formatCode="General">
                  <c:v>2.4399999999999999E-4</c:v>
                </c:pt>
                <c:pt idx="2178" formatCode="General">
                  <c:v>2.4499999999999999E-4</c:v>
                </c:pt>
                <c:pt idx="2179" formatCode="General">
                  <c:v>2.6600000000000001E-4</c:v>
                </c:pt>
                <c:pt idx="2180" formatCode="General">
                  <c:v>2.7399999999999999E-4</c:v>
                </c:pt>
                <c:pt idx="2181" formatCode="General">
                  <c:v>2.4800000000000001E-4</c:v>
                </c:pt>
                <c:pt idx="2182" formatCode="General">
                  <c:v>2.22E-4</c:v>
                </c:pt>
                <c:pt idx="2183" formatCode="General">
                  <c:v>2.1900000000000001E-4</c:v>
                </c:pt>
                <c:pt idx="2184" formatCode="General">
                  <c:v>2.4899999999999998E-4</c:v>
                </c:pt>
                <c:pt idx="2185" formatCode="General">
                  <c:v>2.7099999999999997E-4</c:v>
                </c:pt>
                <c:pt idx="2186" formatCode="General">
                  <c:v>2.8699999999999998E-4</c:v>
                </c:pt>
                <c:pt idx="2187" formatCode="General">
                  <c:v>2.6699999999999998E-4</c:v>
                </c:pt>
                <c:pt idx="2188" formatCode="General">
                  <c:v>2.3000000000000001E-4</c:v>
                </c:pt>
                <c:pt idx="2189" formatCode="General">
                  <c:v>1.93E-4</c:v>
                </c:pt>
                <c:pt idx="2190" formatCode="General">
                  <c:v>2.13E-4</c:v>
                </c:pt>
                <c:pt idx="2191" formatCode="General">
                  <c:v>2.7099999999999997E-4</c:v>
                </c:pt>
                <c:pt idx="2192" formatCode="General">
                  <c:v>3.1700000000000001E-4</c:v>
                </c:pt>
                <c:pt idx="2193" formatCode="General">
                  <c:v>3.1399999999999999E-4</c:v>
                </c:pt>
                <c:pt idx="2194" formatCode="General">
                  <c:v>2.9399999999999999E-4</c:v>
                </c:pt>
                <c:pt idx="2195" formatCode="General">
                  <c:v>2.7999999999999998E-4</c:v>
                </c:pt>
                <c:pt idx="2196" formatCode="General">
                  <c:v>2.72E-4</c:v>
                </c:pt>
                <c:pt idx="2197" formatCode="General">
                  <c:v>2.5000000000000001E-4</c:v>
                </c:pt>
                <c:pt idx="2198" formatCode="General">
                  <c:v>2.31E-4</c:v>
                </c:pt>
                <c:pt idx="2199" formatCode="General">
                  <c:v>2.23E-4</c:v>
                </c:pt>
                <c:pt idx="2200" formatCode="General">
                  <c:v>2.33E-4</c:v>
                </c:pt>
                <c:pt idx="2201" formatCode="General">
                  <c:v>2.4399999999999999E-4</c:v>
                </c:pt>
                <c:pt idx="2202" formatCode="General">
                  <c:v>2.5500000000000002E-4</c:v>
                </c:pt>
                <c:pt idx="2203" formatCode="General">
                  <c:v>2.5399999999999999E-4</c:v>
                </c:pt>
                <c:pt idx="2204" formatCode="General">
                  <c:v>2.4800000000000001E-4</c:v>
                </c:pt>
                <c:pt idx="2205" formatCode="General">
                  <c:v>2.3599999999999999E-4</c:v>
                </c:pt>
                <c:pt idx="2206" formatCode="General">
                  <c:v>2.3499999999999999E-4</c:v>
                </c:pt>
                <c:pt idx="2207" formatCode="General">
                  <c:v>2.3599999999999999E-4</c:v>
                </c:pt>
                <c:pt idx="2208" formatCode="General">
                  <c:v>2.3900000000000001E-4</c:v>
                </c:pt>
                <c:pt idx="2209" formatCode="General">
                  <c:v>2.4499999999999999E-4</c:v>
                </c:pt>
                <c:pt idx="2210" formatCode="General">
                  <c:v>2.6400000000000002E-4</c:v>
                </c:pt>
                <c:pt idx="2211" formatCode="General">
                  <c:v>2.7700000000000001E-4</c:v>
                </c:pt>
                <c:pt idx="2212" formatCode="General">
                  <c:v>2.81E-4</c:v>
                </c:pt>
                <c:pt idx="2213" formatCode="General">
                  <c:v>2.6600000000000001E-4</c:v>
                </c:pt>
                <c:pt idx="2214" formatCode="General">
                  <c:v>2.5300000000000002E-4</c:v>
                </c:pt>
                <c:pt idx="2215" formatCode="General">
                  <c:v>2.3000000000000001E-4</c:v>
                </c:pt>
                <c:pt idx="2216" formatCode="General">
                  <c:v>2.12E-4</c:v>
                </c:pt>
                <c:pt idx="2217" formatCode="General">
                  <c:v>2.0900000000000001E-4</c:v>
                </c:pt>
                <c:pt idx="2218" formatCode="General">
                  <c:v>2.31E-4</c:v>
                </c:pt>
                <c:pt idx="2219" formatCode="General">
                  <c:v>2.5399999999999999E-4</c:v>
                </c:pt>
                <c:pt idx="2220" formatCode="General">
                  <c:v>2.6400000000000002E-4</c:v>
                </c:pt>
                <c:pt idx="2221" formatCode="General">
                  <c:v>2.52E-4</c:v>
                </c:pt>
                <c:pt idx="2222" formatCode="General">
                  <c:v>2.4800000000000001E-4</c:v>
                </c:pt>
                <c:pt idx="2223" formatCode="General">
                  <c:v>2.33E-4</c:v>
                </c:pt>
                <c:pt idx="2224" formatCode="General">
                  <c:v>2.3599999999999999E-4</c:v>
                </c:pt>
                <c:pt idx="2225" formatCode="General">
                  <c:v>2.3800000000000001E-4</c:v>
                </c:pt>
                <c:pt idx="2226" formatCode="General">
                  <c:v>2.5999999999999998E-4</c:v>
                </c:pt>
                <c:pt idx="2227" formatCode="General">
                  <c:v>2.6899999999999998E-4</c:v>
                </c:pt>
                <c:pt idx="2228" formatCode="General">
                  <c:v>2.7E-4</c:v>
                </c:pt>
                <c:pt idx="2229" formatCode="General">
                  <c:v>2.63E-4</c:v>
                </c:pt>
                <c:pt idx="2230" formatCode="General">
                  <c:v>2.6400000000000002E-4</c:v>
                </c:pt>
                <c:pt idx="2231" formatCode="General">
                  <c:v>2.5999999999999998E-4</c:v>
                </c:pt>
                <c:pt idx="2232" formatCode="General">
                  <c:v>2.52E-4</c:v>
                </c:pt>
                <c:pt idx="2233" formatCode="General">
                  <c:v>2.3699999999999999E-4</c:v>
                </c:pt>
                <c:pt idx="2234" formatCode="General">
                  <c:v>2.1699999999999999E-4</c:v>
                </c:pt>
                <c:pt idx="2235" formatCode="General">
                  <c:v>2.02E-4</c:v>
                </c:pt>
                <c:pt idx="2236" formatCode="General">
                  <c:v>2.05E-4</c:v>
                </c:pt>
                <c:pt idx="2237" formatCode="General">
                  <c:v>2.2000000000000001E-4</c:v>
                </c:pt>
                <c:pt idx="2238" formatCode="General">
                  <c:v>2.42E-4</c:v>
                </c:pt>
                <c:pt idx="2239" formatCode="General">
                  <c:v>2.4000000000000001E-4</c:v>
                </c:pt>
                <c:pt idx="2240" formatCode="General">
                  <c:v>2.43E-4</c:v>
                </c:pt>
                <c:pt idx="2241" formatCode="General">
                  <c:v>2.3900000000000001E-4</c:v>
                </c:pt>
                <c:pt idx="2242" formatCode="General">
                  <c:v>2.5599999999999999E-4</c:v>
                </c:pt>
                <c:pt idx="2243" formatCode="General">
                  <c:v>2.6200000000000003E-4</c:v>
                </c:pt>
                <c:pt idx="2244" formatCode="General">
                  <c:v>2.6200000000000003E-4</c:v>
                </c:pt>
                <c:pt idx="2245" formatCode="General">
                  <c:v>2.52E-4</c:v>
                </c:pt>
                <c:pt idx="2246" formatCode="General">
                  <c:v>2.43E-4</c:v>
                </c:pt>
                <c:pt idx="2247" formatCode="General">
                  <c:v>2.34E-4</c:v>
                </c:pt>
                <c:pt idx="2248" formatCode="General">
                  <c:v>2.1900000000000001E-4</c:v>
                </c:pt>
                <c:pt idx="2249" formatCode="General">
                  <c:v>2.0799999999999999E-4</c:v>
                </c:pt>
                <c:pt idx="2250" formatCode="General">
                  <c:v>2.0599999999999999E-4</c:v>
                </c:pt>
                <c:pt idx="2251" formatCode="General">
                  <c:v>2.23E-4</c:v>
                </c:pt>
                <c:pt idx="2252" formatCode="General">
                  <c:v>2.41E-4</c:v>
                </c:pt>
                <c:pt idx="2253" formatCode="General">
                  <c:v>2.6499999999999999E-4</c:v>
                </c:pt>
                <c:pt idx="2254" formatCode="General">
                  <c:v>2.6899999999999998E-4</c:v>
                </c:pt>
                <c:pt idx="2255" formatCode="General">
                  <c:v>2.6200000000000003E-4</c:v>
                </c:pt>
                <c:pt idx="2256" formatCode="General">
                  <c:v>2.31E-4</c:v>
                </c:pt>
                <c:pt idx="2257" formatCode="General">
                  <c:v>2.2499999999999999E-4</c:v>
                </c:pt>
                <c:pt idx="2258" formatCode="General">
                  <c:v>2.31E-4</c:v>
                </c:pt>
                <c:pt idx="2259" formatCode="General">
                  <c:v>2.4800000000000001E-4</c:v>
                </c:pt>
                <c:pt idx="2260" formatCode="General">
                  <c:v>2.3900000000000001E-4</c:v>
                </c:pt>
                <c:pt idx="2261" formatCode="General">
                  <c:v>2.32E-4</c:v>
                </c:pt>
                <c:pt idx="2262" formatCode="General">
                  <c:v>2.2800000000000001E-4</c:v>
                </c:pt>
                <c:pt idx="2263" formatCode="General">
                  <c:v>2.43E-4</c:v>
                </c:pt>
                <c:pt idx="2264" formatCode="General">
                  <c:v>2.41E-4</c:v>
                </c:pt>
                <c:pt idx="2265" formatCode="General">
                  <c:v>2.2599999999999999E-4</c:v>
                </c:pt>
                <c:pt idx="2266" formatCode="General">
                  <c:v>1.9900000000000001E-4</c:v>
                </c:pt>
                <c:pt idx="2267" formatCode="General">
                  <c:v>1.8900000000000001E-4</c:v>
                </c:pt>
                <c:pt idx="2268" formatCode="General">
                  <c:v>2.02E-4</c:v>
                </c:pt>
                <c:pt idx="2269" formatCode="General">
                  <c:v>2.23E-4</c:v>
                </c:pt>
                <c:pt idx="2270" formatCode="General">
                  <c:v>2.41E-4</c:v>
                </c:pt>
                <c:pt idx="2271" formatCode="General">
                  <c:v>2.5300000000000002E-4</c:v>
                </c:pt>
                <c:pt idx="2272" formatCode="General">
                  <c:v>2.6200000000000003E-4</c:v>
                </c:pt>
                <c:pt idx="2273" formatCode="General">
                  <c:v>2.6200000000000003E-4</c:v>
                </c:pt>
                <c:pt idx="2274" formatCode="General">
                  <c:v>2.5099999999999998E-4</c:v>
                </c:pt>
                <c:pt idx="2275" formatCode="General">
                  <c:v>2.2800000000000001E-4</c:v>
                </c:pt>
                <c:pt idx="2276" formatCode="General">
                  <c:v>1.9900000000000001E-4</c:v>
                </c:pt>
                <c:pt idx="2277" formatCode="General">
                  <c:v>1.7100000000000001E-4</c:v>
                </c:pt>
                <c:pt idx="2278" formatCode="General">
                  <c:v>1.8100000000000001E-4</c:v>
                </c:pt>
                <c:pt idx="2279" formatCode="General">
                  <c:v>2.1100000000000001E-4</c:v>
                </c:pt>
                <c:pt idx="2280" formatCode="General">
                  <c:v>2.5799999999999998E-4</c:v>
                </c:pt>
                <c:pt idx="2281" formatCode="General">
                  <c:v>2.7700000000000001E-4</c:v>
                </c:pt>
                <c:pt idx="2282" formatCode="General">
                  <c:v>2.9E-4</c:v>
                </c:pt>
                <c:pt idx="2283" formatCode="General">
                  <c:v>2.8299999999999999E-4</c:v>
                </c:pt>
                <c:pt idx="2284" formatCode="General">
                  <c:v>2.8699999999999998E-4</c:v>
                </c:pt>
                <c:pt idx="2285" formatCode="General">
                  <c:v>2.8400000000000002E-4</c:v>
                </c:pt>
                <c:pt idx="2286" formatCode="General">
                  <c:v>2.8899999999999998E-4</c:v>
                </c:pt>
                <c:pt idx="2287" formatCode="General">
                  <c:v>2.7300000000000002E-4</c:v>
                </c:pt>
                <c:pt idx="2288" formatCode="General">
                  <c:v>2.6400000000000002E-4</c:v>
                </c:pt>
                <c:pt idx="2289" formatCode="General">
                  <c:v>2.5399999999999999E-4</c:v>
                </c:pt>
                <c:pt idx="2290" formatCode="General">
                  <c:v>2.6600000000000001E-4</c:v>
                </c:pt>
                <c:pt idx="2291" formatCode="General">
                  <c:v>2.7900000000000001E-4</c:v>
                </c:pt>
                <c:pt idx="2292" formatCode="General">
                  <c:v>2.8299999999999999E-4</c:v>
                </c:pt>
                <c:pt idx="2293" formatCode="General">
                  <c:v>2.7599999999999999E-4</c:v>
                </c:pt>
                <c:pt idx="2294" formatCode="General">
                  <c:v>2.7099999999999997E-4</c:v>
                </c:pt>
                <c:pt idx="2295" formatCode="General">
                  <c:v>2.8299999999999999E-4</c:v>
                </c:pt>
                <c:pt idx="2296" formatCode="General">
                  <c:v>2.81E-4</c:v>
                </c:pt>
                <c:pt idx="2297" formatCode="General">
                  <c:v>2.6499999999999999E-4</c:v>
                </c:pt>
                <c:pt idx="2298" formatCode="General">
                  <c:v>2.3599999999999999E-4</c:v>
                </c:pt>
                <c:pt idx="2299" formatCode="General">
                  <c:v>2.3499999999999999E-4</c:v>
                </c:pt>
                <c:pt idx="2300" formatCode="General">
                  <c:v>2.5000000000000001E-4</c:v>
                </c:pt>
                <c:pt idx="2301" formatCode="General">
                  <c:v>2.7E-4</c:v>
                </c:pt>
                <c:pt idx="2302" formatCode="General">
                  <c:v>2.81E-4</c:v>
                </c:pt>
                <c:pt idx="2303" formatCode="General">
                  <c:v>2.7399999999999999E-4</c:v>
                </c:pt>
                <c:pt idx="2304" formatCode="General">
                  <c:v>2.5399999999999999E-4</c:v>
                </c:pt>
                <c:pt idx="2305" formatCode="General">
                  <c:v>2.2900000000000001E-4</c:v>
                </c:pt>
                <c:pt idx="2306" formatCode="General">
                  <c:v>2.22E-4</c:v>
                </c:pt>
                <c:pt idx="2307" formatCode="General">
                  <c:v>2.23E-4</c:v>
                </c:pt>
                <c:pt idx="2308" formatCode="General">
                  <c:v>2.34E-4</c:v>
                </c:pt>
                <c:pt idx="2309" formatCode="General">
                  <c:v>2.34E-4</c:v>
                </c:pt>
                <c:pt idx="2310" formatCode="General">
                  <c:v>2.4600000000000002E-4</c:v>
                </c:pt>
                <c:pt idx="2311" formatCode="General">
                  <c:v>2.5000000000000001E-4</c:v>
                </c:pt>
                <c:pt idx="2312" formatCode="General">
                  <c:v>2.5000000000000001E-4</c:v>
                </c:pt>
                <c:pt idx="2313" formatCode="General">
                  <c:v>2.3800000000000001E-4</c:v>
                </c:pt>
                <c:pt idx="2314" formatCode="General">
                  <c:v>2.3499999999999999E-4</c:v>
                </c:pt>
                <c:pt idx="2315" formatCode="General">
                  <c:v>2.4800000000000001E-4</c:v>
                </c:pt>
                <c:pt idx="2316" formatCode="General">
                  <c:v>2.6200000000000003E-4</c:v>
                </c:pt>
                <c:pt idx="2317" formatCode="General">
                  <c:v>2.6200000000000003E-4</c:v>
                </c:pt>
                <c:pt idx="2318" formatCode="General">
                  <c:v>2.5300000000000002E-4</c:v>
                </c:pt>
                <c:pt idx="2319" formatCode="General">
                  <c:v>2.4000000000000001E-4</c:v>
                </c:pt>
                <c:pt idx="2320" formatCode="General">
                  <c:v>2.34E-4</c:v>
                </c:pt>
                <c:pt idx="2321" formatCode="General">
                  <c:v>2.1900000000000001E-4</c:v>
                </c:pt>
                <c:pt idx="2322" formatCode="General">
                  <c:v>2.22E-4</c:v>
                </c:pt>
                <c:pt idx="2323" formatCode="General">
                  <c:v>2.1699999999999999E-4</c:v>
                </c:pt>
                <c:pt idx="2324" formatCode="General">
                  <c:v>2.23E-4</c:v>
                </c:pt>
                <c:pt idx="2325" formatCode="General">
                  <c:v>2.0900000000000001E-4</c:v>
                </c:pt>
                <c:pt idx="2326" formatCode="General">
                  <c:v>2.1000000000000001E-4</c:v>
                </c:pt>
                <c:pt idx="2327" formatCode="General">
                  <c:v>2.1000000000000001E-4</c:v>
                </c:pt>
                <c:pt idx="2328" formatCode="General">
                  <c:v>2.22E-4</c:v>
                </c:pt>
                <c:pt idx="2329" formatCode="General">
                  <c:v>2.1599999999999999E-4</c:v>
                </c:pt>
                <c:pt idx="2330" formatCode="General">
                  <c:v>2.12E-4</c:v>
                </c:pt>
                <c:pt idx="2331" formatCode="General">
                  <c:v>1.92E-4</c:v>
                </c:pt>
                <c:pt idx="2332" formatCode="General">
                  <c:v>1.92E-4</c:v>
                </c:pt>
                <c:pt idx="2333" formatCode="General">
                  <c:v>1.9599999999999999E-4</c:v>
                </c:pt>
                <c:pt idx="2334" formatCode="General">
                  <c:v>2.23E-4</c:v>
                </c:pt>
                <c:pt idx="2335" formatCode="General">
                  <c:v>2.3800000000000001E-4</c:v>
                </c:pt>
                <c:pt idx="2336" formatCode="General">
                  <c:v>2.5000000000000001E-4</c:v>
                </c:pt>
                <c:pt idx="2337" formatCode="General">
                  <c:v>2.3900000000000001E-4</c:v>
                </c:pt>
                <c:pt idx="2338" formatCode="General">
                  <c:v>2.2800000000000001E-4</c:v>
                </c:pt>
                <c:pt idx="2339" formatCode="General">
                  <c:v>2.0799999999999999E-4</c:v>
                </c:pt>
                <c:pt idx="2340" formatCode="General">
                  <c:v>2.0699999999999999E-4</c:v>
                </c:pt>
                <c:pt idx="2341" formatCode="General">
                  <c:v>2.1599999999999999E-4</c:v>
                </c:pt>
                <c:pt idx="2342" formatCode="General">
                  <c:v>2.2800000000000001E-4</c:v>
                </c:pt>
                <c:pt idx="2343" formatCode="General">
                  <c:v>2.22E-4</c:v>
                </c:pt>
                <c:pt idx="2344" formatCode="General">
                  <c:v>2.05E-4</c:v>
                </c:pt>
                <c:pt idx="2345" formatCode="General">
                  <c:v>1.9100000000000001E-4</c:v>
                </c:pt>
                <c:pt idx="2346" formatCode="General">
                  <c:v>2.0100000000000001E-4</c:v>
                </c:pt>
                <c:pt idx="2347" formatCode="General">
                  <c:v>2.1599999999999999E-4</c:v>
                </c:pt>
                <c:pt idx="2348" formatCode="General">
                  <c:v>2.23E-4</c:v>
                </c:pt>
                <c:pt idx="2349" formatCode="General">
                  <c:v>2.0000000000000001E-4</c:v>
                </c:pt>
                <c:pt idx="2350" formatCode="General">
                  <c:v>1.93E-4</c:v>
                </c:pt>
                <c:pt idx="2351" formatCode="General">
                  <c:v>1.8799999999999999E-4</c:v>
                </c:pt>
                <c:pt idx="2352" formatCode="General">
                  <c:v>2.1800000000000001E-4</c:v>
                </c:pt>
                <c:pt idx="2353" formatCode="General">
                  <c:v>2.24E-4</c:v>
                </c:pt>
                <c:pt idx="2354" formatCode="General">
                  <c:v>2.24E-4</c:v>
                </c:pt>
                <c:pt idx="2355" formatCode="General">
                  <c:v>1.9599999999999999E-4</c:v>
                </c:pt>
                <c:pt idx="2356" formatCode="General">
                  <c:v>1.6899999999999999E-4</c:v>
                </c:pt>
                <c:pt idx="2357" formatCode="General">
                  <c:v>1.54E-4</c:v>
                </c:pt>
                <c:pt idx="2358" formatCode="General">
                  <c:v>1.4999999999999999E-4</c:v>
                </c:pt>
                <c:pt idx="2359" formatCode="General">
                  <c:v>1.5100000000000001E-4</c:v>
                </c:pt>
                <c:pt idx="2360" formatCode="General">
                  <c:v>1.4799999999999999E-4</c:v>
                </c:pt>
                <c:pt idx="2361" formatCode="General">
                  <c:v>1.3999999999999999E-4</c:v>
                </c:pt>
                <c:pt idx="2362" formatCode="General">
                  <c:v>1.4200000000000001E-4</c:v>
                </c:pt>
                <c:pt idx="2363" formatCode="General">
                  <c:v>1.46E-4</c:v>
                </c:pt>
                <c:pt idx="2364" formatCode="General">
                  <c:v>1.66E-4</c:v>
                </c:pt>
                <c:pt idx="2365" formatCode="General">
                  <c:v>1.7899999999999999E-4</c:v>
                </c:pt>
                <c:pt idx="2366" formatCode="General">
                  <c:v>1.9900000000000001E-4</c:v>
                </c:pt>
                <c:pt idx="2367" formatCode="General">
                  <c:v>1.9699999999999999E-4</c:v>
                </c:pt>
                <c:pt idx="2368" formatCode="General">
                  <c:v>1.84E-4</c:v>
                </c:pt>
                <c:pt idx="2369" formatCode="General">
                  <c:v>1.55E-4</c:v>
                </c:pt>
                <c:pt idx="2370" formatCode="General">
                  <c:v>1.4200000000000001E-4</c:v>
                </c:pt>
                <c:pt idx="2371" formatCode="General">
                  <c:v>1.47E-4</c:v>
                </c:pt>
                <c:pt idx="2372" formatCode="General">
                  <c:v>1.7799999999999999E-4</c:v>
                </c:pt>
                <c:pt idx="2373" formatCode="General">
                  <c:v>2.0000000000000001E-4</c:v>
                </c:pt>
                <c:pt idx="2374" formatCode="General">
                  <c:v>2.22E-4</c:v>
                </c:pt>
                <c:pt idx="2375" formatCode="General">
                  <c:v>2.13E-4</c:v>
                </c:pt>
                <c:pt idx="2376" formatCode="General">
                  <c:v>2.0699999999999999E-4</c:v>
                </c:pt>
                <c:pt idx="2377" formatCode="General">
                  <c:v>1.8799999999999999E-4</c:v>
                </c:pt>
                <c:pt idx="2378" formatCode="General">
                  <c:v>1.93E-4</c:v>
                </c:pt>
                <c:pt idx="2379" formatCode="General">
                  <c:v>2.03E-4</c:v>
                </c:pt>
                <c:pt idx="2380" formatCode="General">
                  <c:v>2.0799999999999999E-4</c:v>
                </c:pt>
                <c:pt idx="2381" formatCode="General">
                  <c:v>2.0100000000000001E-4</c:v>
                </c:pt>
                <c:pt idx="2382" formatCode="General">
                  <c:v>1.9000000000000001E-4</c:v>
                </c:pt>
                <c:pt idx="2383" formatCode="General">
                  <c:v>1.93E-4</c:v>
                </c:pt>
                <c:pt idx="2384" formatCode="General">
                  <c:v>1.95E-4</c:v>
                </c:pt>
                <c:pt idx="2385" formatCode="General">
                  <c:v>1.9100000000000001E-4</c:v>
                </c:pt>
                <c:pt idx="2386" formatCode="General">
                  <c:v>1.8000000000000001E-4</c:v>
                </c:pt>
                <c:pt idx="2387" formatCode="General">
                  <c:v>1.63E-4</c:v>
                </c:pt>
                <c:pt idx="2388" formatCode="General">
                  <c:v>1.64E-4</c:v>
                </c:pt>
                <c:pt idx="2389" formatCode="General">
                  <c:v>1.7899999999999999E-4</c:v>
                </c:pt>
                <c:pt idx="2390" formatCode="General">
                  <c:v>2.03E-4</c:v>
                </c:pt>
                <c:pt idx="2391" formatCode="General">
                  <c:v>2.02E-4</c:v>
                </c:pt>
                <c:pt idx="2392" formatCode="General">
                  <c:v>1.6799999999999999E-4</c:v>
                </c:pt>
                <c:pt idx="2393" formatCode="General">
                  <c:v>1.35E-4</c:v>
                </c:pt>
                <c:pt idx="2394" formatCode="General">
                  <c:v>1.2999999999999999E-4</c:v>
                </c:pt>
                <c:pt idx="2395" formatCode="General">
                  <c:v>1.5899999999999999E-4</c:v>
                </c:pt>
                <c:pt idx="2396" formatCode="General">
                  <c:v>1.7699999999999999E-4</c:v>
                </c:pt>
                <c:pt idx="2397" formatCode="General">
                  <c:v>1.76E-4</c:v>
                </c:pt>
                <c:pt idx="2398" formatCode="General">
                  <c:v>1.7000000000000001E-4</c:v>
                </c:pt>
                <c:pt idx="2399" formatCode="General">
                  <c:v>1.8900000000000001E-4</c:v>
                </c:pt>
                <c:pt idx="2400" formatCode="General">
                  <c:v>2.05E-4</c:v>
                </c:pt>
                <c:pt idx="2401" formatCode="General">
                  <c:v>2.0799999999999999E-4</c:v>
                </c:pt>
                <c:pt idx="2402" formatCode="General">
                  <c:v>1.8699999999999999E-4</c:v>
                </c:pt>
                <c:pt idx="2403" formatCode="General">
                  <c:v>1.83E-4</c:v>
                </c:pt>
                <c:pt idx="2404" formatCode="General">
                  <c:v>1.8599999999999999E-4</c:v>
                </c:pt>
                <c:pt idx="2405" formatCode="General">
                  <c:v>1.93E-4</c:v>
                </c:pt>
                <c:pt idx="2406" formatCode="General">
                  <c:v>1.94E-4</c:v>
                </c:pt>
                <c:pt idx="2407" formatCode="General">
                  <c:v>1.9799999999999999E-4</c:v>
                </c:pt>
                <c:pt idx="2408" formatCode="General">
                  <c:v>2.14E-4</c:v>
                </c:pt>
                <c:pt idx="2409" formatCode="General">
                  <c:v>2.1900000000000001E-4</c:v>
                </c:pt>
                <c:pt idx="2410" formatCode="General">
                  <c:v>2.2599999999999999E-4</c:v>
                </c:pt>
                <c:pt idx="2411" formatCode="General">
                  <c:v>2.1499999999999999E-4</c:v>
                </c:pt>
                <c:pt idx="2412" formatCode="General">
                  <c:v>2.13E-4</c:v>
                </c:pt>
                <c:pt idx="2413" formatCode="General">
                  <c:v>1.9699999999999999E-4</c:v>
                </c:pt>
                <c:pt idx="2414" formatCode="General">
                  <c:v>1.9900000000000001E-4</c:v>
                </c:pt>
                <c:pt idx="2415" formatCode="General">
                  <c:v>2.04E-4</c:v>
                </c:pt>
                <c:pt idx="2416" formatCode="General">
                  <c:v>2.2100000000000001E-4</c:v>
                </c:pt>
                <c:pt idx="2417" formatCode="General">
                  <c:v>2.23E-4</c:v>
                </c:pt>
                <c:pt idx="2418" formatCode="General">
                  <c:v>2.1900000000000001E-4</c:v>
                </c:pt>
                <c:pt idx="2419" formatCode="General">
                  <c:v>2.13E-4</c:v>
                </c:pt>
                <c:pt idx="2420" formatCode="General">
                  <c:v>2.05E-4</c:v>
                </c:pt>
                <c:pt idx="2421" formatCode="General">
                  <c:v>2.1100000000000001E-4</c:v>
                </c:pt>
                <c:pt idx="2422" formatCode="General">
                  <c:v>2.0799999999999999E-4</c:v>
                </c:pt>
                <c:pt idx="2423" formatCode="General">
                  <c:v>2.2000000000000001E-4</c:v>
                </c:pt>
                <c:pt idx="2424" formatCode="General">
                  <c:v>2.0699999999999999E-4</c:v>
                </c:pt>
                <c:pt idx="2425" formatCode="General">
                  <c:v>2.0699999999999999E-4</c:v>
                </c:pt>
                <c:pt idx="2426" formatCode="General">
                  <c:v>2.0000000000000001E-4</c:v>
                </c:pt>
                <c:pt idx="2427" formatCode="General">
                  <c:v>2.05E-4</c:v>
                </c:pt>
                <c:pt idx="2428" formatCode="General">
                  <c:v>2.2000000000000001E-4</c:v>
                </c:pt>
                <c:pt idx="2429" formatCode="General">
                  <c:v>2.3699999999999999E-4</c:v>
                </c:pt>
                <c:pt idx="2430" formatCode="General">
                  <c:v>2.5099999999999998E-4</c:v>
                </c:pt>
                <c:pt idx="2431" formatCode="General">
                  <c:v>2.3000000000000001E-4</c:v>
                </c:pt>
                <c:pt idx="2432" formatCode="General">
                  <c:v>2.1599999999999999E-4</c:v>
                </c:pt>
                <c:pt idx="2433" formatCode="General">
                  <c:v>1.94E-4</c:v>
                </c:pt>
                <c:pt idx="2434" formatCode="General">
                  <c:v>1.9000000000000001E-4</c:v>
                </c:pt>
                <c:pt idx="2435" formatCode="General">
                  <c:v>1.75E-4</c:v>
                </c:pt>
                <c:pt idx="2436" formatCode="General">
                  <c:v>1.7899999999999999E-4</c:v>
                </c:pt>
                <c:pt idx="2437" formatCode="General">
                  <c:v>1.9900000000000001E-4</c:v>
                </c:pt>
                <c:pt idx="2438" formatCode="General">
                  <c:v>2.24E-4</c:v>
                </c:pt>
                <c:pt idx="2439" formatCode="General">
                  <c:v>2.3900000000000001E-4</c:v>
                </c:pt>
                <c:pt idx="2440" formatCode="General">
                  <c:v>2.32E-4</c:v>
                </c:pt>
                <c:pt idx="2441" formatCode="General">
                  <c:v>2.31E-4</c:v>
                </c:pt>
                <c:pt idx="2442" formatCode="General">
                  <c:v>2.2000000000000001E-4</c:v>
                </c:pt>
                <c:pt idx="2443" formatCode="General">
                  <c:v>2.12E-4</c:v>
                </c:pt>
                <c:pt idx="2444" formatCode="General">
                  <c:v>2.0000000000000001E-4</c:v>
                </c:pt>
                <c:pt idx="2445" formatCode="General">
                  <c:v>2.0000000000000001E-4</c:v>
                </c:pt>
                <c:pt idx="2446" formatCode="General">
                  <c:v>2.02E-4</c:v>
                </c:pt>
                <c:pt idx="2447" formatCode="General">
                  <c:v>1.9799999999999999E-4</c:v>
                </c:pt>
                <c:pt idx="2448" formatCode="General">
                  <c:v>1.8100000000000001E-4</c:v>
                </c:pt>
                <c:pt idx="2449" formatCode="General">
                  <c:v>1.6200000000000001E-4</c:v>
                </c:pt>
                <c:pt idx="2450" formatCode="General">
                  <c:v>1.4300000000000001E-4</c:v>
                </c:pt>
                <c:pt idx="2451" formatCode="General">
                  <c:v>1.44E-4</c:v>
                </c:pt>
                <c:pt idx="2452" formatCode="General">
                  <c:v>1.46E-4</c:v>
                </c:pt>
                <c:pt idx="2453" formatCode="General">
                  <c:v>1.5200000000000001E-4</c:v>
                </c:pt>
                <c:pt idx="2454" formatCode="General">
                  <c:v>1.46E-4</c:v>
                </c:pt>
                <c:pt idx="2455" formatCode="General">
                  <c:v>1.4999999999999999E-4</c:v>
                </c:pt>
                <c:pt idx="2456" formatCode="General">
                  <c:v>1.5799999999999999E-4</c:v>
                </c:pt>
                <c:pt idx="2457" formatCode="General">
                  <c:v>1.7899999999999999E-4</c:v>
                </c:pt>
                <c:pt idx="2458" formatCode="General">
                  <c:v>1.8900000000000001E-4</c:v>
                </c:pt>
                <c:pt idx="2459" formatCode="General">
                  <c:v>1.8900000000000001E-4</c:v>
                </c:pt>
                <c:pt idx="2460" formatCode="General">
                  <c:v>1.75E-4</c:v>
                </c:pt>
                <c:pt idx="2461" formatCode="General">
                  <c:v>1.7100000000000001E-4</c:v>
                </c:pt>
                <c:pt idx="2462" formatCode="General">
                  <c:v>1.75E-4</c:v>
                </c:pt>
                <c:pt idx="2463" formatCode="General">
                  <c:v>1.6899999999999999E-4</c:v>
                </c:pt>
                <c:pt idx="2464" formatCode="General">
                  <c:v>1.6100000000000001E-4</c:v>
                </c:pt>
                <c:pt idx="2465" formatCode="General">
                  <c:v>1.5799999999999999E-4</c:v>
                </c:pt>
                <c:pt idx="2466" formatCode="General">
                  <c:v>1.8599999999999999E-4</c:v>
                </c:pt>
                <c:pt idx="2467" formatCode="General">
                  <c:v>2.05E-4</c:v>
                </c:pt>
                <c:pt idx="2468" formatCode="General">
                  <c:v>2.0799999999999999E-4</c:v>
                </c:pt>
                <c:pt idx="2469" formatCode="General">
                  <c:v>1.8900000000000001E-4</c:v>
                </c:pt>
                <c:pt idx="2470" formatCode="General">
                  <c:v>1.73E-4</c:v>
                </c:pt>
                <c:pt idx="2471" formatCode="General">
                  <c:v>1.92E-4</c:v>
                </c:pt>
                <c:pt idx="2472" formatCode="General">
                  <c:v>1.9699999999999999E-4</c:v>
                </c:pt>
                <c:pt idx="2473" formatCode="General">
                  <c:v>2.1499999999999999E-4</c:v>
                </c:pt>
                <c:pt idx="2474" formatCode="General">
                  <c:v>2.0599999999999999E-4</c:v>
                </c:pt>
                <c:pt idx="2475" formatCode="General">
                  <c:v>2.22E-4</c:v>
                </c:pt>
                <c:pt idx="2476" formatCode="General">
                  <c:v>2.0900000000000001E-4</c:v>
                </c:pt>
                <c:pt idx="2477" formatCode="General">
                  <c:v>2.0100000000000001E-4</c:v>
                </c:pt>
                <c:pt idx="2478" formatCode="General">
                  <c:v>1.92E-4</c:v>
                </c:pt>
                <c:pt idx="2479" formatCode="General">
                  <c:v>1.9599999999999999E-4</c:v>
                </c:pt>
                <c:pt idx="2480" formatCode="General">
                  <c:v>2.0599999999999999E-4</c:v>
                </c:pt>
                <c:pt idx="2481" formatCode="General">
                  <c:v>2.1100000000000001E-4</c:v>
                </c:pt>
                <c:pt idx="2482" formatCode="General">
                  <c:v>2.1900000000000001E-4</c:v>
                </c:pt>
                <c:pt idx="2483" formatCode="General">
                  <c:v>2.2599999999999999E-4</c:v>
                </c:pt>
                <c:pt idx="2484" formatCode="General">
                  <c:v>2.2000000000000001E-4</c:v>
                </c:pt>
                <c:pt idx="2485" formatCode="General">
                  <c:v>2.14E-4</c:v>
                </c:pt>
                <c:pt idx="2486" formatCode="General">
                  <c:v>2.0000000000000001E-4</c:v>
                </c:pt>
                <c:pt idx="2487" formatCode="General">
                  <c:v>1.9699999999999999E-4</c:v>
                </c:pt>
                <c:pt idx="2488" formatCode="General">
                  <c:v>1.8799999999999999E-4</c:v>
                </c:pt>
                <c:pt idx="2489" formatCode="General">
                  <c:v>1.84E-4</c:v>
                </c:pt>
                <c:pt idx="2490" formatCode="General">
                  <c:v>1.94E-4</c:v>
                </c:pt>
                <c:pt idx="2491" formatCode="General">
                  <c:v>2.12E-4</c:v>
                </c:pt>
                <c:pt idx="2492" formatCode="General">
                  <c:v>2.2800000000000001E-4</c:v>
                </c:pt>
                <c:pt idx="2493" formatCode="General">
                  <c:v>2.1000000000000001E-4</c:v>
                </c:pt>
                <c:pt idx="2494" formatCode="General">
                  <c:v>1.94E-4</c:v>
                </c:pt>
                <c:pt idx="2495" formatCode="General">
                  <c:v>1.8000000000000001E-4</c:v>
                </c:pt>
                <c:pt idx="2496" formatCode="General">
                  <c:v>1.94E-4</c:v>
                </c:pt>
                <c:pt idx="2497" formatCode="General">
                  <c:v>1.9599999999999999E-4</c:v>
                </c:pt>
                <c:pt idx="2498" formatCode="General">
                  <c:v>1.9900000000000001E-4</c:v>
                </c:pt>
                <c:pt idx="2499" formatCode="General">
                  <c:v>1.9900000000000001E-4</c:v>
                </c:pt>
                <c:pt idx="2500" formatCode="General">
                  <c:v>1.9799999999999999E-4</c:v>
                </c:pt>
                <c:pt idx="2501" formatCode="General">
                  <c:v>1.95E-4</c:v>
                </c:pt>
                <c:pt idx="2502" formatCode="General">
                  <c:v>1.9100000000000001E-4</c:v>
                </c:pt>
                <c:pt idx="2503" formatCode="General">
                  <c:v>1.9000000000000001E-4</c:v>
                </c:pt>
                <c:pt idx="2504" formatCode="General">
                  <c:v>1.9900000000000001E-4</c:v>
                </c:pt>
                <c:pt idx="2505" formatCode="General">
                  <c:v>2.02E-4</c:v>
                </c:pt>
                <c:pt idx="2506" formatCode="General">
                  <c:v>2.1599999999999999E-4</c:v>
                </c:pt>
                <c:pt idx="2507" formatCode="General">
                  <c:v>2.1599999999999999E-4</c:v>
                </c:pt>
                <c:pt idx="2508" formatCode="General">
                  <c:v>2.2599999999999999E-4</c:v>
                </c:pt>
                <c:pt idx="2509" formatCode="General">
                  <c:v>2.1499999999999999E-4</c:v>
                </c:pt>
                <c:pt idx="2510" formatCode="General">
                  <c:v>2.1000000000000001E-4</c:v>
                </c:pt>
                <c:pt idx="2511" formatCode="General">
                  <c:v>1.8100000000000001E-4</c:v>
                </c:pt>
                <c:pt idx="2512" formatCode="General">
                  <c:v>1.5799999999999999E-4</c:v>
                </c:pt>
                <c:pt idx="2513" formatCode="General">
                  <c:v>1.4200000000000001E-4</c:v>
                </c:pt>
                <c:pt idx="2514" formatCode="General">
                  <c:v>1.5300000000000001E-4</c:v>
                </c:pt>
                <c:pt idx="2515" formatCode="General">
                  <c:v>1.7200000000000001E-4</c:v>
                </c:pt>
                <c:pt idx="2516" formatCode="General">
                  <c:v>1.93E-4</c:v>
                </c:pt>
                <c:pt idx="2517" formatCode="General">
                  <c:v>2.0100000000000001E-4</c:v>
                </c:pt>
                <c:pt idx="2518" formatCode="General">
                  <c:v>1.95E-4</c:v>
                </c:pt>
                <c:pt idx="2519" formatCode="General">
                  <c:v>1.7200000000000001E-4</c:v>
                </c:pt>
                <c:pt idx="2520" formatCode="General">
                  <c:v>1.6000000000000001E-4</c:v>
                </c:pt>
                <c:pt idx="2521" formatCode="General">
                  <c:v>1.74E-4</c:v>
                </c:pt>
                <c:pt idx="2522" formatCode="General">
                  <c:v>1.95E-4</c:v>
                </c:pt>
                <c:pt idx="2523" formatCode="General">
                  <c:v>2.2100000000000001E-4</c:v>
                </c:pt>
                <c:pt idx="2524" formatCode="General">
                  <c:v>2.2599999999999999E-4</c:v>
                </c:pt>
                <c:pt idx="2525" formatCode="General">
                  <c:v>2.42E-4</c:v>
                </c:pt>
                <c:pt idx="2526" formatCode="General">
                  <c:v>2.3800000000000001E-4</c:v>
                </c:pt>
                <c:pt idx="2527" formatCode="General">
                  <c:v>2.2800000000000001E-4</c:v>
                </c:pt>
                <c:pt idx="2528" formatCode="General">
                  <c:v>2.0100000000000001E-4</c:v>
                </c:pt>
                <c:pt idx="2529" formatCode="General">
                  <c:v>1.7699999999999999E-4</c:v>
                </c:pt>
                <c:pt idx="2530" formatCode="General">
                  <c:v>1.83E-4</c:v>
                </c:pt>
                <c:pt idx="2531" formatCode="General">
                  <c:v>2.0599999999999999E-4</c:v>
                </c:pt>
                <c:pt idx="2532" formatCode="General">
                  <c:v>2.33E-4</c:v>
                </c:pt>
                <c:pt idx="2533" formatCode="General">
                  <c:v>2.4000000000000001E-4</c:v>
                </c:pt>
                <c:pt idx="2534" formatCode="General">
                  <c:v>2.2000000000000001E-4</c:v>
                </c:pt>
                <c:pt idx="2535" formatCode="General">
                  <c:v>2.0599999999999999E-4</c:v>
                </c:pt>
                <c:pt idx="2536" formatCode="General">
                  <c:v>1.9000000000000001E-4</c:v>
                </c:pt>
                <c:pt idx="2537" formatCode="General">
                  <c:v>2.03E-4</c:v>
                </c:pt>
                <c:pt idx="2538" formatCode="General">
                  <c:v>2.0900000000000001E-4</c:v>
                </c:pt>
                <c:pt idx="2539" formatCode="General">
                  <c:v>2.2699999999999999E-4</c:v>
                </c:pt>
                <c:pt idx="2540" formatCode="General">
                  <c:v>2.2499999999999999E-4</c:v>
                </c:pt>
                <c:pt idx="2541" formatCode="General">
                  <c:v>2.22E-4</c:v>
                </c:pt>
                <c:pt idx="2542" formatCode="General">
                  <c:v>2.1499999999999999E-4</c:v>
                </c:pt>
                <c:pt idx="2543" formatCode="General">
                  <c:v>2.05E-4</c:v>
                </c:pt>
                <c:pt idx="2544" formatCode="General">
                  <c:v>1.9000000000000001E-4</c:v>
                </c:pt>
                <c:pt idx="2545" formatCode="General">
                  <c:v>1.65E-4</c:v>
                </c:pt>
                <c:pt idx="2546" formatCode="General">
                  <c:v>1.6000000000000001E-4</c:v>
                </c:pt>
                <c:pt idx="2547" formatCode="General">
                  <c:v>1.6799999999999999E-4</c:v>
                </c:pt>
                <c:pt idx="2548" formatCode="General">
                  <c:v>1.7899999999999999E-4</c:v>
                </c:pt>
                <c:pt idx="2549" formatCode="General">
                  <c:v>1.92E-4</c:v>
                </c:pt>
                <c:pt idx="2550" formatCode="General">
                  <c:v>2.03E-4</c:v>
                </c:pt>
                <c:pt idx="2551" formatCode="General">
                  <c:v>2.2100000000000001E-4</c:v>
                </c:pt>
                <c:pt idx="2552" formatCode="General">
                  <c:v>2.14E-4</c:v>
                </c:pt>
                <c:pt idx="2553" formatCode="General">
                  <c:v>2.03E-4</c:v>
                </c:pt>
                <c:pt idx="2554" formatCode="General">
                  <c:v>1.8599999999999999E-4</c:v>
                </c:pt>
                <c:pt idx="2555" formatCode="General">
                  <c:v>1.74E-4</c:v>
                </c:pt>
                <c:pt idx="2556" formatCode="General">
                  <c:v>1.75E-4</c:v>
                </c:pt>
                <c:pt idx="2557" formatCode="General">
                  <c:v>1.6799999999999999E-4</c:v>
                </c:pt>
                <c:pt idx="2558" formatCode="General">
                  <c:v>1.8200000000000001E-4</c:v>
                </c:pt>
                <c:pt idx="2559" formatCode="General">
                  <c:v>1.73E-4</c:v>
                </c:pt>
                <c:pt idx="2560" formatCode="General">
                  <c:v>1.76E-4</c:v>
                </c:pt>
                <c:pt idx="2561" formatCode="General">
                  <c:v>1.6100000000000001E-4</c:v>
                </c:pt>
                <c:pt idx="2562" formatCode="General">
                  <c:v>1.66E-4</c:v>
                </c:pt>
                <c:pt idx="2563" formatCode="General">
                  <c:v>1.84E-4</c:v>
                </c:pt>
                <c:pt idx="2564" formatCode="General">
                  <c:v>2.0900000000000001E-4</c:v>
                </c:pt>
                <c:pt idx="2565" formatCode="General">
                  <c:v>2.22E-4</c:v>
                </c:pt>
                <c:pt idx="2566" formatCode="General">
                  <c:v>2.13E-4</c:v>
                </c:pt>
                <c:pt idx="2567" formatCode="General">
                  <c:v>1.9599999999999999E-4</c:v>
                </c:pt>
                <c:pt idx="2568" formatCode="General">
                  <c:v>1.7100000000000001E-4</c:v>
                </c:pt>
                <c:pt idx="2569" formatCode="General">
                  <c:v>1.56E-4</c:v>
                </c:pt>
                <c:pt idx="2570" formatCode="General">
                  <c:v>1.55E-4</c:v>
                </c:pt>
                <c:pt idx="2571" formatCode="General">
                  <c:v>1.6699999999999999E-4</c:v>
                </c:pt>
                <c:pt idx="2572" formatCode="General">
                  <c:v>1.7899999999999999E-4</c:v>
                </c:pt>
                <c:pt idx="2573" formatCode="General">
                  <c:v>1.84E-4</c:v>
                </c:pt>
                <c:pt idx="2574" formatCode="General">
                  <c:v>1.85E-4</c:v>
                </c:pt>
                <c:pt idx="2575" formatCode="General">
                  <c:v>1.7000000000000001E-4</c:v>
                </c:pt>
                <c:pt idx="2576" formatCode="General">
                  <c:v>1.45E-4</c:v>
                </c:pt>
                <c:pt idx="2577" formatCode="General">
                  <c:v>1.27E-4</c:v>
                </c:pt>
                <c:pt idx="2578" formatCode="General">
                  <c:v>1.46E-4</c:v>
                </c:pt>
                <c:pt idx="2579" formatCode="General">
                  <c:v>1.8599999999999999E-4</c:v>
                </c:pt>
                <c:pt idx="2580" formatCode="General">
                  <c:v>2.1900000000000001E-4</c:v>
                </c:pt>
                <c:pt idx="2581" formatCode="General">
                  <c:v>2.2800000000000001E-4</c:v>
                </c:pt>
                <c:pt idx="2582" formatCode="General">
                  <c:v>2.23E-4</c:v>
                </c:pt>
                <c:pt idx="2583" formatCode="General">
                  <c:v>2.0000000000000001E-4</c:v>
                </c:pt>
                <c:pt idx="2584" formatCode="General">
                  <c:v>1.8000000000000001E-4</c:v>
                </c:pt>
                <c:pt idx="2585" formatCode="General">
                  <c:v>1.55E-4</c:v>
                </c:pt>
                <c:pt idx="2586" formatCode="General">
                  <c:v>1.7100000000000001E-4</c:v>
                </c:pt>
                <c:pt idx="2587" formatCode="General">
                  <c:v>1.7899999999999999E-4</c:v>
                </c:pt>
                <c:pt idx="2588" formatCode="General">
                  <c:v>2.22E-4</c:v>
                </c:pt>
                <c:pt idx="2589" formatCode="General">
                  <c:v>2.4699999999999999E-4</c:v>
                </c:pt>
                <c:pt idx="2590" formatCode="General">
                  <c:v>2.7399999999999999E-4</c:v>
                </c:pt>
                <c:pt idx="2591" formatCode="General">
                  <c:v>2.4800000000000001E-4</c:v>
                </c:pt>
                <c:pt idx="2592" formatCode="General">
                  <c:v>2.02E-4</c:v>
                </c:pt>
                <c:pt idx="2593" formatCode="General">
                  <c:v>1.6000000000000001E-4</c:v>
                </c:pt>
                <c:pt idx="2594" formatCode="General">
                  <c:v>1.55E-4</c:v>
                </c:pt>
                <c:pt idx="2595" formatCode="General">
                  <c:v>1.6799999999999999E-4</c:v>
                </c:pt>
                <c:pt idx="2596" formatCode="General">
                  <c:v>1.8900000000000001E-4</c:v>
                </c:pt>
                <c:pt idx="2597" formatCode="General">
                  <c:v>2.04E-4</c:v>
                </c:pt>
                <c:pt idx="2598" formatCode="General">
                  <c:v>2.0699999999999999E-4</c:v>
                </c:pt>
                <c:pt idx="2599" formatCode="General">
                  <c:v>2.0100000000000001E-4</c:v>
                </c:pt>
                <c:pt idx="2600" formatCode="General">
                  <c:v>1.8200000000000001E-4</c:v>
                </c:pt>
                <c:pt idx="2601" formatCode="General">
                  <c:v>1.8000000000000001E-4</c:v>
                </c:pt>
                <c:pt idx="2602" formatCode="General">
                  <c:v>1.8200000000000001E-4</c:v>
                </c:pt>
                <c:pt idx="2603" formatCode="General">
                  <c:v>2.03E-4</c:v>
                </c:pt>
                <c:pt idx="2604" formatCode="General">
                  <c:v>2.03E-4</c:v>
                </c:pt>
                <c:pt idx="2605" formatCode="General">
                  <c:v>1.9799999999999999E-4</c:v>
                </c:pt>
                <c:pt idx="2606" formatCode="General">
                  <c:v>1.8699999999999999E-4</c:v>
                </c:pt>
                <c:pt idx="2607" formatCode="General">
                  <c:v>1.83E-4</c:v>
                </c:pt>
                <c:pt idx="2608" formatCode="General">
                  <c:v>1.6799999999999999E-4</c:v>
                </c:pt>
                <c:pt idx="2609" formatCode="General">
                  <c:v>1.5300000000000001E-4</c:v>
                </c:pt>
                <c:pt idx="2610" formatCode="General">
                  <c:v>1.5200000000000001E-4</c:v>
                </c:pt>
                <c:pt idx="2611" formatCode="General">
                  <c:v>1.73E-4</c:v>
                </c:pt>
                <c:pt idx="2612" formatCode="General">
                  <c:v>1.93E-4</c:v>
                </c:pt>
                <c:pt idx="2613" formatCode="General">
                  <c:v>2.0100000000000001E-4</c:v>
                </c:pt>
                <c:pt idx="2614" formatCode="General">
                  <c:v>1.92E-4</c:v>
                </c:pt>
                <c:pt idx="2615" formatCode="General">
                  <c:v>1.7899999999999999E-4</c:v>
                </c:pt>
                <c:pt idx="2616" formatCode="General">
                  <c:v>1.6200000000000001E-4</c:v>
                </c:pt>
                <c:pt idx="2617" formatCode="General">
                  <c:v>1.5899999999999999E-4</c:v>
                </c:pt>
                <c:pt idx="2618" formatCode="General">
                  <c:v>1.55E-4</c:v>
                </c:pt>
                <c:pt idx="2619" formatCode="General">
                  <c:v>1.6200000000000001E-4</c:v>
                </c:pt>
                <c:pt idx="2620" formatCode="General">
                  <c:v>1.6899999999999999E-4</c:v>
                </c:pt>
                <c:pt idx="2621" formatCode="General">
                  <c:v>1.7899999999999999E-4</c:v>
                </c:pt>
                <c:pt idx="2622" formatCode="General">
                  <c:v>1.8599999999999999E-4</c:v>
                </c:pt>
                <c:pt idx="2623" formatCode="General">
                  <c:v>1.9100000000000001E-4</c:v>
                </c:pt>
                <c:pt idx="2624" formatCode="General">
                  <c:v>2.03E-4</c:v>
                </c:pt>
                <c:pt idx="2625" formatCode="General">
                  <c:v>2.14E-4</c:v>
                </c:pt>
                <c:pt idx="2626" formatCode="General">
                  <c:v>2.13E-4</c:v>
                </c:pt>
                <c:pt idx="2627" formatCode="General">
                  <c:v>1.9900000000000001E-4</c:v>
                </c:pt>
                <c:pt idx="2628" formatCode="General">
                  <c:v>1.66E-4</c:v>
                </c:pt>
                <c:pt idx="2629" formatCode="General">
                  <c:v>1.4300000000000001E-4</c:v>
                </c:pt>
                <c:pt idx="2630" formatCode="General">
                  <c:v>1.3200000000000001E-4</c:v>
                </c:pt>
                <c:pt idx="2631" formatCode="General">
                  <c:v>1.4899999999999999E-4</c:v>
                </c:pt>
                <c:pt idx="2632" formatCode="General">
                  <c:v>1.7200000000000001E-4</c:v>
                </c:pt>
                <c:pt idx="2633" formatCode="General">
                  <c:v>1.8799999999999999E-4</c:v>
                </c:pt>
                <c:pt idx="2634" formatCode="General">
                  <c:v>1.84E-4</c:v>
                </c:pt>
                <c:pt idx="2635" formatCode="General">
                  <c:v>1.4999999999999999E-4</c:v>
                </c:pt>
                <c:pt idx="2636" formatCode="General">
                  <c:v>1.27E-4</c:v>
                </c:pt>
                <c:pt idx="2637" formatCode="General">
                  <c:v>1.18E-4</c:v>
                </c:pt>
                <c:pt idx="2638" formatCode="General">
                  <c:v>1.54E-4</c:v>
                </c:pt>
                <c:pt idx="2639" formatCode="General">
                  <c:v>1.76E-4</c:v>
                </c:pt>
                <c:pt idx="2640" formatCode="General">
                  <c:v>1.8900000000000001E-4</c:v>
                </c:pt>
                <c:pt idx="2641" formatCode="General">
                  <c:v>1.8599999999999999E-4</c:v>
                </c:pt>
                <c:pt idx="2642" formatCode="General">
                  <c:v>2.0100000000000001E-4</c:v>
                </c:pt>
                <c:pt idx="2643" formatCode="General">
                  <c:v>2.14E-4</c:v>
                </c:pt>
                <c:pt idx="2644" formatCode="General">
                  <c:v>2.1499999999999999E-4</c:v>
                </c:pt>
                <c:pt idx="2645" formatCode="General">
                  <c:v>1.94E-4</c:v>
                </c:pt>
                <c:pt idx="2646" formatCode="General">
                  <c:v>1.84E-4</c:v>
                </c:pt>
                <c:pt idx="2647" formatCode="General">
                  <c:v>1.7799999999999999E-4</c:v>
                </c:pt>
                <c:pt idx="2648" formatCode="General">
                  <c:v>1.66E-4</c:v>
                </c:pt>
                <c:pt idx="2649" formatCode="General">
                  <c:v>1.4799999999999999E-4</c:v>
                </c:pt>
                <c:pt idx="2650" formatCode="General">
                  <c:v>1.3100000000000001E-4</c:v>
                </c:pt>
                <c:pt idx="2651" formatCode="General">
                  <c:v>1.34E-4</c:v>
                </c:pt>
                <c:pt idx="2652" formatCode="General">
                  <c:v>1.3799999999999999E-4</c:v>
                </c:pt>
                <c:pt idx="2653" formatCode="General">
                  <c:v>1.3200000000000001E-4</c:v>
                </c:pt>
                <c:pt idx="2654" formatCode="General">
                  <c:v>1.3100000000000001E-4</c:v>
                </c:pt>
                <c:pt idx="2655" formatCode="General">
                  <c:v>1.3100000000000001E-4</c:v>
                </c:pt>
                <c:pt idx="2656" formatCode="General">
                  <c:v>1.45E-4</c:v>
                </c:pt>
                <c:pt idx="2657" formatCode="General">
                  <c:v>1.55E-4</c:v>
                </c:pt>
                <c:pt idx="2658" formatCode="General">
                  <c:v>1.6200000000000001E-4</c:v>
                </c:pt>
                <c:pt idx="2659" formatCode="General">
                  <c:v>1.74E-4</c:v>
                </c:pt>
                <c:pt idx="2660" formatCode="General">
                  <c:v>1.74E-4</c:v>
                </c:pt>
                <c:pt idx="2661" formatCode="General">
                  <c:v>1.6799999999999999E-4</c:v>
                </c:pt>
                <c:pt idx="2662" formatCode="General">
                  <c:v>1.54E-4</c:v>
                </c:pt>
                <c:pt idx="2663" formatCode="General">
                  <c:v>1.47E-4</c:v>
                </c:pt>
                <c:pt idx="2664" formatCode="General">
                  <c:v>1.4999999999999999E-4</c:v>
                </c:pt>
                <c:pt idx="2665" formatCode="General">
                  <c:v>1.45E-4</c:v>
                </c:pt>
                <c:pt idx="2666" formatCode="General">
                  <c:v>1.44E-4</c:v>
                </c:pt>
                <c:pt idx="2667" formatCode="General">
                  <c:v>1.4300000000000001E-4</c:v>
                </c:pt>
                <c:pt idx="2668" formatCode="General">
                  <c:v>1.5300000000000001E-4</c:v>
                </c:pt>
                <c:pt idx="2669" formatCode="General">
                  <c:v>1.6200000000000001E-4</c:v>
                </c:pt>
                <c:pt idx="2670" formatCode="General">
                  <c:v>1.73E-4</c:v>
                </c:pt>
                <c:pt idx="2671" formatCode="General">
                  <c:v>1.74E-4</c:v>
                </c:pt>
                <c:pt idx="2672" formatCode="General">
                  <c:v>1.5300000000000001E-4</c:v>
                </c:pt>
                <c:pt idx="2673" formatCode="General">
                  <c:v>1.1900000000000001E-4</c:v>
                </c:pt>
                <c:pt idx="2674">
                  <c:v>8.2000000000000001E-5</c:v>
                </c:pt>
                <c:pt idx="2675">
                  <c:v>7.3999999999999996E-5</c:v>
                </c:pt>
                <c:pt idx="2676">
                  <c:v>7.7000000000000001E-5</c:v>
                </c:pt>
                <c:pt idx="2677" formatCode="General">
                  <c:v>1.0399999999999999E-4</c:v>
                </c:pt>
                <c:pt idx="2678" formatCode="General">
                  <c:v>1.25E-4</c:v>
                </c:pt>
                <c:pt idx="2679" formatCode="General">
                  <c:v>1.3799999999999999E-4</c:v>
                </c:pt>
                <c:pt idx="2680" formatCode="General">
                  <c:v>1.27E-4</c:v>
                </c:pt>
                <c:pt idx="2681" formatCode="General">
                  <c:v>1.22E-4</c:v>
                </c:pt>
                <c:pt idx="2682" formatCode="General">
                  <c:v>1.3100000000000001E-4</c:v>
                </c:pt>
                <c:pt idx="2683" formatCode="General">
                  <c:v>1.5200000000000001E-4</c:v>
                </c:pt>
                <c:pt idx="2684" formatCode="General">
                  <c:v>1.4799999999999999E-4</c:v>
                </c:pt>
                <c:pt idx="2685" formatCode="General">
                  <c:v>1.35E-4</c:v>
                </c:pt>
                <c:pt idx="2686" formatCode="General">
                  <c:v>1.21E-4</c:v>
                </c:pt>
                <c:pt idx="2687" formatCode="General">
                  <c:v>1.21E-4</c:v>
                </c:pt>
                <c:pt idx="2688" formatCode="General">
                  <c:v>1.25E-4</c:v>
                </c:pt>
                <c:pt idx="2689" formatCode="General">
                  <c:v>1.2799999999999999E-4</c:v>
                </c:pt>
                <c:pt idx="2690" formatCode="General">
                  <c:v>1.2899999999999999E-4</c:v>
                </c:pt>
                <c:pt idx="2691" formatCode="General">
                  <c:v>1.2799999999999999E-4</c:v>
                </c:pt>
                <c:pt idx="2692" formatCode="General">
                  <c:v>1.2300000000000001E-4</c:v>
                </c:pt>
                <c:pt idx="2693" formatCode="General">
                  <c:v>1.1400000000000001E-4</c:v>
                </c:pt>
                <c:pt idx="2694">
                  <c:v>9.8999999999999994E-5</c:v>
                </c:pt>
                <c:pt idx="2695">
                  <c:v>9.0000000000000006E-5</c:v>
                </c:pt>
                <c:pt idx="2696">
                  <c:v>9.2E-5</c:v>
                </c:pt>
                <c:pt idx="2697">
                  <c:v>9.1000000000000003E-5</c:v>
                </c:pt>
                <c:pt idx="2698">
                  <c:v>9.2E-5</c:v>
                </c:pt>
                <c:pt idx="2699">
                  <c:v>8.8999999999999995E-5</c:v>
                </c:pt>
                <c:pt idx="2700" formatCode="General">
                  <c:v>1.01E-4</c:v>
                </c:pt>
                <c:pt idx="2701" formatCode="General">
                  <c:v>1.07E-4</c:v>
                </c:pt>
                <c:pt idx="2702" formatCode="General">
                  <c:v>1.18E-4</c:v>
                </c:pt>
                <c:pt idx="2703" formatCode="General">
                  <c:v>1.21E-4</c:v>
                </c:pt>
                <c:pt idx="2704" formatCode="General">
                  <c:v>1.25E-4</c:v>
                </c:pt>
                <c:pt idx="2705" formatCode="General">
                  <c:v>1.21E-4</c:v>
                </c:pt>
                <c:pt idx="2706" formatCode="General">
                  <c:v>1.2400000000000001E-4</c:v>
                </c:pt>
                <c:pt idx="2707" formatCode="General">
                  <c:v>1.3100000000000001E-4</c:v>
                </c:pt>
                <c:pt idx="2708" formatCode="General">
                  <c:v>1.44E-4</c:v>
                </c:pt>
                <c:pt idx="2709" formatCode="General">
                  <c:v>1.5100000000000001E-4</c:v>
                </c:pt>
                <c:pt idx="2710" formatCode="General">
                  <c:v>1.54E-4</c:v>
                </c:pt>
                <c:pt idx="2711" formatCode="General">
                  <c:v>1.55E-4</c:v>
                </c:pt>
                <c:pt idx="2712" formatCode="General">
                  <c:v>1.56E-4</c:v>
                </c:pt>
                <c:pt idx="2713" formatCode="General">
                  <c:v>1.5300000000000001E-4</c:v>
                </c:pt>
                <c:pt idx="2714" formatCode="General">
                  <c:v>1.47E-4</c:v>
                </c:pt>
                <c:pt idx="2715" formatCode="General">
                  <c:v>1.3999999999999999E-4</c:v>
                </c:pt>
                <c:pt idx="2716" formatCode="General">
                  <c:v>1.26E-4</c:v>
                </c:pt>
                <c:pt idx="2717" formatCode="General">
                  <c:v>1.1400000000000001E-4</c:v>
                </c:pt>
                <c:pt idx="2718">
                  <c:v>9.1000000000000003E-5</c:v>
                </c:pt>
                <c:pt idx="2719">
                  <c:v>8.2000000000000001E-5</c:v>
                </c:pt>
                <c:pt idx="2720">
                  <c:v>8.2999999999999998E-5</c:v>
                </c:pt>
                <c:pt idx="2721" formatCode="General">
                  <c:v>1.02E-4</c:v>
                </c:pt>
                <c:pt idx="2722" formatCode="General">
                  <c:v>1.17E-4</c:v>
                </c:pt>
                <c:pt idx="2723" formatCode="General">
                  <c:v>1.2300000000000001E-4</c:v>
                </c:pt>
                <c:pt idx="2724" formatCode="General">
                  <c:v>1.26E-4</c:v>
                </c:pt>
                <c:pt idx="2725" formatCode="General">
                  <c:v>1.4799999999999999E-4</c:v>
                </c:pt>
                <c:pt idx="2726" formatCode="General">
                  <c:v>1.7899999999999999E-4</c:v>
                </c:pt>
                <c:pt idx="2727" formatCode="General">
                  <c:v>2.0100000000000001E-4</c:v>
                </c:pt>
                <c:pt idx="2728" formatCode="General">
                  <c:v>1.93E-4</c:v>
                </c:pt>
                <c:pt idx="2729" formatCode="General">
                  <c:v>1.66E-4</c:v>
                </c:pt>
                <c:pt idx="2730" formatCode="General">
                  <c:v>1.4200000000000001E-4</c:v>
                </c:pt>
                <c:pt idx="2731" formatCode="General">
                  <c:v>1.1900000000000001E-4</c:v>
                </c:pt>
                <c:pt idx="2732" formatCode="General">
                  <c:v>1.1400000000000001E-4</c:v>
                </c:pt>
                <c:pt idx="2733" formatCode="General">
                  <c:v>1.12E-4</c:v>
                </c:pt>
                <c:pt idx="2734" formatCode="General">
                  <c:v>1.3200000000000001E-4</c:v>
                </c:pt>
                <c:pt idx="2735" formatCode="General">
                  <c:v>1.4899999999999999E-4</c:v>
                </c:pt>
                <c:pt idx="2736" formatCode="General">
                  <c:v>1.4899999999999999E-4</c:v>
                </c:pt>
                <c:pt idx="2737" formatCode="General">
                  <c:v>1.1900000000000001E-4</c:v>
                </c:pt>
                <c:pt idx="2738">
                  <c:v>7.2999999999999999E-5</c:v>
                </c:pt>
                <c:pt idx="2739">
                  <c:v>5.5999999999999999E-5</c:v>
                </c:pt>
                <c:pt idx="2740">
                  <c:v>6.6000000000000005E-5</c:v>
                </c:pt>
                <c:pt idx="2741">
                  <c:v>9.5000000000000005E-5</c:v>
                </c:pt>
                <c:pt idx="2742" formatCode="General">
                  <c:v>1.03E-4</c:v>
                </c:pt>
                <c:pt idx="2743" formatCode="General">
                  <c:v>1.21E-4</c:v>
                </c:pt>
                <c:pt idx="2744" formatCode="General">
                  <c:v>1.17E-4</c:v>
                </c:pt>
                <c:pt idx="2745" formatCode="General">
                  <c:v>1.3100000000000001E-4</c:v>
                </c:pt>
                <c:pt idx="2746" formatCode="General">
                  <c:v>1.13E-4</c:v>
                </c:pt>
                <c:pt idx="2747" formatCode="General">
                  <c:v>1.2400000000000001E-4</c:v>
                </c:pt>
                <c:pt idx="2748" formatCode="General">
                  <c:v>1.17E-4</c:v>
                </c:pt>
                <c:pt idx="2749" formatCode="General">
                  <c:v>1.2999999999999999E-4</c:v>
                </c:pt>
                <c:pt idx="2750" formatCode="General">
                  <c:v>1.3100000000000001E-4</c:v>
                </c:pt>
                <c:pt idx="2751" formatCode="General">
                  <c:v>1.4300000000000001E-4</c:v>
                </c:pt>
                <c:pt idx="2752" formatCode="General">
                  <c:v>1.4200000000000001E-4</c:v>
                </c:pt>
                <c:pt idx="2753" formatCode="General">
                  <c:v>1.4100000000000001E-4</c:v>
                </c:pt>
                <c:pt idx="2754" formatCode="General">
                  <c:v>1.4300000000000001E-4</c:v>
                </c:pt>
                <c:pt idx="2755" formatCode="General">
                  <c:v>1.4999999999999999E-4</c:v>
                </c:pt>
                <c:pt idx="2756" formatCode="General">
                  <c:v>1.5100000000000001E-4</c:v>
                </c:pt>
                <c:pt idx="2757" formatCode="General">
                  <c:v>1.36E-4</c:v>
                </c:pt>
                <c:pt idx="2758" formatCode="General">
                  <c:v>1.27E-4</c:v>
                </c:pt>
                <c:pt idx="2759" formatCode="General">
                  <c:v>1.16E-4</c:v>
                </c:pt>
                <c:pt idx="2760" formatCode="General">
                  <c:v>1.13E-4</c:v>
                </c:pt>
                <c:pt idx="2761" formatCode="General">
                  <c:v>1.0900000000000001E-4</c:v>
                </c:pt>
                <c:pt idx="2762" formatCode="General">
                  <c:v>1.25E-4</c:v>
                </c:pt>
                <c:pt idx="2763" formatCode="General">
                  <c:v>1.4999999999999999E-4</c:v>
                </c:pt>
                <c:pt idx="2764" formatCode="General">
                  <c:v>1.6200000000000001E-4</c:v>
                </c:pt>
                <c:pt idx="2765" formatCode="General">
                  <c:v>1.4799999999999999E-4</c:v>
                </c:pt>
                <c:pt idx="2766" formatCode="General">
                  <c:v>1.2400000000000001E-4</c:v>
                </c:pt>
                <c:pt idx="2767" formatCode="General">
                  <c:v>1.17E-4</c:v>
                </c:pt>
                <c:pt idx="2768" formatCode="General">
                  <c:v>1.18E-4</c:v>
                </c:pt>
                <c:pt idx="2769" formatCode="General">
                  <c:v>1.2400000000000001E-4</c:v>
                </c:pt>
                <c:pt idx="2770" formatCode="General">
                  <c:v>1.2E-4</c:v>
                </c:pt>
                <c:pt idx="2771" formatCode="General">
                  <c:v>1.13E-4</c:v>
                </c:pt>
                <c:pt idx="2772" formatCode="General">
                  <c:v>1.01E-4</c:v>
                </c:pt>
                <c:pt idx="2773">
                  <c:v>9.2E-5</c:v>
                </c:pt>
                <c:pt idx="2774" formatCode="General">
                  <c:v>1.02E-4</c:v>
                </c:pt>
                <c:pt idx="2775" formatCode="General">
                  <c:v>1.1400000000000001E-4</c:v>
                </c:pt>
                <c:pt idx="2776" formatCode="General">
                  <c:v>1.3899999999999999E-4</c:v>
                </c:pt>
                <c:pt idx="2777" formatCode="General">
                  <c:v>1.4899999999999999E-4</c:v>
                </c:pt>
                <c:pt idx="2778" formatCode="General">
                  <c:v>1.4999999999999999E-4</c:v>
                </c:pt>
                <c:pt idx="2779" formatCode="General">
                  <c:v>1.36E-4</c:v>
                </c:pt>
                <c:pt idx="2780" formatCode="General">
                  <c:v>1.25E-4</c:v>
                </c:pt>
                <c:pt idx="2781" formatCode="General">
                  <c:v>1.35E-4</c:v>
                </c:pt>
                <c:pt idx="2782" formatCode="General">
                  <c:v>1.35E-4</c:v>
                </c:pt>
                <c:pt idx="2783" formatCode="General">
                  <c:v>1.2799999999999999E-4</c:v>
                </c:pt>
                <c:pt idx="2784" formatCode="General">
                  <c:v>1.05E-4</c:v>
                </c:pt>
                <c:pt idx="2785">
                  <c:v>9.5000000000000005E-5</c:v>
                </c:pt>
                <c:pt idx="2786">
                  <c:v>8.3999999999999995E-5</c:v>
                </c:pt>
                <c:pt idx="2787">
                  <c:v>8.2000000000000001E-5</c:v>
                </c:pt>
                <c:pt idx="2788">
                  <c:v>8.1000000000000004E-5</c:v>
                </c:pt>
                <c:pt idx="2789">
                  <c:v>8.8999999999999995E-5</c:v>
                </c:pt>
                <c:pt idx="2790">
                  <c:v>9.7E-5</c:v>
                </c:pt>
                <c:pt idx="2791" formatCode="General">
                  <c:v>1.05E-4</c:v>
                </c:pt>
                <c:pt idx="2792" formatCode="General">
                  <c:v>1.1400000000000001E-4</c:v>
                </c:pt>
                <c:pt idx="2793" formatCode="General">
                  <c:v>1.2400000000000001E-4</c:v>
                </c:pt>
                <c:pt idx="2794" formatCode="General">
                  <c:v>1.2799999999999999E-4</c:v>
                </c:pt>
                <c:pt idx="2795" formatCode="General">
                  <c:v>1.2799999999999999E-4</c:v>
                </c:pt>
                <c:pt idx="2796" formatCode="General">
                  <c:v>1.07E-4</c:v>
                </c:pt>
                <c:pt idx="2797" formatCode="General">
                  <c:v>1.06E-4</c:v>
                </c:pt>
                <c:pt idx="2798" formatCode="General">
                  <c:v>1.12E-4</c:v>
                </c:pt>
                <c:pt idx="2799" formatCode="General">
                  <c:v>1.44E-4</c:v>
                </c:pt>
                <c:pt idx="2800" formatCode="General">
                  <c:v>1.3999999999999999E-4</c:v>
                </c:pt>
                <c:pt idx="2801" formatCode="General">
                  <c:v>1.34E-4</c:v>
                </c:pt>
                <c:pt idx="2802" formatCode="General">
                  <c:v>1.1400000000000001E-4</c:v>
                </c:pt>
                <c:pt idx="2803" formatCode="General">
                  <c:v>1.1900000000000001E-4</c:v>
                </c:pt>
                <c:pt idx="2804" formatCode="General">
                  <c:v>1.12E-4</c:v>
                </c:pt>
                <c:pt idx="2805" formatCode="General">
                  <c:v>1.22E-4</c:v>
                </c:pt>
                <c:pt idx="2806" formatCode="General">
                  <c:v>1.2400000000000001E-4</c:v>
                </c:pt>
                <c:pt idx="2807" formatCode="General">
                  <c:v>1.47E-4</c:v>
                </c:pt>
                <c:pt idx="2808" formatCode="General">
                  <c:v>1.4300000000000001E-4</c:v>
                </c:pt>
                <c:pt idx="2809" formatCode="General">
                  <c:v>1.4100000000000001E-4</c:v>
                </c:pt>
                <c:pt idx="2810" formatCode="General">
                  <c:v>1.18E-4</c:v>
                </c:pt>
                <c:pt idx="2811" formatCode="General">
                  <c:v>1.2400000000000001E-4</c:v>
                </c:pt>
                <c:pt idx="2812" formatCode="General">
                  <c:v>1.17E-4</c:v>
                </c:pt>
                <c:pt idx="2813" formatCode="General">
                  <c:v>1.3100000000000001E-4</c:v>
                </c:pt>
                <c:pt idx="2814" formatCode="General">
                  <c:v>1.22E-4</c:v>
                </c:pt>
                <c:pt idx="2815" formatCode="General">
                  <c:v>1.35E-4</c:v>
                </c:pt>
                <c:pt idx="2816" formatCode="General">
                  <c:v>1.2999999999999999E-4</c:v>
                </c:pt>
                <c:pt idx="2817" formatCode="General">
                  <c:v>1.37E-4</c:v>
                </c:pt>
                <c:pt idx="2818" formatCode="General">
                  <c:v>1.3300000000000001E-4</c:v>
                </c:pt>
                <c:pt idx="2819" formatCode="General">
                  <c:v>1.3999999999999999E-4</c:v>
                </c:pt>
                <c:pt idx="2820" formatCode="General">
                  <c:v>1.4799999999999999E-4</c:v>
                </c:pt>
                <c:pt idx="2821" formatCode="General">
                  <c:v>1.46E-4</c:v>
                </c:pt>
                <c:pt idx="2822" formatCode="General">
                  <c:v>1.35E-4</c:v>
                </c:pt>
                <c:pt idx="2823" formatCode="General">
                  <c:v>1.16E-4</c:v>
                </c:pt>
                <c:pt idx="2824" formatCode="General">
                  <c:v>1.1400000000000001E-4</c:v>
                </c:pt>
                <c:pt idx="2825" formatCode="General">
                  <c:v>1.2999999999999999E-4</c:v>
                </c:pt>
                <c:pt idx="2826" formatCode="General">
                  <c:v>1.4100000000000001E-4</c:v>
                </c:pt>
                <c:pt idx="2827" formatCode="General">
                  <c:v>1.46E-4</c:v>
                </c:pt>
                <c:pt idx="2828" formatCode="General">
                  <c:v>1.2899999999999999E-4</c:v>
                </c:pt>
                <c:pt idx="2829" formatCode="General">
                  <c:v>1.3799999999999999E-4</c:v>
                </c:pt>
                <c:pt idx="2830" formatCode="General">
                  <c:v>1.45E-4</c:v>
                </c:pt>
                <c:pt idx="2831" formatCode="General">
                  <c:v>1.56E-4</c:v>
                </c:pt>
                <c:pt idx="2832" formatCode="General">
                  <c:v>1.37E-4</c:v>
                </c:pt>
                <c:pt idx="2833" formatCode="General">
                  <c:v>1.1400000000000001E-4</c:v>
                </c:pt>
                <c:pt idx="2834">
                  <c:v>9.3999999999999994E-5</c:v>
                </c:pt>
                <c:pt idx="2835">
                  <c:v>9.2E-5</c:v>
                </c:pt>
                <c:pt idx="2836" formatCode="General">
                  <c:v>1E-4</c:v>
                </c:pt>
                <c:pt idx="2837" formatCode="General">
                  <c:v>1.21E-4</c:v>
                </c:pt>
                <c:pt idx="2838" formatCode="General">
                  <c:v>1.37E-4</c:v>
                </c:pt>
                <c:pt idx="2839" formatCode="General">
                  <c:v>1.4899999999999999E-4</c:v>
                </c:pt>
                <c:pt idx="2840" formatCode="General">
                  <c:v>1.47E-4</c:v>
                </c:pt>
                <c:pt idx="2841" formatCode="General">
                  <c:v>1.3200000000000001E-4</c:v>
                </c:pt>
                <c:pt idx="2842" formatCode="General">
                  <c:v>1.13E-4</c:v>
                </c:pt>
                <c:pt idx="2843">
                  <c:v>9.6000000000000002E-5</c:v>
                </c:pt>
                <c:pt idx="2844">
                  <c:v>9.2999999999999997E-5</c:v>
                </c:pt>
                <c:pt idx="2845">
                  <c:v>9.5000000000000005E-5</c:v>
                </c:pt>
                <c:pt idx="2846">
                  <c:v>9.3999999999999994E-5</c:v>
                </c:pt>
                <c:pt idx="2847">
                  <c:v>9.3999999999999994E-5</c:v>
                </c:pt>
                <c:pt idx="2848">
                  <c:v>8.6000000000000003E-5</c:v>
                </c:pt>
                <c:pt idx="2849">
                  <c:v>8.7000000000000001E-5</c:v>
                </c:pt>
                <c:pt idx="2850">
                  <c:v>9.7999999999999997E-5</c:v>
                </c:pt>
                <c:pt idx="2851">
                  <c:v>9.7999999999999997E-5</c:v>
                </c:pt>
                <c:pt idx="2852">
                  <c:v>9.6000000000000002E-5</c:v>
                </c:pt>
                <c:pt idx="2853">
                  <c:v>6.7000000000000002E-5</c:v>
                </c:pt>
                <c:pt idx="2854">
                  <c:v>7.7000000000000001E-5</c:v>
                </c:pt>
                <c:pt idx="2855">
                  <c:v>8.5000000000000006E-5</c:v>
                </c:pt>
                <c:pt idx="2856" formatCode="General">
                  <c:v>1.16E-4</c:v>
                </c:pt>
                <c:pt idx="2857" formatCode="General">
                  <c:v>1.27E-4</c:v>
                </c:pt>
                <c:pt idx="2858" formatCode="General">
                  <c:v>1.34E-4</c:v>
                </c:pt>
                <c:pt idx="2859" formatCode="General">
                  <c:v>1.21E-4</c:v>
                </c:pt>
                <c:pt idx="2860" formatCode="General">
                  <c:v>1.08E-4</c:v>
                </c:pt>
                <c:pt idx="2861">
                  <c:v>9.6000000000000002E-5</c:v>
                </c:pt>
                <c:pt idx="2862" formatCode="General">
                  <c:v>1.03E-4</c:v>
                </c:pt>
                <c:pt idx="2863" formatCode="General">
                  <c:v>1.06E-4</c:v>
                </c:pt>
                <c:pt idx="2864" formatCode="General">
                  <c:v>1.2E-4</c:v>
                </c:pt>
                <c:pt idx="2865" formatCode="General">
                  <c:v>1.25E-4</c:v>
                </c:pt>
                <c:pt idx="2866" formatCode="General">
                  <c:v>1.34E-4</c:v>
                </c:pt>
                <c:pt idx="2867" formatCode="General">
                  <c:v>1.3100000000000001E-4</c:v>
                </c:pt>
                <c:pt idx="2868" formatCode="General">
                  <c:v>1.25E-4</c:v>
                </c:pt>
                <c:pt idx="2869" formatCode="General">
                  <c:v>1.17E-4</c:v>
                </c:pt>
                <c:pt idx="2870" formatCode="General">
                  <c:v>1.1E-4</c:v>
                </c:pt>
                <c:pt idx="2871" formatCode="General">
                  <c:v>1.0399999999999999E-4</c:v>
                </c:pt>
                <c:pt idx="2872">
                  <c:v>8.6000000000000003E-5</c:v>
                </c:pt>
                <c:pt idx="2873">
                  <c:v>7.7000000000000001E-5</c:v>
                </c:pt>
                <c:pt idx="2874">
                  <c:v>6.7999999999999999E-5</c:v>
                </c:pt>
                <c:pt idx="2875">
                  <c:v>9.2E-5</c:v>
                </c:pt>
                <c:pt idx="2876" formatCode="General">
                  <c:v>1.08E-4</c:v>
                </c:pt>
                <c:pt idx="2877" formatCode="General">
                  <c:v>1.2899999999999999E-4</c:v>
                </c:pt>
                <c:pt idx="2878" formatCode="General">
                  <c:v>1.2799999999999999E-4</c:v>
                </c:pt>
                <c:pt idx="2879" formatCode="General">
                  <c:v>1.2899999999999999E-4</c:v>
                </c:pt>
                <c:pt idx="2880" formatCode="General">
                  <c:v>1.35E-4</c:v>
                </c:pt>
                <c:pt idx="2881" formatCode="General">
                  <c:v>1.2999999999999999E-4</c:v>
                </c:pt>
                <c:pt idx="2882" formatCode="General">
                  <c:v>1.37E-4</c:v>
                </c:pt>
                <c:pt idx="2883" formatCode="General">
                  <c:v>1.1900000000000001E-4</c:v>
                </c:pt>
                <c:pt idx="2884" formatCode="General">
                  <c:v>1.2799999999999999E-4</c:v>
                </c:pt>
                <c:pt idx="2885" formatCode="General">
                  <c:v>1.1400000000000001E-4</c:v>
                </c:pt>
                <c:pt idx="2886" formatCode="General">
                  <c:v>1.2E-4</c:v>
                </c:pt>
                <c:pt idx="2887" formatCode="General">
                  <c:v>1.06E-4</c:v>
                </c:pt>
                <c:pt idx="2888" formatCode="General">
                  <c:v>1.07E-4</c:v>
                </c:pt>
                <c:pt idx="2889" formatCode="General">
                  <c:v>1.18E-4</c:v>
                </c:pt>
                <c:pt idx="2890" formatCode="General">
                  <c:v>1.3300000000000001E-4</c:v>
                </c:pt>
                <c:pt idx="2891" formatCode="General">
                  <c:v>1.4899999999999999E-4</c:v>
                </c:pt>
                <c:pt idx="2892" formatCode="General">
                  <c:v>1.47E-4</c:v>
                </c:pt>
                <c:pt idx="2893" formatCode="General">
                  <c:v>1.4799999999999999E-4</c:v>
                </c:pt>
                <c:pt idx="2894" formatCode="General">
                  <c:v>1.3200000000000001E-4</c:v>
                </c:pt>
                <c:pt idx="2895" formatCode="General">
                  <c:v>1.11E-4</c:v>
                </c:pt>
                <c:pt idx="2896">
                  <c:v>7.7000000000000001E-5</c:v>
                </c:pt>
                <c:pt idx="2897">
                  <c:v>7.2000000000000002E-5</c:v>
                </c:pt>
                <c:pt idx="2898">
                  <c:v>8.8999999999999995E-5</c:v>
                </c:pt>
                <c:pt idx="2899" formatCode="General">
                  <c:v>1.22E-4</c:v>
                </c:pt>
                <c:pt idx="2900" formatCode="General">
                  <c:v>1.3300000000000001E-4</c:v>
                </c:pt>
                <c:pt idx="2901" formatCode="General">
                  <c:v>1.4200000000000001E-4</c:v>
                </c:pt>
                <c:pt idx="2902" formatCode="General">
                  <c:v>1.44E-4</c:v>
                </c:pt>
                <c:pt idx="2903" formatCode="General">
                  <c:v>1.4899999999999999E-4</c:v>
                </c:pt>
                <c:pt idx="2904" formatCode="General">
                  <c:v>1.37E-4</c:v>
                </c:pt>
                <c:pt idx="2905" formatCode="General">
                  <c:v>1.21E-4</c:v>
                </c:pt>
                <c:pt idx="2906" formatCode="General">
                  <c:v>1.13E-4</c:v>
                </c:pt>
                <c:pt idx="2907" formatCode="General">
                  <c:v>1.15E-4</c:v>
                </c:pt>
                <c:pt idx="2908" formatCode="General">
                  <c:v>1.1900000000000001E-4</c:v>
                </c:pt>
                <c:pt idx="2909" formatCode="General">
                  <c:v>1.16E-4</c:v>
                </c:pt>
                <c:pt idx="2910" formatCode="General">
                  <c:v>1.16E-4</c:v>
                </c:pt>
                <c:pt idx="2911" formatCode="General">
                  <c:v>1.3200000000000001E-4</c:v>
                </c:pt>
                <c:pt idx="2912" formatCode="General">
                  <c:v>1.35E-4</c:v>
                </c:pt>
                <c:pt idx="2913" formatCode="General">
                  <c:v>1.36E-4</c:v>
                </c:pt>
                <c:pt idx="2914" formatCode="General">
                  <c:v>1.35E-4</c:v>
                </c:pt>
                <c:pt idx="2915" formatCode="General">
                  <c:v>1.47E-4</c:v>
                </c:pt>
                <c:pt idx="2916" formatCode="General">
                  <c:v>1.5799999999999999E-4</c:v>
                </c:pt>
                <c:pt idx="2917" formatCode="General">
                  <c:v>1.45E-4</c:v>
                </c:pt>
                <c:pt idx="2918" formatCode="General">
                  <c:v>1.2999999999999999E-4</c:v>
                </c:pt>
                <c:pt idx="2919" formatCode="General">
                  <c:v>1.17E-4</c:v>
                </c:pt>
                <c:pt idx="2920" formatCode="General">
                  <c:v>1.13E-4</c:v>
                </c:pt>
                <c:pt idx="2921" formatCode="General">
                  <c:v>1.07E-4</c:v>
                </c:pt>
                <c:pt idx="2922" formatCode="General">
                  <c:v>1.06E-4</c:v>
                </c:pt>
                <c:pt idx="2923" formatCode="General">
                  <c:v>1.26E-4</c:v>
                </c:pt>
                <c:pt idx="2924" formatCode="General">
                  <c:v>1.4899999999999999E-4</c:v>
                </c:pt>
                <c:pt idx="2925" formatCode="General">
                  <c:v>1.4300000000000001E-4</c:v>
                </c:pt>
                <c:pt idx="2926" formatCode="General">
                  <c:v>1.1400000000000001E-4</c:v>
                </c:pt>
                <c:pt idx="2927">
                  <c:v>8.8999999999999995E-5</c:v>
                </c:pt>
                <c:pt idx="2928">
                  <c:v>9.7999999999999997E-5</c:v>
                </c:pt>
                <c:pt idx="2929" formatCode="General">
                  <c:v>1.16E-4</c:v>
                </c:pt>
                <c:pt idx="2930" formatCode="General">
                  <c:v>1.3100000000000001E-4</c:v>
                </c:pt>
                <c:pt idx="2931" formatCode="General">
                  <c:v>1.26E-4</c:v>
                </c:pt>
                <c:pt idx="2932" formatCode="General">
                  <c:v>1.21E-4</c:v>
                </c:pt>
                <c:pt idx="2933" formatCode="General">
                  <c:v>1.13E-4</c:v>
                </c:pt>
                <c:pt idx="2934" formatCode="General">
                  <c:v>1.1400000000000001E-4</c:v>
                </c:pt>
                <c:pt idx="2935" formatCode="General">
                  <c:v>1.17E-4</c:v>
                </c:pt>
                <c:pt idx="2936" formatCode="General">
                  <c:v>1.34E-4</c:v>
                </c:pt>
                <c:pt idx="2937" formatCode="General">
                  <c:v>1.47E-4</c:v>
                </c:pt>
                <c:pt idx="2938" formatCode="General">
                  <c:v>1.4899999999999999E-4</c:v>
                </c:pt>
                <c:pt idx="2939" formatCode="General">
                  <c:v>1.37E-4</c:v>
                </c:pt>
                <c:pt idx="2940" formatCode="General">
                  <c:v>1.2899999999999999E-4</c:v>
                </c:pt>
                <c:pt idx="2941" formatCode="General">
                  <c:v>1.36E-4</c:v>
                </c:pt>
                <c:pt idx="2942" formatCode="General">
                  <c:v>1.3200000000000001E-4</c:v>
                </c:pt>
                <c:pt idx="2943" formatCode="General">
                  <c:v>1.26E-4</c:v>
                </c:pt>
                <c:pt idx="2944" formatCode="General">
                  <c:v>1.06E-4</c:v>
                </c:pt>
                <c:pt idx="2945">
                  <c:v>9.5000000000000005E-5</c:v>
                </c:pt>
                <c:pt idx="2946">
                  <c:v>8.3999999999999995E-5</c:v>
                </c:pt>
                <c:pt idx="2947">
                  <c:v>8.7999999999999998E-5</c:v>
                </c:pt>
                <c:pt idx="2948">
                  <c:v>8.7999999999999998E-5</c:v>
                </c:pt>
                <c:pt idx="2949">
                  <c:v>9.2E-5</c:v>
                </c:pt>
                <c:pt idx="2950">
                  <c:v>9.2999999999999997E-5</c:v>
                </c:pt>
                <c:pt idx="2951" formatCode="General">
                  <c:v>1.11E-4</c:v>
                </c:pt>
                <c:pt idx="2952" formatCode="General">
                  <c:v>1.15E-4</c:v>
                </c:pt>
                <c:pt idx="2953" formatCode="General">
                  <c:v>1.1E-4</c:v>
                </c:pt>
                <c:pt idx="2954">
                  <c:v>8.2000000000000001E-5</c:v>
                </c:pt>
                <c:pt idx="2955">
                  <c:v>6.7000000000000002E-5</c:v>
                </c:pt>
                <c:pt idx="2956">
                  <c:v>6.8999999999999997E-5</c:v>
                </c:pt>
                <c:pt idx="2957">
                  <c:v>9.2E-5</c:v>
                </c:pt>
                <c:pt idx="2958" formatCode="General">
                  <c:v>1.1E-4</c:v>
                </c:pt>
                <c:pt idx="2959" formatCode="General">
                  <c:v>1.13E-4</c:v>
                </c:pt>
                <c:pt idx="2960">
                  <c:v>9.8999999999999994E-5</c:v>
                </c:pt>
                <c:pt idx="2961">
                  <c:v>8.2999999999999998E-5</c:v>
                </c:pt>
                <c:pt idx="2962">
                  <c:v>7.7999999999999999E-5</c:v>
                </c:pt>
                <c:pt idx="2963">
                  <c:v>8.2999999999999998E-5</c:v>
                </c:pt>
                <c:pt idx="2964">
                  <c:v>9.3999999999999994E-5</c:v>
                </c:pt>
                <c:pt idx="2965" formatCode="General">
                  <c:v>1.05E-4</c:v>
                </c:pt>
                <c:pt idx="2966" formatCode="General">
                  <c:v>1.15E-4</c:v>
                </c:pt>
                <c:pt idx="2967" formatCode="General">
                  <c:v>1.26E-4</c:v>
                </c:pt>
                <c:pt idx="2968" formatCode="General">
                  <c:v>1.35E-4</c:v>
                </c:pt>
                <c:pt idx="2969" formatCode="General">
                  <c:v>1.35E-4</c:v>
                </c:pt>
                <c:pt idx="2970" formatCode="General">
                  <c:v>1.2799999999999999E-4</c:v>
                </c:pt>
                <c:pt idx="2971" formatCode="General">
                  <c:v>1.15E-4</c:v>
                </c:pt>
                <c:pt idx="2972" formatCode="General">
                  <c:v>1E-4</c:v>
                </c:pt>
                <c:pt idx="2973">
                  <c:v>8.6000000000000003E-5</c:v>
                </c:pt>
                <c:pt idx="2974">
                  <c:v>8.3999999999999995E-5</c:v>
                </c:pt>
                <c:pt idx="2975">
                  <c:v>8.1000000000000004E-5</c:v>
                </c:pt>
                <c:pt idx="2976">
                  <c:v>8.2000000000000001E-5</c:v>
                </c:pt>
                <c:pt idx="2977">
                  <c:v>7.3999999999999996E-5</c:v>
                </c:pt>
                <c:pt idx="2978">
                  <c:v>8.5000000000000006E-5</c:v>
                </c:pt>
                <c:pt idx="2979">
                  <c:v>9.8999999999999994E-5</c:v>
                </c:pt>
                <c:pt idx="2980" formatCode="General">
                  <c:v>1.26E-4</c:v>
                </c:pt>
                <c:pt idx="2981" formatCode="General">
                  <c:v>1.4300000000000001E-4</c:v>
                </c:pt>
                <c:pt idx="2982" formatCode="General">
                  <c:v>1.55E-4</c:v>
                </c:pt>
                <c:pt idx="2983" formatCode="General">
                  <c:v>1.46E-4</c:v>
                </c:pt>
                <c:pt idx="2984" formatCode="General">
                  <c:v>1.36E-4</c:v>
                </c:pt>
                <c:pt idx="2985" formatCode="General">
                  <c:v>1.25E-4</c:v>
                </c:pt>
                <c:pt idx="2986" formatCode="General">
                  <c:v>1.15E-4</c:v>
                </c:pt>
                <c:pt idx="2987" formatCode="General">
                  <c:v>1.0399999999999999E-4</c:v>
                </c:pt>
                <c:pt idx="2988" formatCode="General">
                  <c:v>1.02E-4</c:v>
                </c:pt>
                <c:pt idx="2989" formatCode="General">
                  <c:v>1.15E-4</c:v>
                </c:pt>
                <c:pt idx="2990" formatCode="General">
                  <c:v>1.26E-4</c:v>
                </c:pt>
                <c:pt idx="2991" formatCode="General">
                  <c:v>1.16E-4</c:v>
                </c:pt>
                <c:pt idx="2992" formatCode="General">
                  <c:v>1E-4</c:v>
                </c:pt>
                <c:pt idx="2993">
                  <c:v>9.5000000000000005E-5</c:v>
                </c:pt>
                <c:pt idx="2994" formatCode="General">
                  <c:v>1.13E-4</c:v>
                </c:pt>
                <c:pt idx="2995" formatCode="General">
                  <c:v>1.3100000000000001E-4</c:v>
                </c:pt>
                <c:pt idx="2996" formatCode="General">
                  <c:v>1.3100000000000001E-4</c:v>
                </c:pt>
                <c:pt idx="2997" formatCode="General">
                  <c:v>1.1400000000000001E-4</c:v>
                </c:pt>
                <c:pt idx="2998">
                  <c:v>8.5000000000000006E-5</c:v>
                </c:pt>
                <c:pt idx="2999">
                  <c:v>6.9999999999999994E-5</c:v>
                </c:pt>
                <c:pt idx="3000">
                  <c:v>6.0999999999999999E-5</c:v>
                </c:pt>
                <c:pt idx="3001">
                  <c:v>6.3999999999999997E-5</c:v>
                </c:pt>
                <c:pt idx="3002">
                  <c:v>6.4999999999999994E-5</c:v>
                </c:pt>
                <c:pt idx="3003">
                  <c:v>6.8999999999999997E-5</c:v>
                </c:pt>
                <c:pt idx="3004">
                  <c:v>7.7000000000000001E-5</c:v>
                </c:pt>
                <c:pt idx="3005">
                  <c:v>8.5000000000000006E-5</c:v>
                </c:pt>
                <c:pt idx="3006">
                  <c:v>9.5000000000000005E-5</c:v>
                </c:pt>
                <c:pt idx="3007">
                  <c:v>9.3999999999999994E-5</c:v>
                </c:pt>
                <c:pt idx="3008">
                  <c:v>8.8999999999999995E-5</c:v>
                </c:pt>
                <c:pt idx="3009">
                  <c:v>6.8999999999999997E-5</c:v>
                </c:pt>
                <c:pt idx="3010">
                  <c:v>5.5999999999999999E-5</c:v>
                </c:pt>
                <c:pt idx="3011">
                  <c:v>5.1999999999999997E-5</c:v>
                </c:pt>
                <c:pt idx="3012">
                  <c:v>5.7000000000000003E-5</c:v>
                </c:pt>
                <c:pt idx="3013">
                  <c:v>6.3999999999999997E-5</c:v>
                </c:pt>
                <c:pt idx="3014">
                  <c:v>5.5000000000000002E-5</c:v>
                </c:pt>
                <c:pt idx="3015">
                  <c:v>6.3E-5</c:v>
                </c:pt>
                <c:pt idx="3016">
                  <c:v>6.8999999999999997E-5</c:v>
                </c:pt>
                <c:pt idx="3017">
                  <c:v>8.3999999999999995E-5</c:v>
                </c:pt>
                <c:pt idx="3018">
                  <c:v>7.7999999999999999E-5</c:v>
                </c:pt>
                <c:pt idx="3019">
                  <c:v>7.2999999999999999E-5</c:v>
                </c:pt>
                <c:pt idx="3020">
                  <c:v>6.9999999999999994E-5</c:v>
                </c:pt>
                <c:pt idx="3021">
                  <c:v>6.9999999999999994E-5</c:v>
                </c:pt>
                <c:pt idx="3022">
                  <c:v>6.0999999999999999E-5</c:v>
                </c:pt>
                <c:pt idx="3023">
                  <c:v>5.3999999999999998E-5</c:v>
                </c:pt>
                <c:pt idx="3024">
                  <c:v>5.5000000000000002E-5</c:v>
                </c:pt>
                <c:pt idx="3025">
                  <c:v>6.7999999999999999E-5</c:v>
                </c:pt>
                <c:pt idx="3026">
                  <c:v>8.2999999999999998E-5</c:v>
                </c:pt>
                <c:pt idx="3027">
                  <c:v>8.3999999999999995E-5</c:v>
                </c:pt>
                <c:pt idx="3028">
                  <c:v>7.3999999999999996E-5</c:v>
                </c:pt>
                <c:pt idx="3029">
                  <c:v>7.2000000000000002E-5</c:v>
                </c:pt>
                <c:pt idx="3030">
                  <c:v>7.8999999999999996E-5</c:v>
                </c:pt>
                <c:pt idx="3031">
                  <c:v>9.2999999999999997E-5</c:v>
                </c:pt>
                <c:pt idx="3032">
                  <c:v>7.8999999999999996E-5</c:v>
                </c:pt>
                <c:pt idx="3033">
                  <c:v>5.7000000000000003E-5</c:v>
                </c:pt>
                <c:pt idx="3034">
                  <c:v>3.0000000000000001E-5</c:v>
                </c:pt>
                <c:pt idx="3035">
                  <c:v>2.5000000000000001E-5</c:v>
                </c:pt>
                <c:pt idx="3036">
                  <c:v>3.3000000000000003E-5</c:v>
                </c:pt>
                <c:pt idx="3037">
                  <c:v>4.3000000000000002E-5</c:v>
                </c:pt>
                <c:pt idx="3038">
                  <c:v>4.1999999999999998E-5</c:v>
                </c:pt>
                <c:pt idx="3039">
                  <c:v>4.8000000000000001E-5</c:v>
                </c:pt>
                <c:pt idx="3040">
                  <c:v>5.7000000000000003E-5</c:v>
                </c:pt>
                <c:pt idx="3041">
                  <c:v>7.7999999999999999E-5</c:v>
                </c:pt>
                <c:pt idx="3042">
                  <c:v>7.7999999999999999E-5</c:v>
                </c:pt>
                <c:pt idx="3043">
                  <c:v>7.6000000000000004E-5</c:v>
                </c:pt>
                <c:pt idx="3044">
                  <c:v>6.8999999999999997E-5</c:v>
                </c:pt>
                <c:pt idx="3045">
                  <c:v>7.7999999999999999E-5</c:v>
                </c:pt>
                <c:pt idx="3046">
                  <c:v>8.8999999999999995E-5</c:v>
                </c:pt>
                <c:pt idx="3047">
                  <c:v>8.8999999999999995E-5</c:v>
                </c:pt>
                <c:pt idx="3048">
                  <c:v>7.8999999999999996E-5</c:v>
                </c:pt>
                <c:pt idx="3049">
                  <c:v>5.8E-5</c:v>
                </c:pt>
                <c:pt idx="3050">
                  <c:v>6.3999999999999997E-5</c:v>
                </c:pt>
                <c:pt idx="3051">
                  <c:v>7.3999999999999996E-5</c:v>
                </c:pt>
                <c:pt idx="3052">
                  <c:v>9.2999999999999997E-5</c:v>
                </c:pt>
                <c:pt idx="3053">
                  <c:v>9.2E-5</c:v>
                </c:pt>
                <c:pt idx="3054">
                  <c:v>7.4999999999999993E-5</c:v>
                </c:pt>
                <c:pt idx="3055">
                  <c:v>5.3999999999999998E-5</c:v>
                </c:pt>
                <c:pt idx="3056">
                  <c:v>2.5999999999999998E-5</c:v>
                </c:pt>
                <c:pt idx="3057">
                  <c:v>2.6999999999999999E-5</c:v>
                </c:pt>
                <c:pt idx="3058">
                  <c:v>2.0000000000000002E-5</c:v>
                </c:pt>
                <c:pt idx="3059">
                  <c:v>3.3000000000000003E-5</c:v>
                </c:pt>
                <c:pt idx="3060">
                  <c:v>1.5E-5</c:v>
                </c:pt>
                <c:pt idx="3061">
                  <c:v>1.0000000000000001E-5</c:v>
                </c:pt>
                <c:pt idx="3062">
                  <c:v>-1.1E-5</c:v>
                </c:pt>
                <c:pt idx="3063">
                  <c:v>-1.1E-5</c:v>
                </c:pt>
                <c:pt idx="3064">
                  <c:v>-6.0000000000000002E-6</c:v>
                </c:pt>
                <c:pt idx="3065">
                  <c:v>3.0000000000000001E-6</c:v>
                </c:pt>
                <c:pt idx="3066">
                  <c:v>7.9999999999999996E-6</c:v>
                </c:pt>
                <c:pt idx="3067">
                  <c:v>7.9999999999999996E-6</c:v>
                </c:pt>
                <c:pt idx="3068">
                  <c:v>6.9999999999999999E-6</c:v>
                </c:pt>
                <c:pt idx="3069">
                  <c:v>2.0000000000000002E-5</c:v>
                </c:pt>
                <c:pt idx="3070">
                  <c:v>3.4E-5</c:v>
                </c:pt>
                <c:pt idx="3071">
                  <c:v>5.1E-5</c:v>
                </c:pt>
                <c:pt idx="3072">
                  <c:v>3.8999999999999999E-5</c:v>
                </c:pt>
                <c:pt idx="3073">
                  <c:v>3.4999999999999997E-5</c:v>
                </c:pt>
                <c:pt idx="3074">
                  <c:v>2.6999999999999999E-5</c:v>
                </c:pt>
                <c:pt idx="3075">
                  <c:v>3.4999999999999997E-5</c:v>
                </c:pt>
                <c:pt idx="3076">
                  <c:v>2.0999999999999999E-5</c:v>
                </c:pt>
                <c:pt idx="3077">
                  <c:v>3.9999999999999998E-6</c:v>
                </c:pt>
                <c:pt idx="3078">
                  <c:v>-1.7E-5</c:v>
                </c:pt>
                <c:pt idx="3079">
                  <c:v>-3.1000000000000001E-5</c:v>
                </c:pt>
                <c:pt idx="3080">
                  <c:v>-2.8E-5</c:v>
                </c:pt>
                <c:pt idx="3081">
                  <c:v>-1.2999999999999999E-5</c:v>
                </c:pt>
                <c:pt idx="3082">
                  <c:v>1.8E-5</c:v>
                </c:pt>
                <c:pt idx="3083">
                  <c:v>3.1000000000000001E-5</c:v>
                </c:pt>
                <c:pt idx="3084">
                  <c:v>3.3000000000000003E-5</c:v>
                </c:pt>
                <c:pt idx="3085">
                  <c:v>2.9E-5</c:v>
                </c:pt>
                <c:pt idx="3086">
                  <c:v>4.1E-5</c:v>
                </c:pt>
                <c:pt idx="3087">
                  <c:v>4.5000000000000003E-5</c:v>
                </c:pt>
                <c:pt idx="3088">
                  <c:v>4.6E-5</c:v>
                </c:pt>
                <c:pt idx="3089">
                  <c:v>4.1E-5</c:v>
                </c:pt>
                <c:pt idx="3090">
                  <c:v>4.6E-5</c:v>
                </c:pt>
                <c:pt idx="3091">
                  <c:v>5.5999999999999999E-5</c:v>
                </c:pt>
                <c:pt idx="3092">
                  <c:v>5.3000000000000001E-5</c:v>
                </c:pt>
                <c:pt idx="3093">
                  <c:v>4.1999999999999998E-5</c:v>
                </c:pt>
                <c:pt idx="3094">
                  <c:v>2.1999999999999999E-5</c:v>
                </c:pt>
                <c:pt idx="3095">
                  <c:v>6.0000000000000002E-6</c:v>
                </c:pt>
                <c:pt idx="3096">
                  <c:v>-1.0000000000000001E-5</c:v>
                </c:pt>
                <c:pt idx="3097">
                  <c:v>-2.8E-5</c:v>
                </c:pt>
                <c:pt idx="3098">
                  <c:v>-2.9E-5</c:v>
                </c:pt>
                <c:pt idx="3099">
                  <c:v>-1.7E-5</c:v>
                </c:pt>
                <c:pt idx="3100" formatCode="General">
                  <c:v>0</c:v>
                </c:pt>
                <c:pt idx="3101">
                  <c:v>7.9999999999999996E-6</c:v>
                </c:pt>
                <c:pt idx="3102">
                  <c:v>7.9999999999999996E-6</c:v>
                </c:pt>
                <c:pt idx="3103">
                  <c:v>1.8E-5</c:v>
                </c:pt>
                <c:pt idx="3104">
                  <c:v>3.3000000000000003E-5</c:v>
                </c:pt>
                <c:pt idx="3105">
                  <c:v>6.0000000000000002E-5</c:v>
                </c:pt>
                <c:pt idx="3106">
                  <c:v>7.6000000000000004E-5</c:v>
                </c:pt>
                <c:pt idx="3107">
                  <c:v>9.0000000000000006E-5</c:v>
                </c:pt>
                <c:pt idx="3108">
                  <c:v>7.4999999999999993E-5</c:v>
                </c:pt>
                <c:pt idx="3109">
                  <c:v>6.7000000000000002E-5</c:v>
                </c:pt>
                <c:pt idx="3110">
                  <c:v>5.0000000000000002E-5</c:v>
                </c:pt>
                <c:pt idx="3111">
                  <c:v>5.5999999999999999E-5</c:v>
                </c:pt>
                <c:pt idx="3112">
                  <c:v>5.8999999999999998E-5</c:v>
                </c:pt>
                <c:pt idx="3113">
                  <c:v>5.7000000000000003E-5</c:v>
                </c:pt>
                <c:pt idx="3114">
                  <c:v>5.1E-5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02336"/>
        <c:axId val="70271744"/>
      </c:scatterChart>
      <c:valAx>
        <c:axId val="70302336"/>
        <c:scaling>
          <c:orientation val="minMax"/>
          <c:max val="17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 [min]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271744"/>
        <c:crossesAt val="-0.1"/>
        <c:crossBetween val="midCat"/>
      </c:valAx>
      <c:valAx>
        <c:axId val="70271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70302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30</a:t>
            </a:r>
            <a:r>
              <a:rPr lang="en-US" baseline="0" dirty="0"/>
              <a:t> </a:t>
            </a:r>
            <a:r>
              <a:rPr lang="en-US" dirty="0"/>
              <a:t>40</a:t>
            </a:r>
            <a:r>
              <a:rPr lang="en-US" baseline="0" dirty="0"/>
              <a:t> </a:t>
            </a:r>
            <a:r>
              <a:rPr lang="en-US" dirty="0"/>
              <a:t>60</a:t>
            </a:r>
            <a:r>
              <a:rPr lang="en-US" baseline="0" dirty="0"/>
              <a:t> </a:t>
            </a:r>
            <a:r>
              <a:rPr lang="en-US" dirty="0" smtClean="0"/>
              <a:t>LDS</a:t>
            </a:r>
            <a:r>
              <a:rPr lang="en-US" baseline="0" dirty="0" smtClean="0"/>
              <a:t> </a:t>
            </a:r>
            <a:r>
              <a:rPr lang="en-US" dirty="0" smtClean="0"/>
              <a:t>60C</a:t>
            </a:r>
            <a:endParaRPr lang="en-US" dirty="0"/>
          </a:p>
          <a:p>
            <a:pPr>
              <a:defRPr/>
            </a:pPr>
            <a:r>
              <a:rPr lang="en-US" dirty="0"/>
              <a:t>WL:260nm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8884548522343795E-2"/>
          <c:y val="6.7547991508668997E-2"/>
          <c:w val="0.91328861165081643"/>
          <c:h val="0.8925222427063775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'30_40_60_LDSH'!$A$3:$A$2127</c:f>
              <c:numCache>
                <c:formatCode>General</c:formatCode>
                <c:ptCount val="2125"/>
                <c:pt idx="0">
                  <c:v>0.1164167</c:v>
                </c:pt>
                <c:pt idx="1">
                  <c:v>0.13308329999999999</c:v>
                </c:pt>
                <c:pt idx="2">
                  <c:v>0.14974999999999999</c:v>
                </c:pt>
                <c:pt idx="3">
                  <c:v>0.1664167</c:v>
                </c:pt>
                <c:pt idx="4">
                  <c:v>0.183</c:v>
                </c:pt>
                <c:pt idx="5">
                  <c:v>0.1996667</c:v>
                </c:pt>
                <c:pt idx="6">
                  <c:v>0.21633330000000001</c:v>
                </c:pt>
                <c:pt idx="7">
                  <c:v>0.23300000000000001</c:v>
                </c:pt>
                <c:pt idx="8">
                  <c:v>0.24966669999999999</c:v>
                </c:pt>
                <c:pt idx="9">
                  <c:v>0.2663333</c:v>
                </c:pt>
                <c:pt idx="10">
                  <c:v>0.28299999999999997</c:v>
                </c:pt>
                <c:pt idx="11">
                  <c:v>0.29966670000000001</c:v>
                </c:pt>
                <c:pt idx="12">
                  <c:v>0.31633329999999998</c:v>
                </c:pt>
                <c:pt idx="13">
                  <c:v>0.33300000000000002</c:v>
                </c:pt>
                <c:pt idx="14">
                  <c:v>0.3496667</c:v>
                </c:pt>
                <c:pt idx="15">
                  <c:v>0.36633329999999997</c:v>
                </c:pt>
                <c:pt idx="16">
                  <c:v>0.38300000000000001</c:v>
                </c:pt>
                <c:pt idx="17">
                  <c:v>0.39966669999999999</c:v>
                </c:pt>
                <c:pt idx="18">
                  <c:v>0.41633330000000002</c:v>
                </c:pt>
                <c:pt idx="19">
                  <c:v>0.433</c:v>
                </c:pt>
                <c:pt idx="20">
                  <c:v>0.44966669999999997</c:v>
                </c:pt>
                <c:pt idx="21">
                  <c:v>0.46633330000000001</c:v>
                </c:pt>
                <c:pt idx="22">
                  <c:v>0.48299999999999998</c:v>
                </c:pt>
                <c:pt idx="23">
                  <c:v>0.49966670000000002</c:v>
                </c:pt>
                <c:pt idx="24">
                  <c:v>0.5163333</c:v>
                </c:pt>
                <c:pt idx="25">
                  <c:v>0.53300000000000003</c:v>
                </c:pt>
                <c:pt idx="26">
                  <c:v>0.54966660000000001</c:v>
                </c:pt>
                <c:pt idx="27">
                  <c:v>0.56633339999999999</c:v>
                </c:pt>
                <c:pt idx="28">
                  <c:v>0.58299999999999996</c:v>
                </c:pt>
                <c:pt idx="29">
                  <c:v>0.5996667</c:v>
                </c:pt>
                <c:pt idx="30">
                  <c:v>0.61633329999999997</c:v>
                </c:pt>
                <c:pt idx="31">
                  <c:v>0.63300000000000001</c:v>
                </c:pt>
                <c:pt idx="32">
                  <c:v>0.64966670000000004</c:v>
                </c:pt>
                <c:pt idx="33">
                  <c:v>0.66633330000000002</c:v>
                </c:pt>
                <c:pt idx="34">
                  <c:v>0.68300000000000005</c:v>
                </c:pt>
                <c:pt idx="35">
                  <c:v>0.69966669999999997</c:v>
                </c:pt>
                <c:pt idx="36">
                  <c:v>0.71633329999999995</c:v>
                </c:pt>
                <c:pt idx="37">
                  <c:v>0.73299999999999998</c:v>
                </c:pt>
                <c:pt idx="38">
                  <c:v>0.74966670000000002</c:v>
                </c:pt>
                <c:pt idx="39">
                  <c:v>0.7663333</c:v>
                </c:pt>
                <c:pt idx="40">
                  <c:v>0.78300000000000003</c:v>
                </c:pt>
                <c:pt idx="41">
                  <c:v>0.79966660000000001</c:v>
                </c:pt>
                <c:pt idx="42">
                  <c:v>0.81633339999999999</c:v>
                </c:pt>
                <c:pt idx="43">
                  <c:v>0.83299999999999996</c:v>
                </c:pt>
                <c:pt idx="44">
                  <c:v>0.8496667</c:v>
                </c:pt>
                <c:pt idx="45">
                  <c:v>0.86633329999999997</c:v>
                </c:pt>
                <c:pt idx="46">
                  <c:v>0.88300000000000001</c:v>
                </c:pt>
                <c:pt idx="47">
                  <c:v>0.89966670000000004</c:v>
                </c:pt>
                <c:pt idx="48">
                  <c:v>0.91633330000000002</c:v>
                </c:pt>
                <c:pt idx="49">
                  <c:v>0.93300000000000005</c:v>
                </c:pt>
                <c:pt idx="50">
                  <c:v>0.94966669999999997</c:v>
                </c:pt>
                <c:pt idx="51">
                  <c:v>0.96633329999999995</c:v>
                </c:pt>
                <c:pt idx="52">
                  <c:v>0.98299999999999998</c:v>
                </c:pt>
                <c:pt idx="53">
                  <c:v>0.99966670000000002</c:v>
                </c:pt>
                <c:pt idx="54">
                  <c:v>1.0163329999999999</c:v>
                </c:pt>
                <c:pt idx="55">
                  <c:v>1.0329999999999999</c:v>
                </c:pt>
                <c:pt idx="56">
                  <c:v>1.0496669999999999</c:v>
                </c:pt>
                <c:pt idx="57">
                  <c:v>1.066333</c:v>
                </c:pt>
                <c:pt idx="58">
                  <c:v>1.083</c:v>
                </c:pt>
                <c:pt idx="59">
                  <c:v>1.099667</c:v>
                </c:pt>
                <c:pt idx="60">
                  <c:v>1.116333</c:v>
                </c:pt>
                <c:pt idx="61">
                  <c:v>1.133</c:v>
                </c:pt>
                <c:pt idx="62">
                  <c:v>1.149583</c:v>
                </c:pt>
                <c:pt idx="63">
                  <c:v>1.16625</c:v>
                </c:pt>
                <c:pt idx="64">
                  <c:v>1.182917</c:v>
                </c:pt>
                <c:pt idx="65">
                  <c:v>1.1995830000000001</c:v>
                </c:pt>
                <c:pt idx="66">
                  <c:v>1.2162500000000001</c:v>
                </c:pt>
                <c:pt idx="67">
                  <c:v>1.232917</c:v>
                </c:pt>
                <c:pt idx="68">
                  <c:v>1.2495830000000001</c:v>
                </c:pt>
                <c:pt idx="69">
                  <c:v>1.2662500000000001</c:v>
                </c:pt>
                <c:pt idx="70">
                  <c:v>1.2829170000000001</c:v>
                </c:pt>
                <c:pt idx="71">
                  <c:v>1.2995829999999999</c:v>
                </c:pt>
                <c:pt idx="72">
                  <c:v>1.3162499999999999</c:v>
                </c:pt>
                <c:pt idx="73">
                  <c:v>1.3329169999999999</c:v>
                </c:pt>
                <c:pt idx="74">
                  <c:v>1.349583</c:v>
                </c:pt>
                <c:pt idx="75">
                  <c:v>1.36625</c:v>
                </c:pt>
                <c:pt idx="76">
                  <c:v>1.382917</c:v>
                </c:pt>
                <c:pt idx="77">
                  <c:v>1.399583</c:v>
                </c:pt>
                <c:pt idx="78">
                  <c:v>1.41625</c:v>
                </c:pt>
                <c:pt idx="79">
                  <c:v>1.432917</c:v>
                </c:pt>
                <c:pt idx="80">
                  <c:v>1.4495830000000001</c:v>
                </c:pt>
                <c:pt idx="81">
                  <c:v>1.4662500000000001</c:v>
                </c:pt>
                <c:pt idx="82">
                  <c:v>1.482917</c:v>
                </c:pt>
                <c:pt idx="83">
                  <c:v>1.4995830000000001</c:v>
                </c:pt>
                <c:pt idx="84">
                  <c:v>1.5162500000000001</c:v>
                </c:pt>
                <c:pt idx="85">
                  <c:v>1.5329170000000001</c:v>
                </c:pt>
                <c:pt idx="86">
                  <c:v>1.5495829999999999</c:v>
                </c:pt>
                <c:pt idx="87">
                  <c:v>1.5662499999999999</c:v>
                </c:pt>
                <c:pt idx="88">
                  <c:v>1.5829169999999999</c:v>
                </c:pt>
                <c:pt idx="89">
                  <c:v>1.599583</c:v>
                </c:pt>
                <c:pt idx="90">
                  <c:v>1.61625</c:v>
                </c:pt>
                <c:pt idx="91">
                  <c:v>1.632917</c:v>
                </c:pt>
                <c:pt idx="92">
                  <c:v>1.649583</c:v>
                </c:pt>
                <c:pt idx="93">
                  <c:v>1.66625</c:v>
                </c:pt>
                <c:pt idx="94">
                  <c:v>1.682917</c:v>
                </c:pt>
                <c:pt idx="95">
                  <c:v>1.6995830000000001</c:v>
                </c:pt>
                <c:pt idx="96">
                  <c:v>1.7162500000000001</c:v>
                </c:pt>
                <c:pt idx="97">
                  <c:v>1.732917</c:v>
                </c:pt>
                <c:pt idx="98">
                  <c:v>1.7495830000000001</c:v>
                </c:pt>
                <c:pt idx="99">
                  <c:v>1.7662500000000001</c:v>
                </c:pt>
                <c:pt idx="100">
                  <c:v>1.7829170000000001</c:v>
                </c:pt>
                <c:pt idx="101">
                  <c:v>1.7995829999999999</c:v>
                </c:pt>
                <c:pt idx="102">
                  <c:v>1.8162499999999999</c:v>
                </c:pt>
                <c:pt idx="103">
                  <c:v>1.8329169999999999</c:v>
                </c:pt>
                <c:pt idx="104">
                  <c:v>1.849583</c:v>
                </c:pt>
                <c:pt idx="105">
                  <c:v>1.86625</c:v>
                </c:pt>
                <c:pt idx="106">
                  <c:v>1.882917</c:v>
                </c:pt>
                <c:pt idx="107">
                  <c:v>1.899583</c:v>
                </c:pt>
                <c:pt idx="108">
                  <c:v>1.91625</c:v>
                </c:pt>
                <c:pt idx="109">
                  <c:v>1.932917</c:v>
                </c:pt>
                <c:pt idx="110">
                  <c:v>1.9495830000000001</c:v>
                </c:pt>
                <c:pt idx="111">
                  <c:v>1.9662500000000001</c:v>
                </c:pt>
                <c:pt idx="112">
                  <c:v>1.982917</c:v>
                </c:pt>
                <c:pt idx="113">
                  <c:v>1.9995830000000001</c:v>
                </c:pt>
                <c:pt idx="114">
                  <c:v>2.0162499999999999</c:v>
                </c:pt>
                <c:pt idx="115">
                  <c:v>2.0329169999999999</c:v>
                </c:pt>
                <c:pt idx="116">
                  <c:v>2.0495830000000002</c:v>
                </c:pt>
                <c:pt idx="117">
                  <c:v>2.0662500000000001</c:v>
                </c:pt>
                <c:pt idx="118">
                  <c:v>2.0829170000000001</c:v>
                </c:pt>
                <c:pt idx="119">
                  <c:v>2.0994999999999999</c:v>
                </c:pt>
                <c:pt idx="120">
                  <c:v>2.1161669999999999</c:v>
                </c:pt>
                <c:pt idx="121">
                  <c:v>2.1328330000000002</c:v>
                </c:pt>
                <c:pt idx="122">
                  <c:v>2.1495000000000002</c:v>
                </c:pt>
                <c:pt idx="123">
                  <c:v>2.1661670000000002</c:v>
                </c:pt>
                <c:pt idx="124">
                  <c:v>2.182833</c:v>
                </c:pt>
                <c:pt idx="125">
                  <c:v>2.1995</c:v>
                </c:pt>
                <c:pt idx="126">
                  <c:v>2.216167</c:v>
                </c:pt>
                <c:pt idx="127">
                  <c:v>2.2328329999999998</c:v>
                </c:pt>
                <c:pt idx="128">
                  <c:v>2.2494999999999998</c:v>
                </c:pt>
                <c:pt idx="129">
                  <c:v>2.2661669999999998</c:v>
                </c:pt>
                <c:pt idx="130">
                  <c:v>2.2828330000000001</c:v>
                </c:pt>
                <c:pt idx="131">
                  <c:v>2.2995000000000001</c:v>
                </c:pt>
                <c:pt idx="132">
                  <c:v>2.3161670000000001</c:v>
                </c:pt>
                <c:pt idx="133">
                  <c:v>2.3328329999999999</c:v>
                </c:pt>
                <c:pt idx="134">
                  <c:v>2.3494999999999999</c:v>
                </c:pt>
                <c:pt idx="135">
                  <c:v>2.3661669999999999</c:v>
                </c:pt>
                <c:pt idx="136">
                  <c:v>2.3828330000000002</c:v>
                </c:pt>
                <c:pt idx="137">
                  <c:v>2.3995000000000002</c:v>
                </c:pt>
                <c:pt idx="138">
                  <c:v>2.4161670000000002</c:v>
                </c:pt>
                <c:pt idx="139">
                  <c:v>2.432833</c:v>
                </c:pt>
                <c:pt idx="140">
                  <c:v>2.4495</c:v>
                </c:pt>
                <c:pt idx="141">
                  <c:v>2.466167</c:v>
                </c:pt>
                <c:pt idx="142">
                  <c:v>2.4828329999999998</c:v>
                </c:pt>
                <c:pt idx="143">
                  <c:v>2.4994999999999998</c:v>
                </c:pt>
                <c:pt idx="144">
                  <c:v>2.5161669999999998</c:v>
                </c:pt>
                <c:pt idx="145">
                  <c:v>2.5328330000000001</c:v>
                </c:pt>
                <c:pt idx="146">
                  <c:v>2.5495000000000001</c:v>
                </c:pt>
                <c:pt idx="147">
                  <c:v>2.5661670000000001</c:v>
                </c:pt>
                <c:pt idx="148">
                  <c:v>2.5828329999999999</c:v>
                </c:pt>
                <c:pt idx="149">
                  <c:v>2.5994999999999999</c:v>
                </c:pt>
                <c:pt idx="150">
                  <c:v>2.6161669999999999</c:v>
                </c:pt>
                <c:pt idx="151">
                  <c:v>2.6328330000000002</c:v>
                </c:pt>
                <c:pt idx="152">
                  <c:v>2.6495000000000002</c:v>
                </c:pt>
                <c:pt idx="153">
                  <c:v>2.6661670000000002</c:v>
                </c:pt>
                <c:pt idx="154">
                  <c:v>2.682833</c:v>
                </c:pt>
                <c:pt idx="155">
                  <c:v>2.6995</c:v>
                </c:pt>
                <c:pt idx="156">
                  <c:v>2.716167</c:v>
                </c:pt>
                <c:pt idx="157">
                  <c:v>2.7328329999999998</c:v>
                </c:pt>
                <c:pt idx="158">
                  <c:v>2.7494999999999998</c:v>
                </c:pt>
                <c:pt idx="159">
                  <c:v>2.7661669999999998</c:v>
                </c:pt>
                <c:pt idx="160">
                  <c:v>2.7828330000000001</c:v>
                </c:pt>
                <c:pt idx="161">
                  <c:v>2.7995000000000001</c:v>
                </c:pt>
                <c:pt idx="162">
                  <c:v>2.8161670000000001</c:v>
                </c:pt>
                <c:pt idx="163">
                  <c:v>2.8328329999999999</c:v>
                </c:pt>
                <c:pt idx="164">
                  <c:v>2.8494999999999999</c:v>
                </c:pt>
                <c:pt idx="165">
                  <c:v>2.8661669999999999</c:v>
                </c:pt>
                <c:pt idx="166">
                  <c:v>2.8828330000000002</c:v>
                </c:pt>
                <c:pt idx="167">
                  <c:v>2.8995000000000002</c:v>
                </c:pt>
                <c:pt idx="168">
                  <c:v>2.9161670000000002</c:v>
                </c:pt>
                <c:pt idx="169">
                  <c:v>2.932833</c:v>
                </c:pt>
                <c:pt idx="170">
                  <c:v>2.9495</c:v>
                </c:pt>
                <c:pt idx="171">
                  <c:v>2.966167</c:v>
                </c:pt>
                <c:pt idx="172">
                  <c:v>2.9828329999999998</c:v>
                </c:pt>
                <c:pt idx="173">
                  <c:v>2.9994999999999998</c:v>
                </c:pt>
                <c:pt idx="174">
                  <c:v>3.0161669999999998</c:v>
                </c:pt>
                <c:pt idx="175">
                  <c:v>3.0328330000000001</c:v>
                </c:pt>
                <c:pt idx="176">
                  <c:v>3.049417</c:v>
                </c:pt>
                <c:pt idx="177">
                  <c:v>3.0660829999999999</c:v>
                </c:pt>
                <c:pt idx="178">
                  <c:v>3.0827499999999999</c:v>
                </c:pt>
                <c:pt idx="179">
                  <c:v>3.0994169999999999</c:v>
                </c:pt>
                <c:pt idx="180">
                  <c:v>3.1160830000000002</c:v>
                </c:pt>
                <c:pt idx="181">
                  <c:v>3.1327500000000001</c:v>
                </c:pt>
                <c:pt idx="182">
                  <c:v>3.1494170000000001</c:v>
                </c:pt>
                <c:pt idx="183">
                  <c:v>3.166083</c:v>
                </c:pt>
                <c:pt idx="184">
                  <c:v>3.18275</c:v>
                </c:pt>
                <c:pt idx="185">
                  <c:v>3.199417</c:v>
                </c:pt>
                <c:pt idx="186">
                  <c:v>3.2160829999999998</c:v>
                </c:pt>
                <c:pt idx="187">
                  <c:v>3.2327499999999998</c:v>
                </c:pt>
                <c:pt idx="188">
                  <c:v>3.2494170000000002</c:v>
                </c:pt>
                <c:pt idx="189">
                  <c:v>3.2660830000000001</c:v>
                </c:pt>
                <c:pt idx="190">
                  <c:v>3.2827500000000001</c:v>
                </c:pt>
                <c:pt idx="191">
                  <c:v>3.299417</c:v>
                </c:pt>
                <c:pt idx="192">
                  <c:v>3.3160829999999999</c:v>
                </c:pt>
                <c:pt idx="193">
                  <c:v>3.3327499999999999</c:v>
                </c:pt>
                <c:pt idx="194">
                  <c:v>3.3494169999999999</c:v>
                </c:pt>
                <c:pt idx="195">
                  <c:v>3.3660830000000002</c:v>
                </c:pt>
                <c:pt idx="196">
                  <c:v>3.3827500000000001</c:v>
                </c:pt>
                <c:pt idx="197">
                  <c:v>3.3994170000000001</c:v>
                </c:pt>
                <c:pt idx="198">
                  <c:v>3.416083</c:v>
                </c:pt>
                <c:pt idx="199">
                  <c:v>3.43275</c:v>
                </c:pt>
                <c:pt idx="200">
                  <c:v>3.449417</c:v>
                </c:pt>
                <c:pt idx="201">
                  <c:v>3.4660829999999998</c:v>
                </c:pt>
                <c:pt idx="202">
                  <c:v>3.4827499999999998</c:v>
                </c:pt>
                <c:pt idx="203">
                  <c:v>3.4994170000000002</c:v>
                </c:pt>
                <c:pt idx="204">
                  <c:v>3.5160830000000001</c:v>
                </c:pt>
                <c:pt idx="205">
                  <c:v>3.5327500000000001</c:v>
                </c:pt>
                <c:pt idx="206">
                  <c:v>3.549417</c:v>
                </c:pt>
                <c:pt idx="207">
                  <c:v>3.5660829999999999</c:v>
                </c:pt>
                <c:pt idx="208">
                  <c:v>3.5827499999999999</c:v>
                </c:pt>
                <c:pt idx="209">
                  <c:v>3.5994169999999999</c:v>
                </c:pt>
                <c:pt idx="210">
                  <c:v>3.6160830000000002</c:v>
                </c:pt>
                <c:pt idx="211">
                  <c:v>3.6327500000000001</c:v>
                </c:pt>
                <c:pt idx="212">
                  <c:v>3.6494170000000001</c:v>
                </c:pt>
                <c:pt idx="213">
                  <c:v>3.666083</c:v>
                </c:pt>
                <c:pt idx="214">
                  <c:v>3.68275</c:v>
                </c:pt>
                <c:pt idx="215">
                  <c:v>3.699417</c:v>
                </c:pt>
                <c:pt idx="216">
                  <c:v>3.7160829999999998</c:v>
                </c:pt>
                <c:pt idx="217">
                  <c:v>3.7327499999999998</c:v>
                </c:pt>
                <c:pt idx="218">
                  <c:v>3.7494170000000002</c:v>
                </c:pt>
                <c:pt idx="219">
                  <c:v>3.7660830000000001</c:v>
                </c:pt>
                <c:pt idx="220">
                  <c:v>3.7827500000000001</c:v>
                </c:pt>
                <c:pt idx="221">
                  <c:v>3.799417</c:v>
                </c:pt>
                <c:pt idx="222">
                  <c:v>3.8160829999999999</c:v>
                </c:pt>
                <c:pt idx="223">
                  <c:v>3.8327499999999999</c:v>
                </c:pt>
                <c:pt idx="224">
                  <c:v>3.8494169999999999</c:v>
                </c:pt>
                <c:pt idx="225">
                  <c:v>3.8660830000000002</c:v>
                </c:pt>
                <c:pt idx="226">
                  <c:v>3.8827500000000001</c:v>
                </c:pt>
                <c:pt idx="227">
                  <c:v>3.8994170000000001</c:v>
                </c:pt>
                <c:pt idx="228">
                  <c:v>3.916083</c:v>
                </c:pt>
                <c:pt idx="229">
                  <c:v>3.93275</c:v>
                </c:pt>
                <c:pt idx="230">
                  <c:v>3.949417</c:v>
                </c:pt>
                <c:pt idx="231">
                  <c:v>3.9660829999999998</c:v>
                </c:pt>
                <c:pt idx="232">
                  <c:v>3.9827499999999998</c:v>
                </c:pt>
                <c:pt idx="233">
                  <c:v>3.999333</c:v>
                </c:pt>
                <c:pt idx="234">
                  <c:v>4.016</c:v>
                </c:pt>
                <c:pt idx="235">
                  <c:v>4.032667</c:v>
                </c:pt>
                <c:pt idx="236">
                  <c:v>4.0493329999999998</c:v>
                </c:pt>
                <c:pt idx="237">
                  <c:v>4.0659999999999998</c:v>
                </c:pt>
                <c:pt idx="238">
                  <c:v>4.0826669999999998</c:v>
                </c:pt>
                <c:pt idx="239">
                  <c:v>4.0993329999999997</c:v>
                </c:pt>
                <c:pt idx="240">
                  <c:v>4.1159999999999997</c:v>
                </c:pt>
                <c:pt idx="241">
                  <c:v>4.1326669999999996</c:v>
                </c:pt>
                <c:pt idx="242">
                  <c:v>4.1493330000000004</c:v>
                </c:pt>
                <c:pt idx="243">
                  <c:v>4.1660000000000004</c:v>
                </c:pt>
                <c:pt idx="244">
                  <c:v>4.1826670000000004</c:v>
                </c:pt>
                <c:pt idx="245">
                  <c:v>4.1993330000000002</c:v>
                </c:pt>
                <c:pt idx="246">
                  <c:v>4.2160000000000002</c:v>
                </c:pt>
                <c:pt idx="247">
                  <c:v>4.232666</c:v>
                </c:pt>
                <c:pt idx="248">
                  <c:v>4.249333</c:v>
                </c:pt>
                <c:pt idx="249">
                  <c:v>4.266</c:v>
                </c:pt>
                <c:pt idx="250">
                  <c:v>4.282667</c:v>
                </c:pt>
                <c:pt idx="251">
                  <c:v>4.2993329999999998</c:v>
                </c:pt>
                <c:pt idx="252">
                  <c:v>4.3159999999999998</c:v>
                </c:pt>
                <c:pt idx="253">
                  <c:v>4.3326669999999998</c:v>
                </c:pt>
                <c:pt idx="254">
                  <c:v>4.3493329999999997</c:v>
                </c:pt>
                <c:pt idx="255">
                  <c:v>4.3659999999999997</c:v>
                </c:pt>
                <c:pt idx="256">
                  <c:v>4.3826669999999996</c:v>
                </c:pt>
                <c:pt idx="257">
                  <c:v>4.3993330000000004</c:v>
                </c:pt>
                <c:pt idx="258">
                  <c:v>4.4160000000000004</c:v>
                </c:pt>
                <c:pt idx="259">
                  <c:v>4.4326670000000004</c:v>
                </c:pt>
                <c:pt idx="260">
                  <c:v>4.4493330000000002</c:v>
                </c:pt>
                <c:pt idx="261">
                  <c:v>4.4660000000000002</c:v>
                </c:pt>
                <c:pt idx="262">
                  <c:v>4.482666</c:v>
                </c:pt>
                <c:pt idx="263">
                  <c:v>4.499333</c:v>
                </c:pt>
                <c:pt idx="264">
                  <c:v>4.516</c:v>
                </c:pt>
                <c:pt idx="265">
                  <c:v>4.532667</c:v>
                </c:pt>
                <c:pt idx="266">
                  <c:v>4.5493329999999998</c:v>
                </c:pt>
                <c:pt idx="267">
                  <c:v>4.5659999999999998</c:v>
                </c:pt>
                <c:pt idx="268">
                  <c:v>4.5826669999999998</c:v>
                </c:pt>
                <c:pt idx="269">
                  <c:v>4.5993329999999997</c:v>
                </c:pt>
                <c:pt idx="270">
                  <c:v>4.6159999999999997</c:v>
                </c:pt>
                <c:pt idx="271">
                  <c:v>4.6326669999999996</c:v>
                </c:pt>
                <c:pt idx="272">
                  <c:v>4.6493330000000004</c:v>
                </c:pt>
                <c:pt idx="273">
                  <c:v>4.6660000000000004</c:v>
                </c:pt>
                <c:pt idx="274">
                  <c:v>4.6826670000000004</c:v>
                </c:pt>
                <c:pt idx="275">
                  <c:v>4.6993330000000002</c:v>
                </c:pt>
                <c:pt idx="276">
                  <c:v>4.7160000000000002</c:v>
                </c:pt>
                <c:pt idx="277">
                  <c:v>4.732666</c:v>
                </c:pt>
                <c:pt idx="278">
                  <c:v>4.749333</c:v>
                </c:pt>
                <c:pt idx="279">
                  <c:v>4.766</c:v>
                </c:pt>
                <c:pt idx="280">
                  <c:v>4.782667</c:v>
                </c:pt>
                <c:pt idx="281">
                  <c:v>4.7993329999999998</c:v>
                </c:pt>
                <c:pt idx="282">
                  <c:v>4.8159999999999998</c:v>
                </c:pt>
                <c:pt idx="283">
                  <c:v>4.8326669999999998</c:v>
                </c:pt>
                <c:pt idx="284">
                  <c:v>4.8493329999999997</c:v>
                </c:pt>
                <c:pt idx="285">
                  <c:v>4.8659999999999997</c:v>
                </c:pt>
                <c:pt idx="286">
                  <c:v>4.8826669999999996</c:v>
                </c:pt>
                <c:pt idx="287">
                  <c:v>4.8993330000000004</c:v>
                </c:pt>
                <c:pt idx="288">
                  <c:v>4.9160000000000004</c:v>
                </c:pt>
                <c:pt idx="289">
                  <c:v>4.9326670000000004</c:v>
                </c:pt>
                <c:pt idx="290">
                  <c:v>4.9493330000000002</c:v>
                </c:pt>
                <c:pt idx="291">
                  <c:v>4.9659170000000001</c:v>
                </c:pt>
                <c:pt idx="292">
                  <c:v>4.9825840000000001</c:v>
                </c:pt>
                <c:pt idx="293">
                  <c:v>4.99925</c:v>
                </c:pt>
                <c:pt idx="294">
                  <c:v>5.015917</c:v>
                </c:pt>
                <c:pt idx="295">
                  <c:v>5.0325829999999998</c:v>
                </c:pt>
                <c:pt idx="296">
                  <c:v>5.0492499999999998</c:v>
                </c:pt>
                <c:pt idx="297">
                  <c:v>5.0659169999999998</c:v>
                </c:pt>
                <c:pt idx="298">
                  <c:v>5.0825829999999996</c:v>
                </c:pt>
                <c:pt idx="299">
                  <c:v>5.0992499999999996</c:v>
                </c:pt>
                <c:pt idx="300">
                  <c:v>5.1159169999999996</c:v>
                </c:pt>
                <c:pt idx="301">
                  <c:v>5.1325830000000003</c:v>
                </c:pt>
                <c:pt idx="302">
                  <c:v>5.1492500000000003</c:v>
                </c:pt>
                <c:pt idx="303">
                  <c:v>5.1659160000000002</c:v>
                </c:pt>
                <c:pt idx="304">
                  <c:v>5.1825830000000002</c:v>
                </c:pt>
                <c:pt idx="305">
                  <c:v>5.1992500000000001</c:v>
                </c:pt>
                <c:pt idx="306">
                  <c:v>5.2159170000000001</c:v>
                </c:pt>
                <c:pt idx="307">
                  <c:v>5.2325840000000001</c:v>
                </c:pt>
                <c:pt idx="308">
                  <c:v>5.24925</c:v>
                </c:pt>
                <c:pt idx="309">
                  <c:v>5.265917</c:v>
                </c:pt>
                <c:pt idx="310">
                  <c:v>5.2825829999999998</c:v>
                </c:pt>
                <c:pt idx="311">
                  <c:v>5.2992499999999998</c:v>
                </c:pt>
                <c:pt idx="312">
                  <c:v>5.3159169999999998</c:v>
                </c:pt>
                <c:pt idx="313">
                  <c:v>5.3325829999999996</c:v>
                </c:pt>
                <c:pt idx="314">
                  <c:v>5.3492499999999996</c:v>
                </c:pt>
                <c:pt idx="315">
                  <c:v>5.3659169999999996</c:v>
                </c:pt>
                <c:pt idx="316">
                  <c:v>5.3825830000000003</c:v>
                </c:pt>
                <c:pt idx="317">
                  <c:v>5.3992500000000003</c:v>
                </c:pt>
                <c:pt idx="318">
                  <c:v>5.4159160000000002</c:v>
                </c:pt>
                <c:pt idx="319">
                  <c:v>5.4325830000000002</c:v>
                </c:pt>
                <c:pt idx="320">
                  <c:v>5.4492500000000001</c:v>
                </c:pt>
                <c:pt idx="321">
                  <c:v>5.4659170000000001</c:v>
                </c:pt>
                <c:pt idx="322">
                  <c:v>5.4825840000000001</c:v>
                </c:pt>
                <c:pt idx="323">
                  <c:v>5.49925</c:v>
                </c:pt>
                <c:pt idx="324">
                  <c:v>5.515917</c:v>
                </c:pt>
                <c:pt idx="325">
                  <c:v>5.5325829999999998</c:v>
                </c:pt>
                <c:pt idx="326">
                  <c:v>5.5492499999999998</c:v>
                </c:pt>
                <c:pt idx="327">
                  <c:v>5.5659169999999998</c:v>
                </c:pt>
                <c:pt idx="328">
                  <c:v>5.5825829999999996</c:v>
                </c:pt>
                <c:pt idx="329">
                  <c:v>5.5992499999999996</c:v>
                </c:pt>
                <c:pt idx="330">
                  <c:v>5.6159169999999996</c:v>
                </c:pt>
                <c:pt idx="331">
                  <c:v>5.6325830000000003</c:v>
                </c:pt>
                <c:pt idx="332">
                  <c:v>5.6492500000000003</c:v>
                </c:pt>
                <c:pt idx="333">
                  <c:v>5.6659160000000002</c:v>
                </c:pt>
                <c:pt idx="334">
                  <c:v>5.6825830000000002</c:v>
                </c:pt>
                <c:pt idx="335">
                  <c:v>5.6992500000000001</c:v>
                </c:pt>
                <c:pt idx="336">
                  <c:v>5.7159170000000001</c:v>
                </c:pt>
                <c:pt idx="337">
                  <c:v>5.7325840000000001</c:v>
                </c:pt>
                <c:pt idx="338">
                  <c:v>5.74925</c:v>
                </c:pt>
                <c:pt idx="339">
                  <c:v>5.765917</c:v>
                </c:pt>
                <c:pt idx="340">
                  <c:v>5.7825829999999998</c:v>
                </c:pt>
                <c:pt idx="341">
                  <c:v>5.7992499999999998</c:v>
                </c:pt>
                <c:pt idx="342">
                  <c:v>5.8159169999999998</c:v>
                </c:pt>
                <c:pt idx="343">
                  <c:v>5.8325829999999996</c:v>
                </c:pt>
                <c:pt idx="344">
                  <c:v>5.8492499999999996</c:v>
                </c:pt>
                <c:pt idx="345">
                  <c:v>5.8659169999999996</c:v>
                </c:pt>
                <c:pt idx="346">
                  <c:v>5.8825830000000003</c:v>
                </c:pt>
                <c:pt idx="347">
                  <c:v>5.8992500000000003</c:v>
                </c:pt>
                <c:pt idx="348">
                  <c:v>5.9158330000000001</c:v>
                </c:pt>
                <c:pt idx="349">
                  <c:v>5.9325000000000001</c:v>
                </c:pt>
                <c:pt idx="350">
                  <c:v>5.9491670000000001</c:v>
                </c:pt>
                <c:pt idx="351">
                  <c:v>5.9658329999999999</c:v>
                </c:pt>
                <c:pt idx="352">
                  <c:v>5.9824999999999999</c:v>
                </c:pt>
                <c:pt idx="353">
                  <c:v>5.9991659999999998</c:v>
                </c:pt>
                <c:pt idx="354">
                  <c:v>6.0158329999999998</c:v>
                </c:pt>
                <c:pt idx="355">
                  <c:v>6.0324999999999998</c:v>
                </c:pt>
                <c:pt idx="356">
                  <c:v>6.0491669999999997</c:v>
                </c:pt>
                <c:pt idx="357">
                  <c:v>6.0658339999999997</c:v>
                </c:pt>
                <c:pt idx="358">
                  <c:v>6.0824999999999996</c:v>
                </c:pt>
                <c:pt idx="359">
                  <c:v>6.0991669999999996</c:v>
                </c:pt>
                <c:pt idx="360">
                  <c:v>6.1158330000000003</c:v>
                </c:pt>
                <c:pt idx="361">
                  <c:v>6.1325000000000003</c:v>
                </c:pt>
                <c:pt idx="362">
                  <c:v>6.1491670000000003</c:v>
                </c:pt>
                <c:pt idx="363">
                  <c:v>6.1658330000000001</c:v>
                </c:pt>
                <c:pt idx="364">
                  <c:v>6.1825000000000001</c:v>
                </c:pt>
                <c:pt idx="365">
                  <c:v>6.1991670000000001</c:v>
                </c:pt>
                <c:pt idx="366">
                  <c:v>6.2158329999999999</c:v>
                </c:pt>
                <c:pt idx="367">
                  <c:v>6.2324999999999999</c:v>
                </c:pt>
                <c:pt idx="368">
                  <c:v>6.2491659999999998</c:v>
                </c:pt>
                <c:pt idx="369">
                  <c:v>6.2658329999999998</c:v>
                </c:pt>
                <c:pt idx="370">
                  <c:v>6.2824999999999998</c:v>
                </c:pt>
                <c:pt idx="371">
                  <c:v>6.2991669999999997</c:v>
                </c:pt>
                <c:pt idx="372">
                  <c:v>6.3158339999999997</c:v>
                </c:pt>
                <c:pt idx="373">
                  <c:v>6.3324999999999996</c:v>
                </c:pt>
                <c:pt idx="374">
                  <c:v>6.3491669999999996</c:v>
                </c:pt>
                <c:pt idx="375">
                  <c:v>6.3658330000000003</c:v>
                </c:pt>
                <c:pt idx="376">
                  <c:v>6.3825000000000003</c:v>
                </c:pt>
                <c:pt idx="377">
                  <c:v>6.3991670000000003</c:v>
                </c:pt>
                <c:pt idx="378">
                  <c:v>6.4158330000000001</c:v>
                </c:pt>
                <c:pt idx="379">
                  <c:v>6.4325000000000001</c:v>
                </c:pt>
                <c:pt idx="380">
                  <c:v>6.4491670000000001</c:v>
                </c:pt>
                <c:pt idx="381">
                  <c:v>6.4658329999999999</c:v>
                </c:pt>
                <c:pt idx="382">
                  <c:v>6.4824999999999999</c:v>
                </c:pt>
                <c:pt idx="383">
                  <c:v>6.4991659999999998</c:v>
                </c:pt>
                <c:pt idx="384">
                  <c:v>6.5158329999999998</c:v>
                </c:pt>
                <c:pt idx="385">
                  <c:v>6.5324999999999998</c:v>
                </c:pt>
                <c:pt idx="386">
                  <c:v>6.5491669999999997</c:v>
                </c:pt>
                <c:pt idx="387">
                  <c:v>6.5658339999999997</c:v>
                </c:pt>
                <c:pt idx="388">
                  <c:v>6.5824999999999996</c:v>
                </c:pt>
                <c:pt idx="389">
                  <c:v>6.5991669999999996</c:v>
                </c:pt>
                <c:pt idx="390">
                  <c:v>6.6158330000000003</c:v>
                </c:pt>
                <c:pt idx="391">
                  <c:v>6.6325000000000003</c:v>
                </c:pt>
                <c:pt idx="392">
                  <c:v>6.6491670000000003</c:v>
                </c:pt>
                <c:pt idx="393">
                  <c:v>6.6658330000000001</c:v>
                </c:pt>
                <c:pt idx="394">
                  <c:v>6.6825000000000001</c:v>
                </c:pt>
                <c:pt idx="395">
                  <c:v>6.6991670000000001</c:v>
                </c:pt>
                <c:pt idx="396">
                  <c:v>6.7158329999999999</c:v>
                </c:pt>
                <c:pt idx="397">
                  <c:v>6.7324999999999999</c:v>
                </c:pt>
                <c:pt idx="398">
                  <c:v>6.7491659999999998</c:v>
                </c:pt>
                <c:pt idx="399">
                  <c:v>6.7658329999999998</c:v>
                </c:pt>
                <c:pt idx="400">
                  <c:v>6.7824999999999998</c:v>
                </c:pt>
                <c:pt idx="401">
                  <c:v>6.7991669999999997</c:v>
                </c:pt>
                <c:pt idx="402">
                  <c:v>6.8158339999999997</c:v>
                </c:pt>
                <c:pt idx="403">
                  <c:v>6.8324999999999996</c:v>
                </c:pt>
                <c:pt idx="404">
                  <c:v>6.8490830000000003</c:v>
                </c:pt>
                <c:pt idx="405">
                  <c:v>6.8658330000000003</c:v>
                </c:pt>
                <c:pt idx="406">
                  <c:v>6.8824170000000002</c:v>
                </c:pt>
                <c:pt idx="407">
                  <c:v>6.8990830000000001</c:v>
                </c:pt>
                <c:pt idx="408">
                  <c:v>6.9157500000000001</c:v>
                </c:pt>
                <c:pt idx="409">
                  <c:v>6.9324159999999999</c:v>
                </c:pt>
                <c:pt idx="410">
                  <c:v>6.9490829999999999</c:v>
                </c:pt>
                <c:pt idx="411">
                  <c:v>6.9657499999999999</c:v>
                </c:pt>
                <c:pt idx="412">
                  <c:v>6.9824169999999999</c:v>
                </c:pt>
                <c:pt idx="413">
                  <c:v>6.9990839999999999</c:v>
                </c:pt>
                <c:pt idx="414">
                  <c:v>7.0157499999999997</c:v>
                </c:pt>
                <c:pt idx="415">
                  <c:v>7.0324169999999997</c:v>
                </c:pt>
                <c:pt idx="416">
                  <c:v>7.0490830000000004</c:v>
                </c:pt>
                <c:pt idx="417">
                  <c:v>7.0657500000000004</c:v>
                </c:pt>
                <c:pt idx="418">
                  <c:v>7.0824170000000004</c:v>
                </c:pt>
                <c:pt idx="419">
                  <c:v>7.0990830000000003</c:v>
                </c:pt>
                <c:pt idx="420">
                  <c:v>7.1157500000000002</c:v>
                </c:pt>
                <c:pt idx="421">
                  <c:v>7.1324170000000002</c:v>
                </c:pt>
                <c:pt idx="422">
                  <c:v>7.1490830000000001</c:v>
                </c:pt>
                <c:pt idx="423">
                  <c:v>7.1657500000000001</c:v>
                </c:pt>
                <c:pt idx="424">
                  <c:v>7.1824159999999999</c:v>
                </c:pt>
                <c:pt idx="425">
                  <c:v>7.1990829999999999</c:v>
                </c:pt>
                <c:pt idx="426">
                  <c:v>7.2157499999999999</c:v>
                </c:pt>
                <c:pt idx="427">
                  <c:v>7.2324169999999999</c:v>
                </c:pt>
                <c:pt idx="428">
                  <c:v>7.2490839999999999</c:v>
                </c:pt>
                <c:pt idx="429">
                  <c:v>7.2657499999999997</c:v>
                </c:pt>
                <c:pt idx="430">
                  <c:v>7.2824169999999997</c:v>
                </c:pt>
                <c:pt idx="431">
                  <c:v>7.2990830000000004</c:v>
                </c:pt>
                <c:pt idx="432">
                  <c:v>7.3157500000000004</c:v>
                </c:pt>
                <c:pt idx="433">
                  <c:v>7.3324170000000004</c:v>
                </c:pt>
                <c:pt idx="434">
                  <c:v>7.3490830000000003</c:v>
                </c:pt>
                <c:pt idx="435">
                  <c:v>7.3657500000000002</c:v>
                </c:pt>
                <c:pt idx="436">
                  <c:v>7.3824170000000002</c:v>
                </c:pt>
                <c:pt idx="437">
                  <c:v>7.3990830000000001</c:v>
                </c:pt>
                <c:pt idx="438">
                  <c:v>7.4157500000000001</c:v>
                </c:pt>
                <c:pt idx="439">
                  <c:v>7.4324159999999999</c:v>
                </c:pt>
                <c:pt idx="440">
                  <c:v>7.4490829999999999</c:v>
                </c:pt>
                <c:pt idx="441">
                  <c:v>7.4657499999999999</c:v>
                </c:pt>
                <c:pt idx="442">
                  <c:v>7.4824169999999999</c:v>
                </c:pt>
                <c:pt idx="443">
                  <c:v>7.4990839999999999</c:v>
                </c:pt>
                <c:pt idx="444">
                  <c:v>7.5157499999999997</c:v>
                </c:pt>
                <c:pt idx="445">
                  <c:v>7.5324169999999997</c:v>
                </c:pt>
                <c:pt idx="446">
                  <c:v>7.5490830000000004</c:v>
                </c:pt>
                <c:pt idx="447">
                  <c:v>7.5657500000000004</c:v>
                </c:pt>
                <c:pt idx="448">
                  <c:v>7.5824170000000004</c:v>
                </c:pt>
                <c:pt idx="449">
                  <c:v>7.5990830000000003</c:v>
                </c:pt>
                <c:pt idx="450">
                  <c:v>7.6157500000000002</c:v>
                </c:pt>
                <c:pt idx="451">
                  <c:v>7.6324170000000002</c:v>
                </c:pt>
                <c:pt idx="452">
                  <c:v>7.6490830000000001</c:v>
                </c:pt>
                <c:pt idx="453">
                  <c:v>7.6657500000000001</c:v>
                </c:pt>
                <c:pt idx="454">
                  <c:v>7.6824159999999999</c:v>
                </c:pt>
                <c:pt idx="455">
                  <c:v>7.6990829999999999</c:v>
                </c:pt>
                <c:pt idx="456">
                  <c:v>7.7157499999999999</c:v>
                </c:pt>
                <c:pt idx="457">
                  <c:v>7.7324169999999999</c:v>
                </c:pt>
                <c:pt idx="458">
                  <c:v>7.7490839999999999</c:v>
                </c:pt>
                <c:pt idx="459">
                  <c:v>7.7657499999999997</c:v>
                </c:pt>
                <c:pt idx="460">
                  <c:v>7.7824169999999997</c:v>
                </c:pt>
                <c:pt idx="461">
                  <c:v>7.7990830000000004</c:v>
                </c:pt>
                <c:pt idx="462">
                  <c:v>7.8157500000000004</c:v>
                </c:pt>
                <c:pt idx="463">
                  <c:v>7.8323340000000004</c:v>
                </c:pt>
                <c:pt idx="464">
                  <c:v>7.8490000000000002</c:v>
                </c:pt>
                <c:pt idx="465">
                  <c:v>7.8656670000000002</c:v>
                </c:pt>
                <c:pt idx="466">
                  <c:v>7.882333</c:v>
                </c:pt>
                <c:pt idx="467">
                  <c:v>7.899</c:v>
                </c:pt>
                <c:pt idx="468">
                  <c:v>7.915667</c:v>
                </c:pt>
                <c:pt idx="469">
                  <c:v>7.9323329999999999</c:v>
                </c:pt>
                <c:pt idx="470">
                  <c:v>7.9489999999999998</c:v>
                </c:pt>
                <c:pt idx="471">
                  <c:v>7.9656669999999998</c:v>
                </c:pt>
                <c:pt idx="472">
                  <c:v>7.9823329999999997</c:v>
                </c:pt>
                <c:pt idx="473">
                  <c:v>7.9989999999999997</c:v>
                </c:pt>
                <c:pt idx="474">
                  <c:v>8.0156670000000005</c:v>
                </c:pt>
                <c:pt idx="475">
                  <c:v>8.0323329999999995</c:v>
                </c:pt>
                <c:pt idx="476">
                  <c:v>8.0489999999999995</c:v>
                </c:pt>
                <c:pt idx="477">
                  <c:v>8.0656660000000002</c:v>
                </c:pt>
                <c:pt idx="478">
                  <c:v>8.0823339999999995</c:v>
                </c:pt>
                <c:pt idx="479">
                  <c:v>8.0990000000000002</c:v>
                </c:pt>
                <c:pt idx="480">
                  <c:v>8.1156659999999992</c:v>
                </c:pt>
                <c:pt idx="481">
                  <c:v>8.1323340000000002</c:v>
                </c:pt>
                <c:pt idx="482">
                  <c:v>8.1489999999999991</c:v>
                </c:pt>
                <c:pt idx="483">
                  <c:v>8.1656669999999991</c:v>
                </c:pt>
                <c:pt idx="484">
                  <c:v>8.1823329999999999</c:v>
                </c:pt>
                <c:pt idx="485">
                  <c:v>8.1989999999999998</c:v>
                </c:pt>
                <c:pt idx="486">
                  <c:v>8.2156669999999998</c:v>
                </c:pt>
                <c:pt idx="487">
                  <c:v>8.2323330000000006</c:v>
                </c:pt>
                <c:pt idx="488">
                  <c:v>8.2490000000000006</c:v>
                </c:pt>
                <c:pt idx="489">
                  <c:v>8.2656670000000005</c:v>
                </c:pt>
                <c:pt idx="490">
                  <c:v>8.2823329999999995</c:v>
                </c:pt>
                <c:pt idx="491">
                  <c:v>8.2989999999999995</c:v>
                </c:pt>
                <c:pt idx="492">
                  <c:v>8.3156660000000002</c:v>
                </c:pt>
                <c:pt idx="493">
                  <c:v>8.3323339999999995</c:v>
                </c:pt>
                <c:pt idx="494">
                  <c:v>8.3490000000000002</c:v>
                </c:pt>
                <c:pt idx="495">
                  <c:v>8.3656659999999992</c:v>
                </c:pt>
                <c:pt idx="496">
                  <c:v>8.3823340000000002</c:v>
                </c:pt>
                <c:pt idx="497">
                  <c:v>8.3989999999999991</c:v>
                </c:pt>
                <c:pt idx="498">
                  <c:v>8.4156669999999991</c:v>
                </c:pt>
                <c:pt idx="499">
                  <c:v>8.4323329999999999</c:v>
                </c:pt>
                <c:pt idx="500">
                  <c:v>8.4489999999999998</c:v>
                </c:pt>
                <c:pt idx="501">
                  <c:v>8.4656669999999998</c:v>
                </c:pt>
                <c:pt idx="502">
                  <c:v>8.4823330000000006</c:v>
                </c:pt>
                <c:pt idx="503">
                  <c:v>8.4990000000000006</c:v>
                </c:pt>
                <c:pt idx="504">
                  <c:v>8.5156670000000005</c:v>
                </c:pt>
                <c:pt idx="505">
                  <c:v>8.5323329999999995</c:v>
                </c:pt>
                <c:pt idx="506">
                  <c:v>8.5489999999999995</c:v>
                </c:pt>
                <c:pt idx="507">
                  <c:v>8.5656660000000002</c:v>
                </c:pt>
                <c:pt idx="508">
                  <c:v>8.5823339999999995</c:v>
                </c:pt>
                <c:pt idx="509">
                  <c:v>8.5990000000000002</c:v>
                </c:pt>
                <c:pt idx="510">
                  <c:v>8.6156659999999992</c:v>
                </c:pt>
                <c:pt idx="511">
                  <c:v>8.6323340000000002</c:v>
                </c:pt>
                <c:pt idx="512">
                  <c:v>8.6489999999999991</c:v>
                </c:pt>
                <c:pt idx="513">
                  <c:v>8.6656669999999991</c:v>
                </c:pt>
                <c:pt idx="514">
                  <c:v>8.6823329999999999</c:v>
                </c:pt>
                <c:pt idx="515">
                  <c:v>8.6989999999999998</c:v>
                </c:pt>
                <c:pt idx="516">
                  <c:v>8.7156669999999998</c:v>
                </c:pt>
                <c:pt idx="517">
                  <c:v>8.7323330000000006</c:v>
                </c:pt>
                <c:pt idx="518">
                  <c:v>8.7490000000000006</c:v>
                </c:pt>
                <c:pt idx="519">
                  <c:v>8.7656670000000005</c:v>
                </c:pt>
                <c:pt idx="520">
                  <c:v>8.7822499999999994</c:v>
                </c:pt>
                <c:pt idx="521">
                  <c:v>8.7989169999999994</c:v>
                </c:pt>
                <c:pt idx="522">
                  <c:v>8.8155830000000002</c:v>
                </c:pt>
                <c:pt idx="523">
                  <c:v>8.8322500000000002</c:v>
                </c:pt>
                <c:pt idx="524">
                  <c:v>8.8489170000000001</c:v>
                </c:pt>
                <c:pt idx="525">
                  <c:v>8.8655830000000009</c:v>
                </c:pt>
                <c:pt idx="526">
                  <c:v>8.8822500000000009</c:v>
                </c:pt>
                <c:pt idx="527">
                  <c:v>8.8989159999999998</c:v>
                </c:pt>
                <c:pt idx="528">
                  <c:v>8.9155840000000008</c:v>
                </c:pt>
                <c:pt idx="529">
                  <c:v>8.9322499999999998</c:v>
                </c:pt>
                <c:pt idx="530">
                  <c:v>8.9489160000000005</c:v>
                </c:pt>
                <c:pt idx="531">
                  <c:v>8.9655839999999998</c:v>
                </c:pt>
                <c:pt idx="532">
                  <c:v>8.9822500000000005</c:v>
                </c:pt>
                <c:pt idx="533">
                  <c:v>8.9989170000000005</c:v>
                </c:pt>
                <c:pt idx="534">
                  <c:v>9.0155829999999995</c:v>
                </c:pt>
                <c:pt idx="535">
                  <c:v>9.0322499999999994</c:v>
                </c:pt>
                <c:pt idx="536">
                  <c:v>9.0489169999999994</c:v>
                </c:pt>
                <c:pt idx="537">
                  <c:v>9.0655830000000002</c:v>
                </c:pt>
                <c:pt idx="538">
                  <c:v>9.0822500000000002</c:v>
                </c:pt>
                <c:pt idx="539">
                  <c:v>9.0989170000000001</c:v>
                </c:pt>
                <c:pt idx="540">
                  <c:v>9.1155830000000009</c:v>
                </c:pt>
                <c:pt idx="541">
                  <c:v>9.1322500000000009</c:v>
                </c:pt>
                <c:pt idx="542">
                  <c:v>9.1489159999999998</c:v>
                </c:pt>
                <c:pt idx="543">
                  <c:v>9.1655840000000008</c:v>
                </c:pt>
                <c:pt idx="544">
                  <c:v>9.1822499999999998</c:v>
                </c:pt>
                <c:pt idx="545">
                  <c:v>9.1989160000000005</c:v>
                </c:pt>
                <c:pt idx="546">
                  <c:v>9.2155839999999998</c:v>
                </c:pt>
                <c:pt idx="547">
                  <c:v>9.2322500000000005</c:v>
                </c:pt>
                <c:pt idx="548">
                  <c:v>9.2489170000000005</c:v>
                </c:pt>
                <c:pt idx="549">
                  <c:v>9.2655829999999995</c:v>
                </c:pt>
                <c:pt idx="550">
                  <c:v>9.2822499999999994</c:v>
                </c:pt>
                <c:pt idx="551">
                  <c:v>9.2989169999999994</c:v>
                </c:pt>
                <c:pt idx="552">
                  <c:v>9.3155830000000002</c:v>
                </c:pt>
                <c:pt idx="553">
                  <c:v>9.3322500000000002</c:v>
                </c:pt>
                <c:pt idx="554">
                  <c:v>9.3489170000000001</c:v>
                </c:pt>
                <c:pt idx="555">
                  <c:v>9.3655830000000009</c:v>
                </c:pt>
                <c:pt idx="556">
                  <c:v>9.3822500000000009</c:v>
                </c:pt>
                <c:pt idx="557">
                  <c:v>9.3989159999999998</c:v>
                </c:pt>
                <c:pt idx="558">
                  <c:v>9.4155840000000008</c:v>
                </c:pt>
                <c:pt idx="559">
                  <c:v>9.4322499999999998</c:v>
                </c:pt>
                <c:pt idx="560">
                  <c:v>9.4489160000000005</c:v>
                </c:pt>
                <c:pt idx="561">
                  <c:v>9.4655839999999998</c:v>
                </c:pt>
                <c:pt idx="562">
                  <c:v>9.4822500000000005</c:v>
                </c:pt>
                <c:pt idx="563">
                  <c:v>9.4989170000000005</c:v>
                </c:pt>
                <c:pt idx="564">
                  <c:v>9.5155829999999995</c:v>
                </c:pt>
                <c:pt idx="565">
                  <c:v>9.5322499999999994</c:v>
                </c:pt>
                <c:pt idx="566">
                  <c:v>9.5489169999999994</c:v>
                </c:pt>
                <c:pt idx="567">
                  <c:v>9.5655830000000002</c:v>
                </c:pt>
                <c:pt idx="568">
                  <c:v>9.5822500000000002</c:v>
                </c:pt>
                <c:pt idx="569">
                  <c:v>9.5989170000000001</c:v>
                </c:pt>
                <c:pt idx="570">
                  <c:v>9.6155830000000009</c:v>
                </c:pt>
                <c:pt idx="571">
                  <c:v>9.6322500000000009</c:v>
                </c:pt>
                <c:pt idx="572">
                  <c:v>9.6489159999999998</c:v>
                </c:pt>
                <c:pt idx="573">
                  <c:v>9.6655840000000008</c:v>
                </c:pt>
                <c:pt idx="574">
                  <c:v>9.6822499999999998</c:v>
                </c:pt>
                <c:pt idx="575">
                  <c:v>9.6989160000000005</c:v>
                </c:pt>
                <c:pt idx="576">
                  <c:v>9.7155839999999998</c:v>
                </c:pt>
                <c:pt idx="577">
                  <c:v>9.7322500000000005</c:v>
                </c:pt>
                <c:pt idx="578">
                  <c:v>9.7488340000000004</c:v>
                </c:pt>
                <c:pt idx="579">
                  <c:v>9.7654999999999994</c:v>
                </c:pt>
                <c:pt idx="580">
                  <c:v>9.7821660000000001</c:v>
                </c:pt>
                <c:pt idx="581">
                  <c:v>9.7988330000000001</c:v>
                </c:pt>
                <c:pt idx="582">
                  <c:v>9.8155000000000001</c:v>
                </c:pt>
                <c:pt idx="583">
                  <c:v>9.8321670000000001</c:v>
                </c:pt>
                <c:pt idx="584">
                  <c:v>9.8488330000000008</c:v>
                </c:pt>
                <c:pt idx="585">
                  <c:v>9.8655000000000008</c:v>
                </c:pt>
                <c:pt idx="586">
                  <c:v>9.8821670000000008</c:v>
                </c:pt>
                <c:pt idx="587">
                  <c:v>9.8988329999999998</c:v>
                </c:pt>
                <c:pt idx="588">
                  <c:v>9.9154999999999998</c:v>
                </c:pt>
                <c:pt idx="589">
                  <c:v>9.9321669999999997</c:v>
                </c:pt>
                <c:pt idx="590">
                  <c:v>9.9488330000000005</c:v>
                </c:pt>
                <c:pt idx="591">
                  <c:v>9.9655000000000005</c:v>
                </c:pt>
                <c:pt idx="592">
                  <c:v>9.9821659999999994</c:v>
                </c:pt>
                <c:pt idx="593">
                  <c:v>9.9988340000000004</c:v>
                </c:pt>
                <c:pt idx="594">
                  <c:v>10.015499999999999</c:v>
                </c:pt>
                <c:pt idx="595">
                  <c:v>10.032170000000001</c:v>
                </c:pt>
                <c:pt idx="596">
                  <c:v>10.048830000000001</c:v>
                </c:pt>
                <c:pt idx="597">
                  <c:v>10.0655</c:v>
                </c:pt>
                <c:pt idx="598">
                  <c:v>10.08217</c:v>
                </c:pt>
                <c:pt idx="599">
                  <c:v>10.09883</c:v>
                </c:pt>
                <c:pt idx="600">
                  <c:v>10.115500000000001</c:v>
                </c:pt>
                <c:pt idx="601">
                  <c:v>10.13217</c:v>
                </c:pt>
                <c:pt idx="602">
                  <c:v>10.14883</c:v>
                </c:pt>
                <c:pt idx="603">
                  <c:v>10.1655</c:v>
                </c:pt>
                <c:pt idx="604">
                  <c:v>10.182169999999999</c:v>
                </c:pt>
                <c:pt idx="605">
                  <c:v>10.198829999999999</c:v>
                </c:pt>
                <c:pt idx="606">
                  <c:v>10.2155</c:v>
                </c:pt>
                <c:pt idx="607">
                  <c:v>10.23217</c:v>
                </c:pt>
                <c:pt idx="608">
                  <c:v>10.24883</c:v>
                </c:pt>
                <c:pt idx="609">
                  <c:v>10.265499999999999</c:v>
                </c:pt>
                <c:pt idx="610">
                  <c:v>10.282170000000001</c:v>
                </c:pt>
                <c:pt idx="611">
                  <c:v>10.298830000000001</c:v>
                </c:pt>
                <c:pt idx="612">
                  <c:v>10.3155</c:v>
                </c:pt>
                <c:pt idx="613">
                  <c:v>10.33217</c:v>
                </c:pt>
                <c:pt idx="614">
                  <c:v>10.34883</c:v>
                </c:pt>
                <c:pt idx="615">
                  <c:v>10.365500000000001</c:v>
                </c:pt>
                <c:pt idx="616">
                  <c:v>10.38217</c:v>
                </c:pt>
                <c:pt idx="617">
                  <c:v>10.39883</c:v>
                </c:pt>
                <c:pt idx="618">
                  <c:v>10.4155</c:v>
                </c:pt>
                <c:pt idx="619">
                  <c:v>10.432169999999999</c:v>
                </c:pt>
                <c:pt idx="620">
                  <c:v>10.448829999999999</c:v>
                </c:pt>
                <c:pt idx="621">
                  <c:v>10.4655</c:v>
                </c:pt>
                <c:pt idx="622">
                  <c:v>10.48217</c:v>
                </c:pt>
                <c:pt idx="623">
                  <c:v>10.49883</c:v>
                </c:pt>
                <c:pt idx="624">
                  <c:v>10.515499999999999</c:v>
                </c:pt>
                <c:pt idx="625">
                  <c:v>10.532170000000001</c:v>
                </c:pt>
                <c:pt idx="626">
                  <c:v>10.548830000000001</c:v>
                </c:pt>
                <c:pt idx="627">
                  <c:v>10.5655</c:v>
                </c:pt>
                <c:pt idx="628">
                  <c:v>10.58217</c:v>
                </c:pt>
                <c:pt idx="629">
                  <c:v>10.59883</c:v>
                </c:pt>
                <c:pt idx="630">
                  <c:v>10.615500000000001</c:v>
                </c:pt>
                <c:pt idx="631">
                  <c:v>10.63217</c:v>
                </c:pt>
                <c:pt idx="632">
                  <c:v>10.64883</c:v>
                </c:pt>
                <c:pt idx="633">
                  <c:v>10.6655</c:v>
                </c:pt>
                <c:pt idx="634">
                  <c:v>10.682169999999999</c:v>
                </c:pt>
                <c:pt idx="635">
                  <c:v>10.69875</c:v>
                </c:pt>
                <c:pt idx="636">
                  <c:v>10.71542</c:v>
                </c:pt>
                <c:pt idx="637">
                  <c:v>10.73208</c:v>
                </c:pt>
                <c:pt idx="638">
                  <c:v>10.748749999999999</c:v>
                </c:pt>
                <c:pt idx="639">
                  <c:v>10.765420000000001</c:v>
                </c:pt>
                <c:pt idx="640">
                  <c:v>10.782080000000001</c:v>
                </c:pt>
                <c:pt idx="641">
                  <c:v>10.79875</c:v>
                </c:pt>
                <c:pt idx="642">
                  <c:v>10.81542</c:v>
                </c:pt>
                <c:pt idx="643">
                  <c:v>10.832079999999999</c:v>
                </c:pt>
                <c:pt idx="644">
                  <c:v>10.848750000000001</c:v>
                </c:pt>
                <c:pt idx="645">
                  <c:v>10.86542</c:v>
                </c:pt>
                <c:pt idx="646">
                  <c:v>10.88208</c:v>
                </c:pt>
                <c:pt idx="647">
                  <c:v>10.89875</c:v>
                </c:pt>
                <c:pt idx="648">
                  <c:v>10.915419999999999</c:v>
                </c:pt>
                <c:pt idx="649">
                  <c:v>10.932079999999999</c:v>
                </c:pt>
                <c:pt idx="650">
                  <c:v>10.94875</c:v>
                </c:pt>
                <c:pt idx="651">
                  <c:v>10.96542</c:v>
                </c:pt>
                <c:pt idx="652">
                  <c:v>10.98208</c:v>
                </c:pt>
                <c:pt idx="653">
                  <c:v>10.998749999999999</c:v>
                </c:pt>
                <c:pt idx="654">
                  <c:v>11.015420000000001</c:v>
                </c:pt>
                <c:pt idx="655">
                  <c:v>11.032080000000001</c:v>
                </c:pt>
                <c:pt idx="656">
                  <c:v>11.04875</c:v>
                </c:pt>
                <c:pt idx="657">
                  <c:v>11.06542</c:v>
                </c:pt>
                <c:pt idx="658">
                  <c:v>11.082079999999999</c:v>
                </c:pt>
                <c:pt idx="659">
                  <c:v>11.098750000000001</c:v>
                </c:pt>
                <c:pt idx="660">
                  <c:v>11.11542</c:v>
                </c:pt>
                <c:pt idx="661">
                  <c:v>11.13208</c:v>
                </c:pt>
                <c:pt idx="662">
                  <c:v>11.14875</c:v>
                </c:pt>
                <c:pt idx="663">
                  <c:v>11.165419999999999</c:v>
                </c:pt>
                <c:pt idx="664">
                  <c:v>11.182079999999999</c:v>
                </c:pt>
                <c:pt idx="665">
                  <c:v>11.19875</c:v>
                </c:pt>
                <c:pt idx="666">
                  <c:v>11.21542</c:v>
                </c:pt>
                <c:pt idx="667">
                  <c:v>11.23208</c:v>
                </c:pt>
                <c:pt idx="668">
                  <c:v>11.248749999999999</c:v>
                </c:pt>
                <c:pt idx="669">
                  <c:v>11.265420000000001</c:v>
                </c:pt>
                <c:pt idx="670">
                  <c:v>11.282080000000001</c:v>
                </c:pt>
                <c:pt idx="671">
                  <c:v>11.29875</c:v>
                </c:pt>
                <c:pt idx="672">
                  <c:v>11.31542</c:v>
                </c:pt>
                <c:pt idx="673">
                  <c:v>11.332079999999999</c:v>
                </c:pt>
                <c:pt idx="674">
                  <c:v>11.348750000000001</c:v>
                </c:pt>
                <c:pt idx="675">
                  <c:v>11.36542</c:v>
                </c:pt>
                <c:pt idx="676">
                  <c:v>11.38208</c:v>
                </c:pt>
                <c:pt idx="677">
                  <c:v>11.39875</c:v>
                </c:pt>
                <c:pt idx="678">
                  <c:v>11.415419999999999</c:v>
                </c:pt>
                <c:pt idx="679">
                  <c:v>11.432079999999999</c:v>
                </c:pt>
                <c:pt idx="680">
                  <c:v>11.44875</c:v>
                </c:pt>
                <c:pt idx="681">
                  <c:v>11.46542</c:v>
                </c:pt>
                <c:pt idx="682">
                  <c:v>11.48208</c:v>
                </c:pt>
                <c:pt idx="683">
                  <c:v>11.498749999999999</c:v>
                </c:pt>
                <c:pt idx="684">
                  <c:v>11.515420000000001</c:v>
                </c:pt>
                <c:pt idx="685">
                  <c:v>11.532080000000001</c:v>
                </c:pt>
                <c:pt idx="686">
                  <c:v>11.54875</c:v>
                </c:pt>
                <c:pt idx="687">
                  <c:v>11.56542</c:v>
                </c:pt>
                <c:pt idx="688">
                  <c:v>11.582079999999999</c:v>
                </c:pt>
                <c:pt idx="689">
                  <c:v>11.598750000000001</c:v>
                </c:pt>
                <c:pt idx="690">
                  <c:v>11.61533</c:v>
                </c:pt>
                <c:pt idx="691">
                  <c:v>11.63208</c:v>
                </c:pt>
                <c:pt idx="692">
                  <c:v>11.648669999999999</c:v>
                </c:pt>
                <c:pt idx="693">
                  <c:v>11.665330000000001</c:v>
                </c:pt>
                <c:pt idx="694">
                  <c:v>11.682</c:v>
                </c:pt>
                <c:pt idx="695">
                  <c:v>11.69867</c:v>
                </c:pt>
                <c:pt idx="696">
                  <c:v>11.71533</c:v>
                </c:pt>
                <c:pt idx="697">
                  <c:v>11.731999999999999</c:v>
                </c:pt>
                <c:pt idx="698">
                  <c:v>11.748670000000001</c:v>
                </c:pt>
                <c:pt idx="699">
                  <c:v>11.765330000000001</c:v>
                </c:pt>
                <c:pt idx="700">
                  <c:v>11.782</c:v>
                </c:pt>
                <c:pt idx="701">
                  <c:v>11.79867</c:v>
                </c:pt>
                <c:pt idx="702">
                  <c:v>11.815329999999999</c:v>
                </c:pt>
                <c:pt idx="703">
                  <c:v>11.832000000000001</c:v>
                </c:pt>
                <c:pt idx="704">
                  <c:v>11.84867</c:v>
                </c:pt>
                <c:pt idx="705">
                  <c:v>11.86533</c:v>
                </c:pt>
                <c:pt idx="706">
                  <c:v>11.882</c:v>
                </c:pt>
                <c:pt idx="707">
                  <c:v>11.898669999999999</c:v>
                </c:pt>
                <c:pt idx="708">
                  <c:v>11.915330000000001</c:v>
                </c:pt>
                <c:pt idx="709">
                  <c:v>11.932</c:v>
                </c:pt>
                <c:pt idx="710">
                  <c:v>11.94867</c:v>
                </c:pt>
                <c:pt idx="711">
                  <c:v>11.96533</c:v>
                </c:pt>
                <c:pt idx="712">
                  <c:v>11.981999999999999</c:v>
                </c:pt>
                <c:pt idx="713">
                  <c:v>11.998670000000001</c:v>
                </c:pt>
                <c:pt idx="714">
                  <c:v>12.015330000000001</c:v>
                </c:pt>
                <c:pt idx="715">
                  <c:v>12.032</c:v>
                </c:pt>
                <c:pt idx="716">
                  <c:v>12.04867</c:v>
                </c:pt>
                <c:pt idx="717">
                  <c:v>12.065329999999999</c:v>
                </c:pt>
                <c:pt idx="718">
                  <c:v>12.082000000000001</c:v>
                </c:pt>
                <c:pt idx="719">
                  <c:v>12.09867</c:v>
                </c:pt>
                <c:pt idx="720">
                  <c:v>12.11533</c:v>
                </c:pt>
                <c:pt idx="721">
                  <c:v>12.132</c:v>
                </c:pt>
                <c:pt idx="722">
                  <c:v>12.148669999999999</c:v>
                </c:pt>
                <c:pt idx="723">
                  <c:v>12.165330000000001</c:v>
                </c:pt>
                <c:pt idx="724">
                  <c:v>12.182</c:v>
                </c:pt>
                <c:pt idx="725">
                  <c:v>12.19867</c:v>
                </c:pt>
                <c:pt idx="726">
                  <c:v>12.21533</c:v>
                </c:pt>
                <c:pt idx="727">
                  <c:v>12.231999999999999</c:v>
                </c:pt>
                <c:pt idx="728">
                  <c:v>12.248670000000001</c:v>
                </c:pt>
                <c:pt idx="729">
                  <c:v>12.265330000000001</c:v>
                </c:pt>
                <c:pt idx="730">
                  <c:v>12.282</c:v>
                </c:pt>
                <c:pt idx="731">
                  <c:v>12.29867</c:v>
                </c:pt>
                <c:pt idx="732">
                  <c:v>12.315329999999999</c:v>
                </c:pt>
                <c:pt idx="733">
                  <c:v>12.332000000000001</c:v>
                </c:pt>
                <c:pt idx="734">
                  <c:v>12.34867</c:v>
                </c:pt>
                <c:pt idx="735">
                  <c:v>12.36533</c:v>
                </c:pt>
                <c:pt idx="736">
                  <c:v>12.382</c:v>
                </c:pt>
                <c:pt idx="737">
                  <c:v>12.398669999999999</c:v>
                </c:pt>
                <c:pt idx="738">
                  <c:v>12.415330000000001</c:v>
                </c:pt>
                <c:pt idx="739">
                  <c:v>12.432</c:v>
                </c:pt>
                <c:pt idx="740">
                  <c:v>12.44867</c:v>
                </c:pt>
                <c:pt idx="741">
                  <c:v>12.46533</c:v>
                </c:pt>
                <c:pt idx="742">
                  <c:v>12.481999999999999</c:v>
                </c:pt>
                <c:pt idx="743">
                  <c:v>12.498670000000001</c:v>
                </c:pt>
                <c:pt idx="744">
                  <c:v>12.515330000000001</c:v>
                </c:pt>
                <c:pt idx="745">
                  <c:v>12.532</c:v>
                </c:pt>
                <c:pt idx="746">
                  <c:v>12.54867</c:v>
                </c:pt>
                <c:pt idx="747">
                  <c:v>12.565329999999999</c:v>
                </c:pt>
                <c:pt idx="748">
                  <c:v>12.582000000000001</c:v>
                </c:pt>
                <c:pt idx="749">
                  <c:v>12.59867</c:v>
                </c:pt>
                <c:pt idx="750">
                  <c:v>12.61525</c:v>
                </c:pt>
                <c:pt idx="751">
                  <c:v>12.631919999999999</c:v>
                </c:pt>
                <c:pt idx="752">
                  <c:v>12.648580000000001</c:v>
                </c:pt>
                <c:pt idx="753">
                  <c:v>12.66525</c:v>
                </c:pt>
                <c:pt idx="754">
                  <c:v>12.68192</c:v>
                </c:pt>
                <c:pt idx="755">
                  <c:v>12.69858</c:v>
                </c:pt>
                <c:pt idx="756">
                  <c:v>12.715249999999999</c:v>
                </c:pt>
                <c:pt idx="757">
                  <c:v>12.731920000000001</c:v>
                </c:pt>
                <c:pt idx="758">
                  <c:v>12.74858</c:v>
                </c:pt>
                <c:pt idx="759">
                  <c:v>12.76525</c:v>
                </c:pt>
                <c:pt idx="760">
                  <c:v>12.78192</c:v>
                </c:pt>
                <c:pt idx="761">
                  <c:v>12.798579999999999</c:v>
                </c:pt>
                <c:pt idx="762">
                  <c:v>12.815250000000001</c:v>
                </c:pt>
                <c:pt idx="763">
                  <c:v>12.83192</c:v>
                </c:pt>
                <c:pt idx="764">
                  <c:v>12.84858</c:v>
                </c:pt>
                <c:pt idx="765">
                  <c:v>12.86525</c:v>
                </c:pt>
                <c:pt idx="766">
                  <c:v>12.881919999999999</c:v>
                </c:pt>
                <c:pt idx="767">
                  <c:v>12.898580000000001</c:v>
                </c:pt>
                <c:pt idx="768">
                  <c:v>12.91525</c:v>
                </c:pt>
                <c:pt idx="769">
                  <c:v>12.93192</c:v>
                </c:pt>
                <c:pt idx="770">
                  <c:v>12.94858</c:v>
                </c:pt>
                <c:pt idx="771">
                  <c:v>12.965249999999999</c:v>
                </c:pt>
                <c:pt idx="772">
                  <c:v>12.981920000000001</c:v>
                </c:pt>
                <c:pt idx="773">
                  <c:v>12.99858</c:v>
                </c:pt>
                <c:pt idx="774">
                  <c:v>13.01525</c:v>
                </c:pt>
                <c:pt idx="775">
                  <c:v>13.03192</c:v>
                </c:pt>
                <c:pt idx="776">
                  <c:v>13.048579999999999</c:v>
                </c:pt>
                <c:pt idx="777">
                  <c:v>13.065250000000001</c:v>
                </c:pt>
                <c:pt idx="778">
                  <c:v>13.08192</c:v>
                </c:pt>
                <c:pt idx="779">
                  <c:v>13.09858</c:v>
                </c:pt>
                <c:pt idx="780">
                  <c:v>13.11525</c:v>
                </c:pt>
                <c:pt idx="781">
                  <c:v>13.131919999999999</c:v>
                </c:pt>
                <c:pt idx="782">
                  <c:v>13.148580000000001</c:v>
                </c:pt>
                <c:pt idx="783">
                  <c:v>13.16525</c:v>
                </c:pt>
                <c:pt idx="784">
                  <c:v>13.18192</c:v>
                </c:pt>
                <c:pt idx="785">
                  <c:v>13.19858</c:v>
                </c:pt>
                <c:pt idx="786">
                  <c:v>13.215249999999999</c:v>
                </c:pt>
                <c:pt idx="787">
                  <c:v>13.231920000000001</c:v>
                </c:pt>
                <c:pt idx="788">
                  <c:v>13.24858</c:v>
                </c:pt>
                <c:pt idx="789">
                  <c:v>13.26525</c:v>
                </c:pt>
                <c:pt idx="790">
                  <c:v>13.28192</c:v>
                </c:pt>
                <c:pt idx="791">
                  <c:v>13.298579999999999</c:v>
                </c:pt>
                <c:pt idx="792">
                  <c:v>13.315250000000001</c:v>
                </c:pt>
                <c:pt idx="793">
                  <c:v>13.33192</c:v>
                </c:pt>
                <c:pt idx="794">
                  <c:v>13.34858</c:v>
                </c:pt>
                <c:pt idx="795">
                  <c:v>13.36525</c:v>
                </c:pt>
                <c:pt idx="796">
                  <c:v>13.381919999999999</c:v>
                </c:pt>
                <c:pt idx="797">
                  <c:v>13.398580000000001</c:v>
                </c:pt>
                <c:pt idx="798">
                  <c:v>13.41525</c:v>
                </c:pt>
                <c:pt idx="799">
                  <c:v>13.43192</c:v>
                </c:pt>
                <c:pt idx="800">
                  <c:v>13.44858</c:v>
                </c:pt>
                <c:pt idx="801">
                  <c:v>13.465249999999999</c:v>
                </c:pt>
                <c:pt idx="802">
                  <c:v>13.481920000000001</c:v>
                </c:pt>
                <c:pt idx="803">
                  <c:v>13.49858</c:v>
                </c:pt>
                <c:pt idx="804">
                  <c:v>13.51525</c:v>
                </c:pt>
                <c:pt idx="805">
                  <c:v>13.53192</c:v>
                </c:pt>
                <c:pt idx="806">
                  <c:v>13.548579999999999</c:v>
                </c:pt>
                <c:pt idx="807">
                  <c:v>13.56517</c:v>
                </c:pt>
                <c:pt idx="808">
                  <c:v>13.58183</c:v>
                </c:pt>
                <c:pt idx="809">
                  <c:v>13.5985</c:v>
                </c:pt>
                <c:pt idx="810">
                  <c:v>13.615170000000001</c:v>
                </c:pt>
                <c:pt idx="811">
                  <c:v>13.631830000000001</c:v>
                </c:pt>
                <c:pt idx="812">
                  <c:v>13.6485</c:v>
                </c:pt>
                <c:pt idx="813">
                  <c:v>13.66517</c:v>
                </c:pt>
                <c:pt idx="814">
                  <c:v>13.68183</c:v>
                </c:pt>
                <c:pt idx="815">
                  <c:v>13.698499999999999</c:v>
                </c:pt>
                <c:pt idx="816">
                  <c:v>13.715170000000001</c:v>
                </c:pt>
                <c:pt idx="817">
                  <c:v>13.73183</c:v>
                </c:pt>
                <c:pt idx="818">
                  <c:v>13.7485</c:v>
                </c:pt>
                <c:pt idx="819">
                  <c:v>13.765169999999999</c:v>
                </c:pt>
                <c:pt idx="820">
                  <c:v>13.781829999999999</c:v>
                </c:pt>
                <c:pt idx="821">
                  <c:v>13.798500000000001</c:v>
                </c:pt>
                <c:pt idx="822">
                  <c:v>13.81517</c:v>
                </c:pt>
                <c:pt idx="823">
                  <c:v>13.83183</c:v>
                </c:pt>
                <c:pt idx="824">
                  <c:v>13.8485</c:v>
                </c:pt>
                <c:pt idx="825">
                  <c:v>13.865170000000001</c:v>
                </c:pt>
                <c:pt idx="826">
                  <c:v>13.881830000000001</c:v>
                </c:pt>
                <c:pt idx="827">
                  <c:v>13.8985</c:v>
                </c:pt>
                <c:pt idx="828">
                  <c:v>13.91517</c:v>
                </c:pt>
                <c:pt idx="829">
                  <c:v>13.93183</c:v>
                </c:pt>
                <c:pt idx="830">
                  <c:v>13.948499999999999</c:v>
                </c:pt>
                <c:pt idx="831">
                  <c:v>13.965170000000001</c:v>
                </c:pt>
                <c:pt idx="832">
                  <c:v>13.98183</c:v>
                </c:pt>
                <c:pt idx="833">
                  <c:v>13.9985</c:v>
                </c:pt>
                <c:pt idx="834">
                  <c:v>14.015169999999999</c:v>
                </c:pt>
                <c:pt idx="835">
                  <c:v>14.031829999999999</c:v>
                </c:pt>
                <c:pt idx="836">
                  <c:v>14.048500000000001</c:v>
                </c:pt>
                <c:pt idx="837">
                  <c:v>14.06517</c:v>
                </c:pt>
                <c:pt idx="838">
                  <c:v>14.08183</c:v>
                </c:pt>
                <c:pt idx="839">
                  <c:v>14.0985</c:v>
                </c:pt>
                <c:pt idx="840">
                  <c:v>14.115170000000001</c:v>
                </c:pt>
                <c:pt idx="841">
                  <c:v>14.131830000000001</c:v>
                </c:pt>
                <c:pt idx="842">
                  <c:v>14.1485</c:v>
                </c:pt>
                <c:pt idx="843">
                  <c:v>14.16517</c:v>
                </c:pt>
                <c:pt idx="844">
                  <c:v>14.18183</c:v>
                </c:pt>
                <c:pt idx="845">
                  <c:v>14.198499999999999</c:v>
                </c:pt>
                <c:pt idx="846">
                  <c:v>14.215170000000001</c:v>
                </c:pt>
                <c:pt idx="847">
                  <c:v>14.23183</c:v>
                </c:pt>
                <c:pt idx="848">
                  <c:v>14.2485</c:v>
                </c:pt>
                <c:pt idx="849">
                  <c:v>14.265169999999999</c:v>
                </c:pt>
                <c:pt idx="850">
                  <c:v>14.281829999999999</c:v>
                </c:pt>
                <c:pt idx="851">
                  <c:v>14.298500000000001</c:v>
                </c:pt>
                <c:pt idx="852">
                  <c:v>14.31517</c:v>
                </c:pt>
                <c:pt idx="853">
                  <c:v>14.33183</c:v>
                </c:pt>
                <c:pt idx="854">
                  <c:v>14.3485</c:v>
                </c:pt>
                <c:pt idx="855">
                  <c:v>14.365170000000001</c:v>
                </c:pt>
                <c:pt idx="856">
                  <c:v>14.381830000000001</c:v>
                </c:pt>
                <c:pt idx="857">
                  <c:v>14.3985</c:v>
                </c:pt>
                <c:pt idx="858">
                  <c:v>14.41517</c:v>
                </c:pt>
                <c:pt idx="859">
                  <c:v>14.43183</c:v>
                </c:pt>
                <c:pt idx="860">
                  <c:v>14.448499999999999</c:v>
                </c:pt>
                <c:pt idx="861">
                  <c:v>14.465170000000001</c:v>
                </c:pt>
                <c:pt idx="862">
                  <c:v>14.48183</c:v>
                </c:pt>
                <c:pt idx="863">
                  <c:v>14.498419999999999</c:v>
                </c:pt>
                <c:pt idx="864">
                  <c:v>14.515079999999999</c:v>
                </c:pt>
                <c:pt idx="865">
                  <c:v>14.531750000000001</c:v>
                </c:pt>
                <c:pt idx="866">
                  <c:v>14.54842</c:v>
                </c:pt>
                <c:pt idx="867">
                  <c:v>14.56508</c:v>
                </c:pt>
                <c:pt idx="868">
                  <c:v>14.58175</c:v>
                </c:pt>
                <c:pt idx="869">
                  <c:v>14.598420000000001</c:v>
                </c:pt>
                <c:pt idx="870">
                  <c:v>14.615080000000001</c:v>
                </c:pt>
                <c:pt idx="871">
                  <c:v>14.63175</c:v>
                </c:pt>
                <c:pt idx="872">
                  <c:v>14.64842</c:v>
                </c:pt>
                <c:pt idx="873">
                  <c:v>14.66508</c:v>
                </c:pt>
                <c:pt idx="874">
                  <c:v>14.681749999999999</c:v>
                </c:pt>
                <c:pt idx="875">
                  <c:v>14.69842</c:v>
                </c:pt>
                <c:pt idx="876">
                  <c:v>14.71508</c:v>
                </c:pt>
                <c:pt idx="877">
                  <c:v>14.73175</c:v>
                </c:pt>
                <c:pt idx="878">
                  <c:v>14.748419999999999</c:v>
                </c:pt>
                <c:pt idx="879">
                  <c:v>14.765079999999999</c:v>
                </c:pt>
                <c:pt idx="880">
                  <c:v>14.781750000000001</c:v>
                </c:pt>
                <c:pt idx="881">
                  <c:v>14.79842</c:v>
                </c:pt>
                <c:pt idx="882">
                  <c:v>14.81508</c:v>
                </c:pt>
                <c:pt idx="883">
                  <c:v>14.83175</c:v>
                </c:pt>
                <c:pt idx="884">
                  <c:v>14.848420000000001</c:v>
                </c:pt>
                <c:pt idx="885">
                  <c:v>14.865080000000001</c:v>
                </c:pt>
                <c:pt idx="886">
                  <c:v>14.88175</c:v>
                </c:pt>
                <c:pt idx="887">
                  <c:v>14.89842</c:v>
                </c:pt>
                <c:pt idx="888">
                  <c:v>14.91508</c:v>
                </c:pt>
                <c:pt idx="889">
                  <c:v>14.931749999999999</c:v>
                </c:pt>
                <c:pt idx="890">
                  <c:v>14.94842</c:v>
                </c:pt>
                <c:pt idx="891">
                  <c:v>14.96508</c:v>
                </c:pt>
                <c:pt idx="892">
                  <c:v>14.98175</c:v>
                </c:pt>
                <c:pt idx="893">
                  <c:v>14.998419999999999</c:v>
                </c:pt>
                <c:pt idx="894">
                  <c:v>15.015079999999999</c:v>
                </c:pt>
                <c:pt idx="895">
                  <c:v>15.031750000000001</c:v>
                </c:pt>
                <c:pt idx="896">
                  <c:v>15.04842</c:v>
                </c:pt>
                <c:pt idx="897">
                  <c:v>15.06508</c:v>
                </c:pt>
                <c:pt idx="898">
                  <c:v>15.08175</c:v>
                </c:pt>
                <c:pt idx="899">
                  <c:v>15.098420000000001</c:v>
                </c:pt>
                <c:pt idx="900">
                  <c:v>15.115080000000001</c:v>
                </c:pt>
                <c:pt idx="901">
                  <c:v>15.13175</c:v>
                </c:pt>
                <c:pt idx="902">
                  <c:v>15.14842</c:v>
                </c:pt>
                <c:pt idx="903">
                  <c:v>15.16508</c:v>
                </c:pt>
                <c:pt idx="904">
                  <c:v>15.181749999999999</c:v>
                </c:pt>
                <c:pt idx="905">
                  <c:v>15.19842</c:v>
                </c:pt>
                <c:pt idx="906">
                  <c:v>15.21508</c:v>
                </c:pt>
                <c:pt idx="907">
                  <c:v>15.23175</c:v>
                </c:pt>
                <c:pt idx="908">
                  <c:v>15.248419999999999</c:v>
                </c:pt>
                <c:pt idx="909">
                  <c:v>15.265079999999999</c:v>
                </c:pt>
                <c:pt idx="910">
                  <c:v>15.281750000000001</c:v>
                </c:pt>
                <c:pt idx="911">
                  <c:v>15.29842</c:v>
                </c:pt>
                <c:pt idx="912">
                  <c:v>15.31508</c:v>
                </c:pt>
                <c:pt idx="913">
                  <c:v>15.33175</c:v>
                </c:pt>
                <c:pt idx="914">
                  <c:v>15.348420000000001</c:v>
                </c:pt>
                <c:pt idx="915">
                  <c:v>15.365080000000001</c:v>
                </c:pt>
                <c:pt idx="916">
                  <c:v>15.38175</c:v>
                </c:pt>
                <c:pt idx="917">
                  <c:v>15.39842</c:v>
                </c:pt>
                <c:pt idx="918">
                  <c:v>15.41508</c:v>
                </c:pt>
                <c:pt idx="919">
                  <c:v>15.431749999999999</c:v>
                </c:pt>
                <c:pt idx="920">
                  <c:v>15.44833</c:v>
                </c:pt>
                <c:pt idx="921">
                  <c:v>15.465</c:v>
                </c:pt>
                <c:pt idx="922">
                  <c:v>15.481669999999999</c:v>
                </c:pt>
                <c:pt idx="923">
                  <c:v>15.498329999999999</c:v>
                </c:pt>
                <c:pt idx="924">
                  <c:v>15.515000000000001</c:v>
                </c:pt>
                <c:pt idx="925">
                  <c:v>15.53167</c:v>
                </c:pt>
                <c:pt idx="926">
                  <c:v>15.54833</c:v>
                </c:pt>
                <c:pt idx="927">
                  <c:v>15.565</c:v>
                </c:pt>
                <c:pt idx="928">
                  <c:v>15.581670000000001</c:v>
                </c:pt>
                <c:pt idx="929">
                  <c:v>15.598330000000001</c:v>
                </c:pt>
                <c:pt idx="930">
                  <c:v>15.615</c:v>
                </c:pt>
                <c:pt idx="931">
                  <c:v>15.63167</c:v>
                </c:pt>
                <c:pt idx="932">
                  <c:v>15.64833</c:v>
                </c:pt>
                <c:pt idx="933">
                  <c:v>15.664999999999999</c:v>
                </c:pt>
                <c:pt idx="934">
                  <c:v>15.68167</c:v>
                </c:pt>
                <c:pt idx="935">
                  <c:v>15.69833</c:v>
                </c:pt>
                <c:pt idx="936">
                  <c:v>15.715</c:v>
                </c:pt>
                <c:pt idx="937">
                  <c:v>15.731669999999999</c:v>
                </c:pt>
                <c:pt idx="938">
                  <c:v>15.748329999999999</c:v>
                </c:pt>
                <c:pt idx="939">
                  <c:v>15.765000000000001</c:v>
                </c:pt>
                <c:pt idx="940">
                  <c:v>15.78167</c:v>
                </c:pt>
                <c:pt idx="941">
                  <c:v>15.79833</c:v>
                </c:pt>
                <c:pt idx="942">
                  <c:v>15.815</c:v>
                </c:pt>
                <c:pt idx="943">
                  <c:v>15.831670000000001</c:v>
                </c:pt>
                <c:pt idx="944">
                  <c:v>15.848330000000001</c:v>
                </c:pt>
                <c:pt idx="945">
                  <c:v>15.865</c:v>
                </c:pt>
                <c:pt idx="946">
                  <c:v>15.88167</c:v>
                </c:pt>
                <c:pt idx="947">
                  <c:v>15.89833</c:v>
                </c:pt>
                <c:pt idx="948">
                  <c:v>15.914999999999999</c:v>
                </c:pt>
                <c:pt idx="949">
                  <c:v>15.93167</c:v>
                </c:pt>
                <c:pt idx="950">
                  <c:v>15.94833</c:v>
                </c:pt>
                <c:pt idx="951">
                  <c:v>15.965</c:v>
                </c:pt>
                <c:pt idx="952">
                  <c:v>15.981669999999999</c:v>
                </c:pt>
                <c:pt idx="953">
                  <c:v>15.998329999999999</c:v>
                </c:pt>
                <c:pt idx="954">
                  <c:v>16.015000000000001</c:v>
                </c:pt>
                <c:pt idx="955">
                  <c:v>16.031669999999998</c:v>
                </c:pt>
                <c:pt idx="956">
                  <c:v>16.04833</c:v>
                </c:pt>
                <c:pt idx="957">
                  <c:v>16.065000000000001</c:v>
                </c:pt>
                <c:pt idx="958">
                  <c:v>16.081669999999999</c:v>
                </c:pt>
                <c:pt idx="959">
                  <c:v>16.098330000000001</c:v>
                </c:pt>
                <c:pt idx="960">
                  <c:v>16.114999999999998</c:v>
                </c:pt>
                <c:pt idx="961">
                  <c:v>16.13167</c:v>
                </c:pt>
                <c:pt idx="962">
                  <c:v>16.148330000000001</c:v>
                </c:pt>
                <c:pt idx="963">
                  <c:v>16.164999999999999</c:v>
                </c:pt>
                <c:pt idx="964">
                  <c:v>16.18167</c:v>
                </c:pt>
                <c:pt idx="965">
                  <c:v>16.198329999999999</c:v>
                </c:pt>
                <c:pt idx="966">
                  <c:v>16.215</c:v>
                </c:pt>
                <c:pt idx="967">
                  <c:v>16.231670000000001</c:v>
                </c:pt>
                <c:pt idx="968">
                  <c:v>16.248329999999999</c:v>
                </c:pt>
                <c:pt idx="969">
                  <c:v>16.265000000000001</c:v>
                </c:pt>
                <c:pt idx="970">
                  <c:v>16.281669999999998</c:v>
                </c:pt>
                <c:pt idx="971">
                  <c:v>16.29833</c:v>
                </c:pt>
                <c:pt idx="972">
                  <c:v>16.315000000000001</c:v>
                </c:pt>
                <c:pt idx="973">
                  <c:v>16.331669999999999</c:v>
                </c:pt>
                <c:pt idx="974">
                  <c:v>16.348330000000001</c:v>
                </c:pt>
                <c:pt idx="975">
                  <c:v>16.364999999999998</c:v>
                </c:pt>
                <c:pt idx="976">
                  <c:v>16.38167</c:v>
                </c:pt>
                <c:pt idx="977">
                  <c:v>16.398330000000001</c:v>
                </c:pt>
                <c:pt idx="978">
                  <c:v>16.414919999999999</c:v>
                </c:pt>
                <c:pt idx="979">
                  <c:v>16.43158</c:v>
                </c:pt>
                <c:pt idx="980">
                  <c:v>16.448250000000002</c:v>
                </c:pt>
                <c:pt idx="981">
                  <c:v>16.464919999999999</c:v>
                </c:pt>
                <c:pt idx="982">
                  <c:v>16.481580000000001</c:v>
                </c:pt>
                <c:pt idx="983">
                  <c:v>16.498249999999999</c:v>
                </c:pt>
                <c:pt idx="984">
                  <c:v>16.51492</c:v>
                </c:pt>
                <c:pt idx="985">
                  <c:v>16.531580000000002</c:v>
                </c:pt>
                <c:pt idx="986">
                  <c:v>16.548249999999999</c:v>
                </c:pt>
                <c:pt idx="987">
                  <c:v>16.564920000000001</c:v>
                </c:pt>
                <c:pt idx="988">
                  <c:v>16.581579999999999</c:v>
                </c:pt>
                <c:pt idx="989">
                  <c:v>16.59825</c:v>
                </c:pt>
                <c:pt idx="990">
                  <c:v>16.614920000000001</c:v>
                </c:pt>
                <c:pt idx="991">
                  <c:v>16.63158</c:v>
                </c:pt>
                <c:pt idx="992">
                  <c:v>16.648250000000001</c:v>
                </c:pt>
                <c:pt idx="993">
                  <c:v>16.664919999999999</c:v>
                </c:pt>
                <c:pt idx="994">
                  <c:v>16.68158</c:v>
                </c:pt>
                <c:pt idx="995">
                  <c:v>16.698250000000002</c:v>
                </c:pt>
                <c:pt idx="996">
                  <c:v>16.714919999999999</c:v>
                </c:pt>
                <c:pt idx="997">
                  <c:v>16.731580000000001</c:v>
                </c:pt>
                <c:pt idx="998">
                  <c:v>16.748249999999999</c:v>
                </c:pt>
                <c:pt idx="999">
                  <c:v>16.76492</c:v>
                </c:pt>
                <c:pt idx="1000">
                  <c:v>16.781580000000002</c:v>
                </c:pt>
                <c:pt idx="1001">
                  <c:v>16.798249999999999</c:v>
                </c:pt>
                <c:pt idx="1002">
                  <c:v>16.814920000000001</c:v>
                </c:pt>
                <c:pt idx="1003">
                  <c:v>16.831579999999999</c:v>
                </c:pt>
                <c:pt idx="1004">
                  <c:v>16.84825</c:v>
                </c:pt>
                <c:pt idx="1005">
                  <c:v>16.864920000000001</c:v>
                </c:pt>
                <c:pt idx="1006">
                  <c:v>16.88158</c:v>
                </c:pt>
                <c:pt idx="1007">
                  <c:v>16.898250000000001</c:v>
                </c:pt>
                <c:pt idx="1008">
                  <c:v>16.914919999999999</c:v>
                </c:pt>
                <c:pt idx="1009">
                  <c:v>16.93158</c:v>
                </c:pt>
                <c:pt idx="1010">
                  <c:v>16.948250000000002</c:v>
                </c:pt>
                <c:pt idx="1011">
                  <c:v>16.964919999999999</c:v>
                </c:pt>
                <c:pt idx="1012">
                  <c:v>16.981580000000001</c:v>
                </c:pt>
                <c:pt idx="1013">
                  <c:v>16.998249999999999</c:v>
                </c:pt>
                <c:pt idx="1014">
                  <c:v>17.01492</c:v>
                </c:pt>
                <c:pt idx="1015">
                  <c:v>17.031580000000002</c:v>
                </c:pt>
                <c:pt idx="1016">
                  <c:v>17.048249999999999</c:v>
                </c:pt>
                <c:pt idx="1017">
                  <c:v>17.064920000000001</c:v>
                </c:pt>
                <c:pt idx="1018">
                  <c:v>17.081579999999999</c:v>
                </c:pt>
                <c:pt idx="1019">
                  <c:v>17.09825</c:v>
                </c:pt>
                <c:pt idx="1020">
                  <c:v>17.114920000000001</c:v>
                </c:pt>
                <c:pt idx="1021">
                  <c:v>17.13158</c:v>
                </c:pt>
                <c:pt idx="1022">
                  <c:v>17.148250000000001</c:v>
                </c:pt>
                <c:pt idx="1023">
                  <c:v>17.164919999999999</c:v>
                </c:pt>
                <c:pt idx="1024">
                  <c:v>17.18158</c:v>
                </c:pt>
                <c:pt idx="1025">
                  <c:v>17.198250000000002</c:v>
                </c:pt>
                <c:pt idx="1026">
                  <c:v>17.214919999999999</c:v>
                </c:pt>
                <c:pt idx="1027">
                  <c:v>17.231580000000001</c:v>
                </c:pt>
                <c:pt idx="1028">
                  <c:v>17.248249999999999</c:v>
                </c:pt>
                <c:pt idx="1029">
                  <c:v>17.26492</c:v>
                </c:pt>
                <c:pt idx="1030">
                  <c:v>17.281580000000002</c:v>
                </c:pt>
                <c:pt idx="1031">
                  <c:v>17.298249999999999</c:v>
                </c:pt>
                <c:pt idx="1032">
                  <c:v>17.314920000000001</c:v>
                </c:pt>
                <c:pt idx="1033">
                  <c:v>17.331579999999999</c:v>
                </c:pt>
                <c:pt idx="1034">
                  <c:v>17.34825</c:v>
                </c:pt>
                <c:pt idx="1035">
                  <c:v>17.364830000000001</c:v>
                </c:pt>
                <c:pt idx="1036">
                  <c:v>17.381499999999999</c:v>
                </c:pt>
                <c:pt idx="1037">
                  <c:v>17.39817</c:v>
                </c:pt>
                <c:pt idx="1038">
                  <c:v>17.414829999999998</c:v>
                </c:pt>
                <c:pt idx="1039">
                  <c:v>17.4315</c:v>
                </c:pt>
                <c:pt idx="1040">
                  <c:v>17.448170000000001</c:v>
                </c:pt>
                <c:pt idx="1041">
                  <c:v>17.464829999999999</c:v>
                </c:pt>
                <c:pt idx="1042">
                  <c:v>17.4815</c:v>
                </c:pt>
                <c:pt idx="1043">
                  <c:v>17.498169999999998</c:v>
                </c:pt>
                <c:pt idx="1044">
                  <c:v>17.51483</c:v>
                </c:pt>
                <c:pt idx="1045">
                  <c:v>17.531500000000001</c:v>
                </c:pt>
                <c:pt idx="1046">
                  <c:v>17.548169999999999</c:v>
                </c:pt>
                <c:pt idx="1047">
                  <c:v>17.564830000000001</c:v>
                </c:pt>
                <c:pt idx="1048">
                  <c:v>17.581499999999998</c:v>
                </c:pt>
                <c:pt idx="1049">
                  <c:v>17.59817</c:v>
                </c:pt>
                <c:pt idx="1050">
                  <c:v>17.614830000000001</c:v>
                </c:pt>
                <c:pt idx="1051">
                  <c:v>17.631499999999999</c:v>
                </c:pt>
                <c:pt idx="1052">
                  <c:v>17.64817</c:v>
                </c:pt>
                <c:pt idx="1053">
                  <c:v>17.664829999999998</c:v>
                </c:pt>
                <c:pt idx="1054">
                  <c:v>17.6815</c:v>
                </c:pt>
                <c:pt idx="1055">
                  <c:v>17.698170000000001</c:v>
                </c:pt>
                <c:pt idx="1056">
                  <c:v>17.714829999999999</c:v>
                </c:pt>
                <c:pt idx="1057">
                  <c:v>17.7315</c:v>
                </c:pt>
                <c:pt idx="1058">
                  <c:v>17.748169999999998</c:v>
                </c:pt>
                <c:pt idx="1059">
                  <c:v>17.76483</c:v>
                </c:pt>
                <c:pt idx="1060">
                  <c:v>17.781500000000001</c:v>
                </c:pt>
                <c:pt idx="1061">
                  <c:v>17.798169999999999</c:v>
                </c:pt>
                <c:pt idx="1062">
                  <c:v>17.814830000000001</c:v>
                </c:pt>
                <c:pt idx="1063">
                  <c:v>17.831499999999998</c:v>
                </c:pt>
                <c:pt idx="1064">
                  <c:v>17.84817</c:v>
                </c:pt>
                <c:pt idx="1065">
                  <c:v>17.864830000000001</c:v>
                </c:pt>
                <c:pt idx="1066">
                  <c:v>17.881499999999999</c:v>
                </c:pt>
                <c:pt idx="1067">
                  <c:v>17.89817</c:v>
                </c:pt>
                <c:pt idx="1068">
                  <c:v>17.914829999999998</c:v>
                </c:pt>
                <c:pt idx="1069">
                  <c:v>17.9315</c:v>
                </c:pt>
                <c:pt idx="1070">
                  <c:v>17.948170000000001</c:v>
                </c:pt>
                <c:pt idx="1071">
                  <c:v>17.964829999999999</c:v>
                </c:pt>
                <c:pt idx="1072">
                  <c:v>17.9815</c:v>
                </c:pt>
                <c:pt idx="1073">
                  <c:v>17.998169999999998</c:v>
                </c:pt>
                <c:pt idx="1074">
                  <c:v>18.01483</c:v>
                </c:pt>
                <c:pt idx="1075">
                  <c:v>18.031500000000001</c:v>
                </c:pt>
                <c:pt idx="1076">
                  <c:v>18.048169999999999</c:v>
                </c:pt>
                <c:pt idx="1077">
                  <c:v>18.064830000000001</c:v>
                </c:pt>
                <c:pt idx="1078">
                  <c:v>18.081499999999998</c:v>
                </c:pt>
                <c:pt idx="1079">
                  <c:v>18.09817</c:v>
                </c:pt>
                <c:pt idx="1080">
                  <c:v>18.114830000000001</c:v>
                </c:pt>
                <c:pt idx="1081">
                  <c:v>18.131499999999999</c:v>
                </c:pt>
                <c:pt idx="1082">
                  <c:v>18.14817</c:v>
                </c:pt>
                <c:pt idx="1083">
                  <c:v>18.164829999999998</c:v>
                </c:pt>
                <c:pt idx="1084">
                  <c:v>18.1815</c:v>
                </c:pt>
                <c:pt idx="1085">
                  <c:v>18.198170000000001</c:v>
                </c:pt>
                <c:pt idx="1086">
                  <c:v>18.214829999999999</c:v>
                </c:pt>
                <c:pt idx="1087">
                  <c:v>18.2315</c:v>
                </c:pt>
                <c:pt idx="1088">
                  <c:v>18.248169999999998</c:v>
                </c:pt>
                <c:pt idx="1089">
                  <c:v>18.26483</c:v>
                </c:pt>
                <c:pt idx="1090">
                  <c:v>18.281500000000001</c:v>
                </c:pt>
                <c:pt idx="1091">
                  <c:v>18.298169999999999</c:v>
                </c:pt>
                <c:pt idx="1092">
                  <c:v>18.31475</c:v>
                </c:pt>
                <c:pt idx="1093">
                  <c:v>18.331420000000001</c:v>
                </c:pt>
                <c:pt idx="1094">
                  <c:v>18.34808</c:v>
                </c:pt>
                <c:pt idx="1095">
                  <c:v>18.364750000000001</c:v>
                </c:pt>
                <c:pt idx="1096">
                  <c:v>18.381419999999999</c:v>
                </c:pt>
                <c:pt idx="1097">
                  <c:v>18.39808</c:v>
                </c:pt>
                <c:pt idx="1098">
                  <c:v>18.414750000000002</c:v>
                </c:pt>
                <c:pt idx="1099">
                  <c:v>18.431419999999999</c:v>
                </c:pt>
                <c:pt idx="1100">
                  <c:v>18.448080000000001</c:v>
                </c:pt>
                <c:pt idx="1101">
                  <c:v>18.464749999999999</c:v>
                </c:pt>
                <c:pt idx="1102">
                  <c:v>18.48142</c:v>
                </c:pt>
                <c:pt idx="1103">
                  <c:v>18.498080000000002</c:v>
                </c:pt>
                <c:pt idx="1104">
                  <c:v>18.514749999999999</c:v>
                </c:pt>
                <c:pt idx="1105">
                  <c:v>18.531420000000001</c:v>
                </c:pt>
                <c:pt idx="1106">
                  <c:v>18.548079999999999</c:v>
                </c:pt>
                <c:pt idx="1107">
                  <c:v>18.56475</c:v>
                </c:pt>
                <c:pt idx="1108">
                  <c:v>18.581420000000001</c:v>
                </c:pt>
                <c:pt idx="1109">
                  <c:v>18.59808</c:v>
                </c:pt>
                <c:pt idx="1110">
                  <c:v>18.614750000000001</c:v>
                </c:pt>
                <c:pt idx="1111">
                  <c:v>18.631419999999999</c:v>
                </c:pt>
                <c:pt idx="1112">
                  <c:v>18.64808</c:v>
                </c:pt>
                <c:pt idx="1113">
                  <c:v>18.664750000000002</c:v>
                </c:pt>
                <c:pt idx="1114">
                  <c:v>18.681419999999999</c:v>
                </c:pt>
                <c:pt idx="1115">
                  <c:v>18.698080000000001</c:v>
                </c:pt>
                <c:pt idx="1116">
                  <c:v>18.714749999999999</c:v>
                </c:pt>
                <c:pt idx="1117">
                  <c:v>18.73142</c:v>
                </c:pt>
                <c:pt idx="1118">
                  <c:v>18.748080000000002</c:v>
                </c:pt>
                <c:pt idx="1119">
                  <c:v>18.764749999999999</c:v>
                </c:pt>
                <c:pt idx="1120">
                  <c:v>18.781420000000001</c:v>
                </c:pt>
                <c:pt idx="1121">
                  <c:v>18.798079999999999</c:v>
                </c:pt>
                <c:pt idx="1122">
                  <c:v>18.81475</c:v>
                </c:pt>
                <c:pt idx="1123">
                  <c:v>18.831420000000001</c:v>
                </c:pt>
                <c:pt idx="1124">
                  <c:v>18.84808</c:v>
                </c:pt>
                <c:pt idx="1125">
                  <c:v>18.864750000000001</c:v>
                </c:pt>
                <c:pt idx="1126">
                  <c:v>18.881419999999999</c:v>
                </c:pt>
                <c:pt idx="1127">
                  <c:v>18.89808</c:v>
                </c:pt>
                <c:pt idx="1128">
                  <c:v>18.914750000000002</c:v>
                </c:pt>
                <c:pt idx="1129">
                  <c:v>18.931419999999999</c:v>
                </c:pt>
                <c:pt idx="1130">
                  <c:v>18.948080000000001</c:v>
                </c:pt>
                <c:pt idx="1131">
                  <c:v>18.964749999999999</c:v>
                </c:pt>
                <c:pt idx="1132">
                  <c:v>18.98142</c:v>
                </c:pt>
                <c:pt idx="1133">
                  <c:v>18.998080000000002</c:v>
                </c:pt>
                <c:pt idx="1134">
                  <c:v>19.014749999999999</c:v>
                </c:pt>
                <c:pt idx="1135">
                  <c:v>19.031420000000001</c:v>
                </c:pt>
                <c:pt idx="1136">
                  <c:v>19.048079999999999</c:v>
                </c:pt>
                <c:pt idx="1137">
                  <c:v>19.06475</c:v>
                </c:pt>
                <c:pt idx="1138">
                  <c:v>19.081420000000001</c:v>
                </c:pt>
                <c:pt idx="1139">
                  <c:v>19.09808</c:v>
                </c:pt>
                <c:pt idx="1140">
                  <c:v>19.114750000000001</c:v>
                </c:pt>
                <c:pt idx="1141">
                  <c:v>19.131419999999999</c:v>
                </c:pt>
                <c:pt idx="1142">
                  <c:v>19.14808</c:v>
                </c:pt>
                <c:pt idx="1143">
                  <c:v>19.164750000000002</c:v>
                </c:pt>
                <c:pt idx="1144">
                  <c:v>19.181419999999999</c:v>
                </c:pt>
                <c:pt idx="1145">
                  <c:v>19.198080000000001</c:v>
                </c:pt>
                <c:pt idx="1146">
                  <c:v>19.214749999999999</c:v>
                </c:pt>
                <c:pt idx="1147">
                  <c:v>19.23142</c:v>
                </c:pt>
                <c:pt idx="1148">
                  <c:v>19.248080000000002</c:v>
                </c:pt>
                <c:pt idx="1149">
                  <c:v>19.264669999999999</c:v>
                </c:pt>
                <c:pt idx="1150">
                  <c:v>19.281330000000001</c:v>
                </c:pt>
                <c:pt idx="1151">
                  <c:v>19.297999999999998</c:v>
                </c:pt>
                <c:pt idx="1152">
                  <c:v>19.31467</c:v>
                </c:pt>
                <c:pt idx="1153">
                  <c:v>19.331330000000001</c:v>
                </c:pt>
                <c:pt idx="1154">
                  <c:v>19.347999999999999</c:v>
                </c:pt>
                <c:pt idx="1155">
                  <c:v>19.36467</c:v>
                </c:pt>
                <c:pt idx="1156">
                  <c:v>19.381329999999998</c:v>
                </c:pt>
                <c:pt idx="1157">
                  <c:v>19.398</c:v>
                </c:pt>
                <c:pt idx="1158">
                  <c:v>19.414670000000001</c:v>
                </c:pt>
                <c:pt idx="1159">
                  <c:v>19.431329999999999</c:v>
                </c:pt>
                <c:pt idx="1160">
                  <c:v>19.448</c:v>
                </c:pt>
                <c:pt idx="1161">
                  <c:v>19.464670000000002</c:v>
                </c:pt>
                <c:pt idx="1162">
                  <c:v>19.48133</c:v>
                </c:pt>
                <c:pt idx="1163">
                  <c:v>19.498000000000001</c:v>
                </c:pt>
                <c:pt idx="1164">
                  <c:v>19.514669999999999</c:v>
                </c:pt>
                <c:pt idx="1165">
                  <c:v>19.531330000000001</c:v>
                </c:pt>
                <c:pt idx="1166">
                  <c:v>19.547999999999998</c:v>
                </c:pt>
                <c:pt idx="1167">
                  <c:v>19.56467</c:v>
                </c:pt>
                <c:pt idx="1168">
                  <c:v>19.581330000000001</c:v>
                </c:pt>
                <c:pt idx="1169">
                  <c:v>19.597999999999999</c:v>
                </c:pt>
                <c:pt idx="1170">
                  <c:v>19.61467</c:v>
                </c:pt>
                <c:pt idx="1171">
                  <c:v>19.631329999999998</c:v>
                </c:pt>
                <c:pt idx="1172">
                  <c:v>19.648</c:v>
                </c:pt>
                <c:pt idx="1173">
                  <c:v>19.664670000000001</c:v>
                </c:pt>
                <c:pt idx="1174">
                  <c:v>19.681329999999999</c:v>
                </c:pt>
                <c:pt idx="1175">
                  <c:v>19.698</c:v>
                </c:pt>
                <c:pt idx="1176">
                  <c:v>19.714670000000002</c:v>
                </c:pt>
                <c:pt idx="1177">
                  <c:v>19.73133</c:v>
                </c:pt>
                <c:pt idx="1178">
                  <c:v>19.748000000000001</c:v>
                </c:pt>
                <c:pt idx="1179">
                  <c:v>19.764669999999999</c:v>
                </c:pt>
                <c:pt idx="1180">
                  <c:v>19.781330000000001</c:v>
                </c:pt>
                <c:pt idx="1181">
                  <c:v>19.797999999999998</c:v>
                </c:pt>
                <c:pt idx="1182">
                  <c:v>19.81467</c:v>
                </c:pt>
                <c:pt idx="1183">
                  <c:v>19.831330000000001</c:v>
                </c:pt>
                <c:pt idx="1184">
                  <c:v>19.847999999999999</c:v>
                </c:pt>
                <c:pt idx="1185">
                  <c:v>19.86467</c:v>
                </c:pt>
                <c:pt idx="1186">
                  <c:v>19.881329999999998</c:v>
                </c:pt>
                <c:pt idx="1187">
                  <c:v>19.898</c:v>
                </c:pt>
                <c:pt idx="1188">
                  <c:v>19.914670000000001</c:v>
                </c:pt>
                <c:pt idx="1189">
                  <c:v>19.931329999999999</c:v>
                </c:pt>
                <c:pt idx="1190">
                  <c:v>19.948</c:v>
                </c:pt>
                <c:pt idx="1191">
                  <c:v>19.964670000000002</c:v>
                </c:pt>
                <c:pt idx="1192">
                  <c:v>19.98133</c:v>
                </c:pt>
                <c:pt idx="1193">
                  <c:v>19.998000000000001</c:v>
                </c:pt>
                <c:pt idx="1194">
                  <c:v>20.014669999999999</c:v>
                </c:pt>
                <c:pt idx="1195">
                  <c:v>20.031330000000001</c:v>
                </c:pt>
                <c:pt idx="1196">
                  <c:v>20.047999999999998</c:v>
                </c:pt>
                <c:pt idx="1197">
                  <c:v>20.06467</c:v>
                </c:pt>
                <c:pt idx="1198">
                  <c:v>20.081330000000001</c:v>
                </c:pt>
                <c:pt idx="1199">
                  <c:v>20.097999999999999</c:v>
                </c:pt>
                <c:pt idx="1200">
                  <c:v>20.11467</c:v>
                </c:pt>
                <c:pt idx="1201">
                  <c:v>20.131329999999998</c:v>
                </c:pt>
                <c:pt idx="1202">
                  <c:v>20.148</c:v>
                </c:pt>
                <c:pt idx="1203">
                  <c:v>20.164670000000001</c:v>
                </c:pt>
                <c:pt idx="1204">
                  <c:v>20.181329999999999</c:v>
                </c:pt>
                <c:pt idx="1205">
                  <c:v>20.198</c:v>
                </c:pt>
                <c:pt idx="1206">
                  <c:v>20.214670000000002</c:v>
                </c:pt>
                <c:pt idx="1207">
                  <c:v>20.231249999999999</c:v>
                </c:pt>
                <c:pt idx="1208">
                  <c:v>20.247920000000001</c:v>
                </c:pt>
                <c:pt idx="1209">
                  <c:v>20.264579999999999</c:v>
                </c:pt>
                <c:pt idx="1210">
                  <c:v>20.28125</c:v>
                </c:pt>
                <c:pt idx="1211">
                  <c:v>20.297920000000001</c:v>
                </c:pt>
                <c:pt idx="1212">
                  <c:v>20.314579999999999</c:v>
                </c:pt>
                <c:pt idx="1213">
                  <c:v>20.331250000000001</c:v>
                </c:pt>
                <c:pt idx="1214">
                  <c:v>20.347919999999998</c:v>
                </c:pt>
                <c:pt idx="1215">
                  <c:v>20.36458</c:v>
                </c:pt>
                <c:pt idx="1216">
                  <c:v>20.381250000000001</c:v>
                </c:pt>
                <c:pt idx="1217">
                  <c:v>20.397919999999999</c:v>
                </c:pt>
                <c:pt idx="1218">
                  <c:v>20.414580000000001</c:v>
                </c:pt>
                <c:pt idx="1219">
                  <c:v>20.431249999999999</c:v>
                </c:pt>
                <c:pt idx="1220">
                  <c:v>20.44792</c:v>
                </c:pt>
                <c:pt idx="1221">
                  <c:v>20.464580000000002</c:v>
                </c:pt>
                <c:pt idx="1222">
                  <c:v>20.481249999999999</c:v>
                </c:pt>
                <c:pt idx="1223">
                  <c:v>20.497920000000001</c:v>
                </c:pt>
                <c:pt idx="1224">
                  <c:v>20.514579999999999</c:v>
                </c:pt>
                <c:pt idx="1225">
                  <c:v>20.53125</c:v>
                </c:pt>
                <c:pt idx="1226">
                  <c:v>20.547920000000001</c:v>
                </c:pt>
                <c:pt idx="1227">
                  <c:v>20.564579999999999</c:v>
                </c:pt>
                <c:pt idx="1228">
                  <c:v>20.581250000000001</c:v>
                </c:pt>
                <c:pt idx="1229">
                  <c:v>20.597919999999998</c:v>
                </c:pt>
                <c:pt idx="1230">
                  <c:v>20.61458</c:v>
                </c:pt>
                <c:pt idx="1231">
                  <c:v>20.631250000000001</c:v>
                </c:pt>
                <c:pt idx="1232">
                  <c:v>20.647919999999999</c:v>
                </c:pt>
                <c:pt idx="1233">
                  <c:v>20.664580000000001</c:v>
                </c:pt>
                <c:pt idx="1234">
                  <c:v>20.681249999999999</c:v>
                </c:pt>
                <c:pt idx="1235">
                  <c:v>20.69792</c:v>
                </c:pt>
                <c:pt idx="1236">
                  <c:v>20.714580000000002</c:v>
                </c:pt>
                <c:pt idx="1237">
                  <c:v>20.731249999999999</c:v>
                </c:pt>
                <c:pt idx="1238">
                  <c:v>20.747920000000001</c:v>
                </c:pt>
                <c:pt idx="1239">
                  <c:v>20.764579999999999</c:v>
                </c:pt>
                <c:pt idx="1240">
                  <c:v>20.78125</c:v>
                </c:pt>
                <c:pt idx="1241">
                  <c:v>20.797920000000001</c:v>
                </c:pt>
                <c:pt idx="1242">
                  <c:v>20.814579999999999</c:v>
                </c:pt>
                <c:pt idx="1243">
                  <c:v>20.831250000000001</c:v>
                </c:pt>
                <c:pt idx="1244">
                  <c:v>20.847919999999998</c:v>
                </c:pt>
                <c:pt idx="1245">
                  <c:v>20.86458</c:v>
                </c:pt>
                <c:pt idx="1246">
                  <c:v>20.881250000000001</c:v>
                </c:pt>
                <c:pt idx="1247">
                  <c:v>20.897919999999999</c:v>
                </c:pt>
                <c:pt idx="1248">
                  <c:v>20.914580000000001</c:v>
                </c:pt>
                <c:pt idx="1249">
                  <c:v>20.931249999999999</c:v>
                </c:pt>
                <c:pt idx="1250">
                  <c:v>20.94792</c:v>
                </c:pt>
                <c:pt idx="1251">
                  <c:v>20.964580000000002</c:v>
                </c:pt>
                <c:pt idx="1252">
                  <c:v>20.981249999999999</c:v>
                </c:pt>
                <c:pt idx="1253">
                  <c:v>20.997920000000001</c:v>
                </c:pt>
                <c:pt idx="1254">
                  <c:v>21.014579999999999</c:v>
                </c:pt>
                <c:pt idx="1255">
                  <c:v>21.03125</c:v>
                </c:pt>
                <c:pt idx="1256">
                  <c:v>21.047920000000001</c:v>
                </c:pt>
                <c:pt idx="1257">
                  <c:v>21.064579999999999</c:v>
                </c:pt>
                <c:pt idx="1258">
                  <c:v>21.081250000000001</c:v>
                </c:pt>
                <c:pt idx="1259">
                  <c:v>21.097919999999998</c:v>
                </c:pt>
                <c:pt idx="1260">
                  <c:v>21.11458</c:v>
                </c:pt>
                <c:pt idx="1261">
                  <c:v>21.131250000000001</c:v>
                </c:pt>
                <c:pt idx="1262">
                  <c:v>21.147919999999999</c:v>
                </c:pt>
                <c:pt idx="1263">
                  <c:v>21.164580000000001</c:v>
                </c:pt>
                <c:pt idx="1264">
                  <c:v>21.181170000000002</c:v>
                </c:pt>
                <c:pt idx="1265">
                  <c:v>21.19783</c:v>
                </c:pt>
                <c:pt idx="1266">
                  <c:v>21.214500000000001</c:v>
                </c:pt>
                <c:pt idx="1267">
                  <c:v>21.231169999999999</c:v>
                </c:pt>
                <c:pt idx="1268">
                  <c:v>21.24783</c:v>
                </c:pt>
                <c:pt idx="1269">
                  <c:v>21.264500000000002</c:v>
                </c:pt>
                <c:pt idx="1270">
                  <c:v>21.281169999999999</c:v>
                </c:pt>
                <c:pt idx="1271">
                  <c:v>21.297830000000001</c:v>
                </c:pt>
                <c:pt idx="1272">
                  <c:v>21.314499999999999</c:v>
                </c:pt>
                <c:pt idx="1273">
                  <c:v>21.33117</c:v>
                </c:pt>
                <c:pt idx="1274">
                  <c:v>21.347829999999998</c:v>
                </c:pt>
                <c:pt idx="1275">
                  <c:v>21.3645</c:v>
                </c:pt>
                <c:pt idx="1276">
                  <c:v>21.381170000000001</c:v>
                </c:pt>
                <c:pt idx="1277">
                  <c:v>21.397829999999999</c:v>
                </c:pt>
                <c:pt idx="1278">
                  <c:v>21.4145</c:v>
                </c:pt>
                <c:pt idx="1279">
                  <c:v>21.431170000000002</c:v>
                </c:pt>
                <c:pt idx="1280">
                  <c:v>21.44783</c:v>
                </c:pt>
                <c:pt idx="1281">
                  <c:v>21.464500000000001</c:v>
                </c:pt>
                <c:pt idx="1282">
                  <c:v>21.481169999999999</c:v>
                </c:pt>
                <c:pt idx="1283">
                  <c:v>21.49783</c:v>
                </c:pt>
                <c:pt idx="1284">
                  <c:v>21.514500000000002</c:v>
                </c:pt>
                <c:pt idx="1285">
                  <c:v>21.531169999999999</c:v>
                </c:pt>
                <c:pt idx="1286">
                  <c:v>21.547830000000001</c:v>
                </c:pt>
                <c:pt idx="1287">
                  <c:v>21.564499999999999</c:v>
                </c:pt>
                <c:pt idx="1288">
                  <c:v>21.58117</c:v>
                </c:pt>
                <c:pt idx="1289">
                  <c:v>21.597829999999998</c:v>
                </c:pt>
                <c:pt idx="1290">
                  <c:v>21.6145</c:v>
                </c:pt>
                <c:pt idx="1291">
                  <c:v>21.631170000000001</c:v>
                </c:pt>
                <c:pt idx="1292">
                  <c:v>21.647829999999999</c:v>
                </c:pt>
                <c:pt idx="1293">
                  <c:v>21.6645</c:v>
                </c:pt>
                <c:pt idx="1294">
                  <c:v>21.681170000000002</c:v>
                </c:pt>
                <c:pt idx="1295">
                  <c:v>21.69783</c:v>
                </c:pt>
                <c:pt idx="1296">
                  <c:v>21.714500000000001</c:v>
                </c:pt>
                <c:pt idx="1297">
                  <c:v>21.731169999999999</c:v>
                </c:pt>
                <c:pt idx="1298">
                  <c:v>21.74783</c:v>
                </c:pt>
                <c:pt idx="1299">
                  <c:v>21.764500000000002</c:v>
                </c:pt>
                <c:pt idx="1300">
                  <c:v>21.781169999999999</c:v>
                </c:pt>
                <c:pt idx="1301">
                  <c:v>21.797830000000001</c:v>
                </c:pt>
                <c:pt idx="1302">
                  <c:v>21.814499999999999</c:v>
                </c:pt>
                <c:pt idx="1303">
                  <c:v>21.83117</c:v>
                </c:pt>
                <c:pt idx="1304">
                  <c:v>21.847829999999998</c:v>
                </c:pt>
                <c:pt idx="1305">
                  <c:v>21.8645</c:v>
                </c:pt>
                <c:pt idx="1306">
                  <c:v>21.881170000000001</c:v>
                </c:pt>
                <c:pt idx="1307">
                  <c:v>21.897829999999999</c:v>
                </c:pt>
                <c:pt idx="1308">
                  <c:v>21.9145</c:v>
                </c:pt>
                <c:pt idx="1309">
                  <c:v>21.931170000000002</c:v>
                </c:pt>
                <c:pt idx="1310">
                  <c:v>21.94783</c:v>
                </c:pt>
                <c:pt idx="1311">
                  <c:v>21.964500000000001</c:v>
                </c:pt>
                <c:pt idx="1312">
                  <c:v>21.981169999999999</c:v>
                </c:pt>
                <c:pt idx="1313">
                  <c:v>21.99783</c:v>
                </c:pt>
                <c:pt idx="1314">
                  <c:v>22.014500000000002</c:v>
                </c:pt>
                <c:pt idx="1315">
                  <c:v>22.031169999999999</c:v>
                </c:pt>
                <c:pt idx="1316">
                  <c:v>22.047830000000001</c:v>
                </c:pt>
                <c:pt idx="1317">
                  <c:v>22.064499999999999</c:v>
                </c:pt>
                <c:pt idx="1318">
                  <c:v>22.08117</c:v>
                </c:pt>
                <c:pt idx="1319">
                  <c:v>22.097829999999998</c:v>
                </c:pt>
                <c:pt idx="1320">
                  <c:v>22.1145</c:v>
                </c:pt>
                <c:pt idx="1321">
                  <c:v>22.131080000000001</c:v>
                </c:pt>
                <c:pt idx="1322">
                  <c:v>22.147749999999998</c:v>
                </c:pt>
                <c:pt idx="1323">
                  <c:v>22.16442</c:v>
                </c:pt>
                <c:pt idx="1324">
                  <c:v>22.181080000000001</c:v>
                </c:pt>
                <c:pt idx="1325">
                  <c:v>22.197749999999999</c:v>
                </c:pt>
                <c:pt idx="1326">
                  <c:v>22.21442</c:v>
                </c:pt>
                <c:pt idx="1327">
                  <c:v>22.231079999999999</c:v>
                </c:pt>
                <c:pt idx="1328">
                  <c:v>22.24775</c:v>
                </c:pt>
                <c:pt idx="1329">
                  <c:v>22.264420000000001</c:v>
                </c:pt>
                <c:pt idx="1330">
                  <c:v>22.281079999999999</c:v>
                </c:pt>
                <c:pt idx="1331">
                  <c:v>22.297750000000001</c:v>
                </c:pt>
                <c:pt idx="1332">
                  <c:v>22.314419999999998</c:v>
                </c:pt>
                <c:pt idx="1333">
                  <c:v>22.33108</c:v>
                </c:pt>
                <c:pt idx="1334">
                  <c:v>22.347750000000001</c:v>
                </c:pt>
                <c:pt idx="1335">
                  <c:v>22.364419999999999</c:v>
                </c:pt>
                <c:pt idx="1336">
                  <c:v>22.381080000000001</c:v>
                </c:pt>
                <c:pt idx="1337">
                  <c:v>22.397749999999998</c:v>
                </c:pt>
                <c:pt idx="1338">
                  <c:v>22.41442</c:v>
                </c:pt>
                <c:pt idx="1339">
                  <c:v>22.431080000000001</c:v>
                </c:pt>
                <c:pt idx="1340">
                  <c:v>22.447749999999999</c:v>
                </c:pt>
                <c:pt idx="1341">
                  <c:v>22.46442</c:v>
                </c:pt>
                <c:pt idx="1342">
                  <c:v>22.481079999999999</c:v>
                </c:pt>
                <c:pt idx="1343">
                  <c:v>22.49775</c:v>
                </c:pt>
                <c:pt idx="1344">
                  <c:v>22.514420000000001</c:v>
                </c:pt>
                <c:pt idx="1345">
                  <c:v>22.531079999999999</c:v>
                </c:pt>
                <c:pt idx="1346">
                  <c:v>22.547750000000001</c:v>
                </c:pt>
                <c:pt idx="1347">
                  <c:v>22.564419999999998</c:v>
                </c:pt>
                <c:pt idx="1348">
                  <c:v>22.58108</c:v>
                </c:pt>
                <c:pt idx="1349">
                  <c:v>22.597750000000001</c:v>
                </c:pt>
                <c:pt idx="1350">
                  <c:v>22.614419999999999</c:v>
                </c:pt>
                <c:pt idx="1351">
                  <c:v>22.631080000000001</c:v>
                </c:pt>
                <c:pt idx="1352">
                  <c:v>22.647749999999998</c:v>
                </c:pt>
                <c:pt idx="1353">
                  <c:v>22.66442</c:v>
                </c:pt>
                <c:pt idx="1354">
                  <c:v>22.681080000000001</c:v>
                </c:pt>
                <c:pt idx="1355">
                  <c:v>22.697749999999999</c:v>
                </c:pt>
                <c:pt idx="1356">
                  <c:v>22.71442</c:v>
                </c:pt>
                <c:pt idx="1357">
                  <c:v>22.731079999999999</c:v>
                </c:pt>
                <c:pt idx="1358">
                  <c:v>22.74775</c:v>
                </c:pt>
                <c:pt idx="1359">
                  <c:v>22.764420000000001</c:v>
                </c:pt>
                <c:pt idx="1360">
                  <c:v>22.781079999999999</c:v>
                </c:pt>
                <c:pt idx="1361">
                  <c:v>22.797750000000001</c:v>
                </c:pt>
                <c:pt idx="1362">
                  <c:v>22.814419999999998</c:v>
                </c:pt>
                <c:pt idx="1363">
                  <c:v>22.83108</c:v>
                </c:pt>
                <c:pt idx="1364">
                  <c:v>22.847750000000001</c:v>
                </c:pt>
                <c:pt idx="1365">
                  <c:v>22.864419999999999</c:v>
                </c:pt>
                <c:pt idx="1366">
                  <c:v>22.881080000000001</c:v>
                </c:pt>
                <c:pt idx="1367">
                  <c:v>22.897749999999998</c:v>
                </c:pt>
                <c:pt idx="1368">
                  <c:v>22.91442</c:v>
                </c:pt>
                <c:pt idx="1369">
                  <c:v>22.931080000000001</c:v>
                </c:pt>
                <c:pt idx="1370">
                  <c:v>22.947749999999999</c:v>
                </c:pt>
                <c:pt idx="1371">
                  <c:v>22.96442</c:v>
                </c:pt>
                <c:pt idx="1372">
                  <c:v>22.981079999999999</c:v>
                </c:pt>
                <c:pt idx="1373">
                  <c:v>22.99775</c:v>
                </c:pt>
                <c:pt idx="1374">
                  <c:v>23.014420000000001</c:v>
                </c:pt>
                <c:pt idx="1375">
                  <c:v>23.031079999999999</c:v>
                </c:pt>
                <c:pt idx="1376">
                  <c:v>23.047750000000001</c:v>
                </c:pt>
                <c:pt idx="1377">
                  <c:v>23.064419999999998</c:v>
                </c:pt>
                <c:pt idx="1378">
                  <c:v>23.081</c:v>
                </c:pt>
                <c:pt idx="1379">
                  <c:v>23.097670000000001</c:v>
                </c:pt>
                <c:pt idx="1380">
                  <c:v>23.114329999999999</c:v>
                </c:pt>
                <c:pt idx="1381">
                  <c:v>23.131</c:v>
                </c:pt>
                <c:pt idx="1382">
                  <c:v>23.147670000000002</c:v>
                </c:pt>
                <c:pt idx="1383">
                  <c:v>23.16433</c:v>
                </c:pt>
                <c:pt idx="1384">
                  <c:v>23.181000000000001</c:v>
                </c:pt>
                <c:pt idx="1385">
                  <c:v>23.197669999999999</c:v>
                </c:pt>
                <c:pt idx="1386">
                  <c:v>23.21433</c:v>
                </c:pt>
                <c:pt idx="1387">
                  <c:v>23.231000000000002</c:v>
                </c:pt>
                <c:pt idx="1388">
                  <c:v>23.247669999999999</c:v>
                </c:pt>
                <c:pt idx="1389">
                  <c:v>23.264330000000001</c:v>
                </c:pt>
                <c:pt idx="1390">
                  <c:v>23.280999999999999</c:v>
                </c:pt>
                <c:pt idx="1391">
                  <c:v>23.29767</c:v>
                </c:pt>
                <c:pt idx="1392">
                  <c:v>23.314330000000002</c:v>
                </c:pt>
                <c:pt idx="1393">
                  <c:v>23.331</c:v>
                </c:pt>
                <c:pt idx="1394">
                  <c:v>23.347670000000001</c:v>
                </c:pt>
                <c:pt idx="1395">
                  <c:v>23.364329999999999</c:v>
                </c:pt>
                <c:pt idx="1396">
                  <c:v>23.381</c:v>
                </c:pt>
                <c:pt idx="1397">
                  <c:v>23.397670000000002</c:v>
                </c:pt>
                <c:pt idx="1398">
                  <c:v>23.41433</c:v>
                </c:pt>
                <c:pt idx="1399">
                  <c:v>23.431000000000001</c:v>
                </c:pt>
                <c:pt idx="1400">
                  <c:v>23.447669999999999</c:v>
                </c:pt>
                <c:pt idx="1401">
                  <c:v>23.46433</c:v>
                </c:pt>
                <c:pt idx="1402">
                  <c:v>23.481000000000002</c:v>
                </c:pt>
                <c:pt idx="1403">
                  <c:v>23.497669999999999</c:v>
                </c:pt>
                <c:pt idx="1404">
                  <c:v>23.514330000000001</c:v>
                </c:pt>
                <c:pt idx="1405">
                  <c:v>23.530999999999999</c:v>
                </c:pt>
                <c:pt idx="1406">
                  <c:v>23.54767</c:v>
                </c:pt>
                <c:pt idx="1407">
                  <c:v>23.564330000000002</c:v>
                </c:pt>
                <c:pt idx="1408">
                  <c:v>23.581</c:v>
                </c:pt>
                <c:pt idx="1409">
                  <c:v>23.597670000000001</c:v>
                </c:pt>
                <c:pt idx="1410">
                  <c:v>23.614329999999999</c:v>
                </c:pt>
                <c:pt idx="1411">
                  <c:v>23.631</c:v>
                </c:pt>
                <c:pt idx="1412">
                  <c:v>23.647670000000002</c:v>
                </c:pt>
                <c:pt idx="1413">
                  <c:v>23.66433</c:v>
                </c:pt>
                <c:pt idx="1414">
                  <c:v>23.681000000000001</c:v>
                </c:pt>
                <c:pt idx="1415">
                  <c:v>23.697669999999999</c:v>
                </c:pt>
                <c:pt idx="1416">
                  <c:v>23.71433</c:v>
                </c:pt>
                <c:pt idx="1417">
                  <c:v>23.731000000000002</c:v>
                </c:pt>
                <c:pt idx="1418">
                  <c:v>23.747669999999999</c:v>
                </c:pt>
                <c:pt idx="1419">
                  <c:v>23.764330000000001</c:v>
                </c:pt>
                <c:pt idx="1420">
                  <c:v>23.780999999999999</c:v>
                </c:pt>
                <c:pt idx="1421">
                  <c:v>23.79767</c:v>
                </c:pt>
                <c:pt idx="1422">
                  <c:v>23.814330000000002</c:v>
                </c:pt>
                <c:pt idx="1423">
                  <c:v>23.831</c:v>
                </c:pt>
                <c:pt idx="1424">
                  <c:v>23.847670000000001</c:v>
                </c:pt>
                <c:pt idx="1425">
                  <c:v>23.864329999999999</c:v>
                </c:pt>
                <c:pt idx="1426">
                  <c:v>23.881</c:v>
                </c:pt>
                <c:pt idx="1427">
                  <c:v>23.897670000000002</c:v>
                </c:pt>
                <c:pt idx="1428">
                  <c:v>23.91433</c:v>
                </c:pt>
                <c:pt idx="1429">
                  <c:v>23.931000000000001</c:v>
                </c:pt>
                <c:pt idx="1430">
                  <c:v>23.947669999999999</c:v>
                </c:pt>
                <c:pt idx="1431">
                  <c:v>23.96433</c:v>
                </c:pt>
                <c:pt idx="1432">
                  <c:v>23.981000000000002</c:v>
                </c:pt>
                <c:pt idx="1433">
                  <c:v>23.997669999999999</c:v>
                </c:pt>
                <c:pt idx="1434">
                  <c:v>24.014330000000001</c:v>
                </c:pt>
                <c:pt idx="1435">
                  <c:v>24.030919999999998</c:v>
                </c:pt>
                <c:pt idx="1436">
                  <c:v>24.04758</c:v>
                </c:pt>
                <c:pt idx="1437">
                  <c:v>24.064250000000001</c:v>
                </c:pt>
                <c:pt idx="1438">
                  <c:v>24.080919999999999</c:v>
                </c:pt>
                <c:pt idx="1439">
                  <c:v>24.097580000000001</c:v>
                </c:pt>
                <c:pt idx="1440">
                  <c:v>24.114249999999998</c:v>
                </c:pt>
                <c:pt idx="1441">
                  <c:v>24.13092</c:v>
                </c:pt>
                <c:pt idx="1442">
                  <c:v>24.147580000000001</c:v>
                </c:pt>
                <c:pt idx="1443">
                  <c:v>24.164249999999999</c:v>
                </c:pt>
                <c:pt idx="1444">
                  <c:v>24.18092</c:v>
                </c:pt>
                <c:pt idx="1445">
                  <c:v>24.197579999999999</c:v>
                </c:pt>
                <c:pt idx="1446">
                  <c:v>24.21425</c:v>
                </c:pt>
                <c:pt idx="1447">
                  <c:v>24.230920000000001</c:v>
                </c:pt>
                <c:pt idx="1448">
                  <c:v>24.247579999999999</c:v>
                </c:pt>
                <c:pt idx="1449">
                  <c:v>24.264250000000001</c:v>
                </c:pt>
                <c:pt idx="1450">
                  <c:v>24.280919999999998</c:v>
                </c:pt>
                <c:pt idx="1451">
                  <c:v>24.29758</c:v>
                </c:pt>
                <c:pt idx="1452">
                  <c:v>24.314250000000001</c:v>
                </c:pt>
                <c:pt idx="1453">
                  <c:v>24.330919999999999</c:v>
                </c:pt>
                <c:pt idx="1454">
                  <c:v>24.347580000000001</c:v>
                </c:pt>
                <c:pt idx="1455">
                  <c:v>24.364249999999998</c:v>
                </c:pt>
                <c:pt idx="1456">
                  <c:v>24.38092</c:v>
                </c:pt>
                <c:pt idx="1457">
                  <c:v>24.397580000000001</c:v>
                </c:pt>
                <c:pt idx="1458">
                  <c:v>24.414249999999999</c:v>
                </c:pt>
                <c:pt idx="1459">
                  <c:v>24.43092</c:v>
                </c:pt>
                <c:pt idx="1460">
                  <c:v>24.447579999999999</c:v>
                </c:pt>
                <c:pt idx="1461">
                  <c:v>24.46425</c:v>
                </c:pt>
                <c:pt idx="1462">
                  <c:v>24.480920000000001</c:v>
                </c:pt>
                <c:pt idx="1463">
                  <c:v>24.497579999999999</c:v>
                </c:pt>
                <c:pt idx="1464">
                  <c:v>24.514250000000001</c:v>
                </c:pt>
                <c:pt idx="1465">
                  <c:v>24.530919999999998</c:v>
                </c:pt>
                <c:pt idx="1466">
                  <c:v>24.54758</c:v>
                </c:pt>
                <c:pt idx="1467">
                  <c:v>24.564250000000001</c:v>
                </c:pt>
                <c:pt idx="1468">
                  <c:v>24.580919999999999</c:v>
                </c:pt>
                <c:pt idx="1469">
                  <c:v>24.597580000000001</c:v>
                </c:pt>
                <c:pt idx="1470">
                  <c:v>24.614249999999998</c:v>
                </c:pt>
                <c:pt idx="1471">
                  <c:v>24.63092</c:v>
                </c:pt>
                <c:pt idx="1472">
                  <c:v>24.647580000000001</c:v>
                </c:pt>
                <c:pt idx="1473">
                  <c:v>24.664249999999999</c:v>
                </c:pt>
                <c:pt idx="1474">
                  <c:v>24.68092</c:v>
                </c:pt>
                <c:pt idx="1475">
                  <c:v>24.697579999999999</c:v>
                </c:pt>
                <c:pt idx="1476">
                  <c:v>24.71425</c:v>
                </c:pt>
                <c:pt idx="1477">
                  <c:v>24.730920000000001</c:v>
                </c:pt>
                <c:pt idx="1478">
                  <c:v>24.747579999999999</c:v>
                </c:pt>
                <c:pt idx="1479">
                  <c:v>24.764250000000001</c:v>
                </c:pt>
                <c:pt idx="1480">
                  <c:v>24.780919999999998</c:v>
                </c:pt>
                <c:pt idx="1481">
                  <c:v>24.79758</c:v>
                </c:pt>
                <c:pt idx="1482">
                  <c:v>24.814250000000001</c:v>
                </c:pt>
                <c:pt idx="1483">
                  <c:v>24.830919999999999</c:v>
                </c:pt>
                <c:pt idx="1484">
                  <c:v>24.847580000000001</c:v>
                </c:pt>
                <c:pt idx="1485">
                  <c:v>24.864249999999998</c:v>
                </c:pt>
                <c:pt idx="1486">
                  <c:v>24.88092</c:v>
                </c:pt>
                <c:pt idx="1487">
                  <c:v>24.897580000000001</c:v>
                </c:pt>
                <c:pt idx="1488">
                  <c:v>24.914249999999999</c:v>
                </c:pt>
                <c:pt idx="1489">
                  <c:v>24.93092</c:v>
                </c:pt>
                <c:pt idx="1490">
                  <c:v>24.947579999999999</c:v>
                </c:pt>
                <c:pt idx="1491">
                  <c:v>24.96425</c:v>
                </c:pt>
                <c:pt idx="1492">
                  <c:v>24.980920000000001</c:v>
                </c:pt>
                <c:pt idx="1493">
                  <c:v>24.997499999999999</c:v>
                </c:pt>
                <c:pt idx="1494">
                  <c:v>25.01417</c:v>
                </c:pt>
                <c:pt idx="1495">
                  <c:v>25.030830000000002</c:v>
                </c:pt>
                <c:pt idx="1496">
                  <c:v>25.047499999999999</c:v>
                </c:pt>
                <c:pt idx="1497">
                  <c:v>25.064170000000001</c:v>
                </c:pt>
                <c:pt idx="1498">
                  <c:v>25.080829999999999</c:v>
                </c:pt>
                <c:pt idx="1499">
                  <c:v>25.0975</c:v>
                </c:pt>
                <c:pt idx="1500">
                  <c:v>25.114170000000001</c:v>
                </c:pt>
                <c:pt idx="1501">
                  <c:v>25.13083</c:v>
                </c:pt>
                <c:pt idx="1502">
                  <c:v>25.147500000000001</c:v>
                </c:pt>
                <c:pt idx="1503">
                  <c:v>25.164169999999999</c:v>
                </c:pt>
                <c:pt idx="1504">
                  <c:v>25.18083</c:v>
                </c:pt>
                <c:pt idx="1505">
                  <c:v>25.197500000000002</c:v>
                </c:pt>
                <c:pt idx="1506">
                  <c:v>25.214169999999999</c:v>
                </c:pt>
                <c:pt idx="1507">
                  <c:v>25.230830000000001</c:v>
                </c:pt>
                <c:pt idx="1508">
                  <c:v>25.247499999999999</c:v>
                </c:pt>
                <c:pt idx="1509">
                  <c:v>25.26417</c:v>
                </c:pt>
                <c:pt idx="1510">
                  <c:v>25.280830000000002</c:v>
                </c:pt>
                <c:pt idx="1511">
                  <c:v>25.297499999999999</c:v>
                </c:pt>
                <c:pt idx="1512">
                  <c:v>25.314170000000001</c:v>
                </c:pt>
                <c:pt idx="1513">
                  <c:v>25.330829999999999</c:v>
                </c:pt>
                <c:pt idx="1514">
                  <c:v>25.3475</c:v>
                </c:pt>
                <c:pt idx="1515">
                  <c:v>25.364170000000001</c:v>
                </c:pt>
                <c:pt idx="1516">
                  <c:v>25.38083</c:v>
                </c:pt>
                <c:pt idx="1517">
                  <c:v>25.397500000000001</c:v>
                </c:pt>
                <c:pt idx="1518">
                  <c:v>25.414169999999999</c:v>
                </c:pt>
                <c:pt idx="1519">
                  <c:v>25.43083</c:v>
                </c:pt>
                <c:pt idx="1520">
                  <c:v>25.447500000000002</c:v>
                </c:pt>
                <c:pt idx="1521">
                  <c:v>25.464169999999999</c:v>
                </c:pt>
                <c:pt idx="1522">
                  <c:v>25.480830000000001</c:v>
                </c:pt>
                <c:pt idx="1523">
                  <c:v>25.497499999999999</c:v>
                </c:pt>
                <c:pt idx="1524">
                  <c:v>25.51417</c:v>
                </c:pt>
                <c:pt idx="1525">
                  <c:v>25.530830000000002</c:v>
                </c:pt>
                <c:pt idx="1526">
                  <c:v>25.547499999999999</c:v>
                </c:pt>
                <c:pt idx="1527">
                  <c:v>25.564170000000001</c:v>
                </c:pt>
                <c:pt idx="1528">
                  <c:v>25.580829999999999</c:v>
                </c:pt>
                <c:pt idx="1529">
                  <c:v>25.5975</c:v>
                </c:pt>
                <c:pt idx="1530">
                  <c:v>25.614170000000001</c:v>
                </c:pt>
                <c:pt idx="1531">
                  <c:v>25.63083</c:v>
                </c:pt>
                <c:pt idx="1532">
                  <c:v>25.647500000000001</c:v>
                </c:pt>
                <c:pt idx="1533">
                  <c:v>25.664169999999999</c:v>
                </c:pt>
                <c:pt idx="1534">
                  <c:v>25.68083</c:v>
                </c:pt>
                <c:pt idx="1535">
                  <c:v>25.697500000000002</c:v>
                </c:pt>
                <c:pt idx="1536">
                  <c:v>25.714169999999999</c:v>
                </c:pt>
                <c:pt idx="1537">
                  <c:v>25.730830000000001</c:v>
                </c:pt>
                <c:pt idx="1538">
                  <c:v>25.747499999999999</c:v>
                </c:pt>
                <c:pt idx="1539">
                  <c:v>25.76417</c:v>
                </c:pt>
                <c:pt idx="1540">
                  <c:v>25.780830000000002</c:v>
                </c:pt>
                <c:pt idx="1541">
                  <c:v>25.797499999999999</c:v>
                </c:pt>
                <c:pt idx="1542">
                  <c:v>25.814170000000001</c:v>
                </c:pt>
                <c:pt idx="1543">
                  <c:v>25.830829999999999</c:v>
                </c:pt>
                <c:pt idx="1544">
                  <c:v>25.8475</c:v>
                </c:pt>
                <c:pt idx="1545">
                  <c:v>25.864170000000001</c:v>
                </c:pt>
                <c:pt idx="1546">
                  <c:v>25.88083</c:v>
                </c:pt>
                <c:pt idx="1547">
                  <c:v>25.897500000000001</c:v>
                </c:pt>
                <c:pt idx="1548">
                  <c:v>25.914169999999999</c:v>
                </c:pt>
                <c:pt idx="1549">
                  <c:v>25.93083</c:v>
                </c:pt>
                <c:pt idx="1550">
                  <c:v>25.947420000000001</c:v>
                </c:pt>
                <c:pt idx="1551">
                  <c:v>25.964079999999999</c:v>
                </c:pt>
                <c:pt idx="1552">
                  <c:v>25.98075</c:v>
                </c:pt>
                <c:pt idx="1553">
                  <c:v>25.997420000000002</c:v>
                </c:pt>
                <c:pt idx="1554">
                  <c:v>26.01408</c:v>
                </c:pt>
                <c:pt idx="1555">
                  <c:v>26.030750000000001</c:v>
                </c:pt>
                <c:pt idx="1556">
                  <c:v>26.047419999999999</c:v>
                </c:pt>
                <c:pt idx="1557">
                  <c:v>26.064080000000001</c:v>
                </c:pt>
                <c:pt idx="1558">
                  <c:v>26.080749999999998</c:v>
                </c:pt>
                <c:pt idx="1559">
                  <c:v>26.09742</c:v>
                </c:pt>
                <c:pt idx="1560">
                  <c:v>26.114080000000001</c:v>
                </c:pt>
                <c:pt idx="1561">
                  <c:v>26.130749999999999</c:v>
                </c:pt>
                <c:pt idx="1562">
                  <c:v>26.14742</c:v>
                </c:pt>
                <c:pt idx="1563">
                  <c:v>26.164079999999998</c:v>
                </c:pt>
                <c:pt idx="1564">
                  <c:v>26.18075</c:v>
                </c:pt>
                <c:pt idx="1565">
                  <c:v>26.197420000000001</c:v>
                </c:pt>
                <c:pt idx="1566">
                  <c:v>26.214079999999999</c:v>
                </c:pt>
                <c:pt idx="1567">
                  <c:v>26.23075</c:v>
                </c:pt>
                <c:pt idx="1568">
                  <c:v>26.247420000000002</c:v>
                </c:pt>
                <c:pt idx="1569">
                  <c:v>26.26408</c:v>
                </c:pt>
                <c:pt idx="1570">
                  <c:v>26.280750000000001</c:v>
                </c:pt>
                <c:pt idx="1571">
                  <c:v>26.297419999999999</c:v>
                </c:pt>
                <c:pt idx="1572">
                  <c:v>26.314080000000001</c:v>
                </c:pt>
                <c:pt idx="1573">
                  <c:v>26.330749999999998</c:v>
                </c:pt>
                <c:pt idx="1574">
                  <c:v>26.34742</c:v>
                </c:pt>
                <c:pt idx="1575">
                  <c:v>26.364080000000001</c:v>
                </c:pt>
                <c:pt idx="1576">
                  <c:v>26.380749999999999</c:v>
                </c:pt>
                <c:pt idx="1577">
                  <c:v>26.39742</c:v>
                </c:pt>
                <c:pt idx="1578">
                  <c:v>26.414079999999998</c:v>
                </c:pt>
                <c:pt idx="1579">
                  <c:v>26.43075</c:v>
                </c:pt>
                <c:pt idx="1580">
                  <c:v>26.447420000000001</c:v>
                </c:pt>
                <c:pt idx="1581">
                  <c:v>26.464079999999999</c:v>
                </c:pt>
                <c:pt idx="1582">
                  <c:v>26.48075</c:v>
                </c:pt>
                <c:pt idx="1583">
                  <c:v>26.497420000000002</c:v>
                </c:pt>
                <c:pt idx="1584">
                  <c:v>26.51408</c:v>
                </c:pt>
                <c:pt idx="1585">
                  <c:v>26.530750000000001</c:v>
                </c:pt>
                <c:pt idx="1586">
                  <c:v>26.547419999999999</c:v>
                </c:pt>
                <c:pt idx="1587">
                  <c:v>26.564080000000001</c:v>
                </c:pt>
                <c:pt idx="1588">
                  <c:v>26.580749999999998</c:v>
                </c:pt>
                <c:pt idx="1589">
                  <c:v>26.59742</c:v>
                </c:pt>
                <c:pt idx="1590">
                  <c:v>26.614080000000001</c:v>
                </c:pt>
                <c:pt idx="1591">
                  <c:v>26.630749999999999</c:v>
                </c:pt>
                <c:pt idx="1592">
                  <c:v>26.64742</c:v>
                </c:pt>
                <c:pt idx="1593">
                  <c:v>26.664079999999998</c:v>
                </c:pt>
                <c:pt idx="1594">
                  <c:v>26.68075</c:v>
                </c:pt>
                <c:pt idx="1595">
                  <c:v>26.697420000000001</c:v>
                </c:pt>
                <c:pt idx="1596">
                  <c:v>26.714079999999999</c:v>
                </c:pt>
                <c:pt idx="1597">
                  <c:v>26.73075</c:v>
                </c:pt>
                <c:pt idx="1598">
                  <c:v>26.747420000000002</c:v>
                </c:pt>
                <c:pt idx="1599">
                  <c:v>26.76408</c:v>
                </c:pt>
                <c:pt idx="1600">
                  <c:v>26.780750000000001</c:v>
                </c:pt>
                <c:pt idx="1601">
                  <c:v>26.797419999999999</c:v>
                </c:pt>
                <c:pt idx="1602">
                  <c:v>26.814080000000001</c:v>
                </c:pt>
                <c:pt idx="1603">
                  <c:v>26.830749999999998</c:v>
                </c:pt>
                <c:pt idx="1604">
                  <c:v>26.84742</c:v>
                </c:pt>
                <c:pt idx="1605">
                  <c:v>26.864080000000001</c:v>
                </c:pt>
                <c:pt idx="1606">
                  <c:v>26.880749999999999</c:v>
                </c:pt>
                <c:pt idx="1607">
                  <c:v>26.89742</c:v>
                </c:pt>
                <c:pt idx="1608">
                  <c:v>26.914000000000001</c:v>
                </c:pt>
                <c:pt idx="1609">
                  <c:v>26.930669999999999</c:v>
                </c:pt>
                <c:pt idx="1610">
                  <c:v>26.947330000000001</c:v>
                </c:pt>
                <c:pt idx="1611">
                  <c:v>26.963999999999999</c:v>
                </c:pt>
                <c:pt idx="1612">
                  <c:v>26.98067</c:v>
                </c:pt>
                <c:pt idx="1613">
                  <c:v>26.997330000000002</c:v>
                </c:pt>
                <c:pt idx="1614">
                  <c:v>27.013999999999999</c:v>
                </c:pt>
                <c:pt idx="1615">
                  <c:v>27.030670000000001</c:v>
                </c:pt>
                <c:pt idx="1616">
                  <c:v>27.047329999999999</c:v>
                </c:pt>
                <c:pt idx="1617">
                  <c:v>27.064</c:v>
                </c:pt>
                <c:pt idx="1618">
                  <c:v>27.080670000000001</c:v>
                </c:pt>
                <c:pt idx="1619">
                  <c:v>27.097329999999999</c:v>
                </c:pt>
                <c:pt idx="1620">
                  <c:v>27.114000000000001</c:v>
                </c:pt>
                <c:pt idx="1621">
                  <c:v>27.130669999999999</c:v>
                </c:pt>
                <c:pt idx="1622">
                  <c:v>27.14733</c:v>
                </c:pt>
                <c:pt idx="1623">
                  <c:v>27.164000000000001</c:v>
                </c:pt>
                <c:pt idx="1624">
                  <c:v>27.180669999999999</c:v>
                </c:pt>
                <c:pt idx="1625">
                  <c:v>27.197330000000001</c:v>
                </c:pt>
                <c:pt idx="1626">
                  <c:v>27.213999999999999</c:v>
                </c:pt>
                <c:pt idx="1627">
                  <c:v>27.23067</c:v>
                </c:pt>
                <c:pt idx="1628">
                  <c:v>27.247330000000002</c:v>
                </c:pt>
                <c:pt idx="1629">
                  <c:v>27.263999999999999</c:v>
                </c:pt>
                <c:pt idx="1630">
                  <c:v>27.280670000000001</c:v>
                </c:pt>
                <c:pt idx="1631">
                  <c:v>27.297329999999999</c:v>
                </c:pt>
                <c:pt idx="1632">
                  <c:v>27.314</c:v>
                </c:pt>
                <c:pt idx="1633">
                  <c:v>27.330670000000001</c:v>
                </c:pt>
                <c:pt idx="1634">
                  <c:v>27.347329999999999</c:v>
                </c:pt>
                <c:pt idx="1635">
                  <c:v>27.364000000000001</c:v>
                </c:pt>
                <c:pt idx="1636">
                  <c:v>27.380669999999999</c:v>
                </c:pt>
                <c:pt idx="1637">
                  <c:v>27.39733</c:v>
                </c:pt>
                <c:pt idx="1638">
                  <c:v>27.414000000000001</c:v>
                </c:pt>
                <c:pt idx="1639">
                  <c:v>27.430669999999999</c:v>
                </c:pt>
                <c:pt idx="1640">
                  <c:v>27.447330000000001</c:v>
                </c:pt>
                <c:pt idx="1641">
                  <c:v>27.463999999999999</c:v>
                </c:pt>
                <c:pt idx="1642">
                  <c:v>27.48067</c:v>
                </c:pt>
                <c:pt idx="1643">
                  <c:v>27.497330000000002</c:v>
                </c:pt>
                <c:pt idx="1644">
                  <c:v>27.513999999999999</c:v>
                </c:pt>
                <c:pt idx="1645">
                  <c:v>27.530670000000001</c:v>
                </c:pt>
                <c:pt idx="1646">
                  <c:v>27.547329999999999</c:v>
                </c:pt>
                <c:pt idx="1647">
                  <c:v>27.564</c:v>
                </c:pt>
                <c:pt idx="1648">
                  <c:v>27.580670000000001</c:v>
                </c:pt>
                <c:pt idx="1649">
                  <c:v>27.597329999999999</c:v>
                </c:pt>
                <c:pt idx="1650">
                  <c:v>27.614000000000001</c:v>
                </c:pt>
                <c:pt idx="1651">
                  <c:v>27.630669999999999</c:v>
                </c:pt>
                <c:pt idx="1652">
                  <c:v>27.64733</c:v>
                </c:pt>
                <c:pt idx="1653">
                  <c:v>27.664000000000001</c:v>
                </c:pt>
                <c:pt idx="1654">
                  <c:v>27.680669999999999</c:v>
                </c:pt>
                <c:pt idx="1655">
                  <c:v>27.697330000000001</c:v>
                </c:pt>
                <c:pt idx="1656">
                  <c:v>27.713999999999999</c:v>
                </c:pt>
                <c:pt idx="1657">
                  <c:v>27.73067</c:v>
                </c:pt>
                <c:pt idx="1658">
                  <c:v>27.747330000000002</c:v>
                </c:pt>
                <c:pt idx="1659">
                  <c:v>27.763999999999999</c:v>
                </c:pt>
                <c:pt idx="1660">
                  <c:v>27.780670000000001</c:v>
                </c:pt>
                <c:pt idx="1661">
                  <c:v>27.797329999999999</c:v>
                </c:pt>
                <c:pt idx="1662">
                  <c:v>27.814</c:v>
                </c:pt>
                <c:pt idx="1663">
                  <c:v>27.830670000000001</c:v>
                </c:pt>
                <c:pt idx="1664">
                  <c:v>27.847329999999999</c:v>
                </c:pt>
                <c:pt idx="1665">
                  <c:v>27.86392</c:v>
                </c:pt>
                <c:pt idx="1666">
                  <c:v>27.880579999999998</c:v>
                </c:pt>
                <c:pt idx="1667">
                  <c:v>27.89725</c:v>
                </c:pt>
                <c:pt idx="1668">
                  <c:v>27.913920000000001</c:v>
                </c:pt>
                <c:pt idx="1669">
                  <c:v>27.930579999999999</c:v>
                </c:pt>
                <c:pt idx="1670">
                  <c:v>27.94725</c:v>
                </c:pt>
                <c:pt idx="1671">
                  <c:v>27.963920000000002</c:v>
                </c:pt>
                <c:pt idx="1672">
                  <c:v>27.98058</c:v>
                </c:pt>
                <c:pt idx="1673">
                  <c:v>27.997250000000001</c:v>
                </c:pt>
                <c:pt idx="1674">
                  <c:v>28.013919999999999</c:v>
                </c:pt>
                <c:pt idx="1675">
                  <c:v>28.03058</c:v>
                </c:pt>
                <c:pt idx="1676">
                  <c:v>28.047249999999998</c:v>
                </c:pt>
                <c:pt idx="1677">
                  <c:v>28.06392</c:v>
                </c:pt>
                <c:pt idx="1678">
                  <c:v>28.080580000000001</c:v>
                </c:pt>
                <c:pt idx="1679">
                  <c:v>28.097249999999999</c:v>
                </c:pt>
                <c:pt idx="1680">
                  <c:v>28.11392</c:v>
                </c:pt>
                <c:pt idx="1681">
                  <c:v>28.130579999999998</c:v>
                </c:pt>
                <c:pt idx="1682">
                  <c:v>28.14725</c:v>
                </c:pt>
                <c:pt idx="1683">
                  <c:v>28.163920000000001</c:v>
                </c:pt>
                <c:pt idx="1684">
                  <c:v>28.180579999999999</c:v>
                </c:pt>
                <c:pt idx="1685">
                  <c:v>28.19725</c:v>
                </c:pt>
                <c:pt idx="1686">
                  <c:v>28.213920000000002</c:v>
                </c:pt>
                <c:pt idx="1687">
                  <c:v>28.23058</c:v>
                </c:pt>
                <c:pt idx="1688">
                  <c:v>28.247250000000001</c:v>
                </c:pt>
                <c:pt idx="1689">
                  <c:v>28.263919999999999</c:v>
                </c:pt>
                <c:pt idx="1690">
                  <c:v>28.28058</c:v>
                </c:pt>
                <c:pt idx="1691">
                  <c:v>28.297249999999998</c:v>
                </c:pt>
                <c:pt idx="1692">
                  <c:v>28.31392</c:v>
                </c:pt>
                <c:pt idx="1693">
                  <c:v>28.330580000000001</c:v>
                </c:pt>
                <c:pt idx="1694">
                  <c:v>28.347249999999999</c:v>
                </c:pt>
                <c:pt idx="1695">
                  <c:v>28.36392</c:v>
                </c:pt>
                <c:pt idx="1696">
                  <c:v>28.380579999999998</c:v>
                </c:pt>
                <c:pt idx="1697">
                  <c:v>28.39725</c:v>
                </c:pt>
                <c:pt idx="1698">
                  <c:v>28.413920000000001</c:v>
                </c:pt>
                <c:pt idx="1699">
                  <c:v>28.430579999999999</c:v>
                </c:pt>
                <c:pt idx="1700">
                  <c:v>28.44725</c:v>
                </c:pt>
                <c:pt idx="1701">
                  <c:v>28.463920000000002</c:v>
                </c:pt>
                <c:pt idx="1702">
                  <c:v>28.48058</c:v>
                </c:pt>
                <c:pt idx="1703">
                  <c:v>28.497250000000001</c:v>
                </c:pt>
                <c:pt idx="1704">
                  <c:v>28.513919999999999</c:v>
                </c:pt>
                <c:pt idx="1705">
                  <c:v>28.53058</c:v>
                </c:pt>
                <c:pt idx="1706">
                  <c:v>28.547249999999998</c:v>
                </c:pt>
                <c:pt idx="1707">
                  <c:v>28.56392</c:v>
                </c:pt>
                <c:pt idx="1708">
                  <c:v>28.580580000000001</c:v>
                </c:pt>
                <c:pt idx="1709">
                  <c:v>28.597249999999999</c:v>
                </c:pt>
                <c:pt idx="1710">
                  <c:v>28.61392</c:v>
                </c:pt>
                <c:pt idx="1711">
                  <c:v>28.630579999999998</c:v>
                </c:pt>
                <c:pt idx="1712">
                  <c:v>28.64725</c:v>
                </c:pt>
                <c:pt idx="1713">
                  <c:v>28.663920000000001</c:v>
                </c:pt>
                <c:pt idx="1714">
                  <c:v>28.680579999999999</c:v>
                </c:pt>
                <c:pt idx="1715">
                  <c:v>28.69725</c:v>
                </c:pt>
                <c:pt idx="1716">
                  <c:v>28.713920000000002</c:v>
                </c:pt>
                <c:pt idx="1717">
                  <c:v>28.73058</c:v>
                </c:pt>
                <c:pt idx="1718">
                  <c:v>28.747250000000001</c:v>
                </c:pt>
                <c:pt idx="1719">
                  <c:v>28.763919999999999</c:v>
                </c:pt>
                <c:pt idx="1720">
                  <c:v>28.78058</c:v>
                </c:pt>
                <c:pt idx="1721">
                  <c:v>28.797249999999998</c:v>
                </c:pt>
                <c:pt idx="1722">
                  <c:v>28.813829999999999</c:v>
                </c:pt>
                <c:pt idx="1723">
                  <c:v>28.830500000000001</c:v>
                </c:pt>
                <c:pt idx="1724">
                  <c:v>28.847169999999998</c:v>
                </c:pt>
                <c:pt idx="1725">
                  <c:v>28.86383</c:v>
                </c:pt>
                <c:pt idx="1726">
                  <c:v>28.880500000000001</c:v>
                </c:pt>
                <c:pt idx="1727">
                  <c:v>28.897169999999999</c:v>
                </c:pt>
                <c:pt idx="1728">
                  <c:v>28.913830000000001</c:v>
                </c:pt>
                <c:pt idx="1729">
                  <c:v>28.930499999999999</c:v>
                </c:pt>
                <c:pt idx="1730">
                  <c:v>28.94717</c:v>
                </c:pt>
                <c:pt idx="1731">
                  <c:v>28.963830000000002</c:v>
                </c:pt>
                <c:pt idx="1732">
                  <c:v>28.980499999999999</c:v>
                </c:pt>
                <c:pt idx="1733">
                  <c:v>28.997170000000001</c:v>
                </c:pt>
                <c:pt idx="1734">
                  <c:v>29.013829999999999</c:v>
                </c:pt>
                <c:pt idx="1735">
                  <c:v>29.0305</c:v>
                </c:pt>
                <c:pt idx="1736">
                  <c:v>29.047170000000001</c:v>
                </c:pt>
                <c:pt idx="1737">
                  <c:v>29.063829999999999</c:v>
                </c:pt>
                <c:pt idx="1738">
                  <c:v>29.080500000000001</c:v>
                </c:pt>
                <c:pt idx="1739">
                  <c:v>29.097169999999998</c:v>
                </c:pt>
                <c:pt idx="1740">
                  <c:v>29.11383</c:v>
                </c:pt>
                <c:pt idx="1741">
                  <c:v>29.130500000000001</c:v>
                </c:pt>
                <c:pt idx="1742">
                  <c:v>29.147169999999999</c:v>
                </c:pt>
                <c:pt idx="1743">
                  <c:v>29.163830000000001</c:v>
                </c:pt>
                <c:pt idx="1744">
                  <c:v>29.180499999999999</c:v>
                </c:pt>
                <c:pt idx="1745">
                  <c:v>29.19717</c:v>
                </c:pt>
                <c:pt idx="1746">
                  <c:v>29.213830000000002</c:v>
                </c:pt>
                <c:pt idx="1747">
                  <c:v>29.230499999999999</c:v>
                </c:pt>
                <c:pt idx="1748">
                  <c:v>29.247170000000001</c:v>
                </c:pt>
                <c:pt idx="1749">
                  <c:v>29.263829999999999</c:v>
                </c:pt>
                <c:pt idx="1750">
                  <c:v>29.2805</c:v>
                </c:pt>
                <c:pt idx="1751">
                  <c:v>29.297170000000001</c:v>
                </c:pt>
                <c:pt idx="1752">
                  <c:v>29.313829999999999</c:v>
                </c:pt>
                <c:pt idx="1753">
                  <c:v>29.330500000000001</c:v>
                </c:pt>
                <c:pt idx="1754">
                  <c:v>29.347169999999998</c:v>
                </c:pt>
                <c:pt idx="1755">
                  <c:v>29.36383</c:v>
                </c:pt>
                <c:pt idx="1756">
                  <c:v>29.380500000000001</c:v>
                </c:pt>
                <c:pt idx="1757">
                  <c:v>29.397169999999999</c:v>
                </c:pt>
                <c:pt idx="1758">
                  <c:v>29.413830000000001</c:v>
                </c:pt>
                <c:pt idx="1759">
                  <c:v>29.430499999999999</c:v>
                </c:pt>
                <c:pt idx="1760">
                  <c:v>29.44717</c:v>
                </c:pt>
                <c:pt idx="1761">
                  <c:v>29.463830000000002</c:v>
                </c:pt>
                <c:pt idx="1762">
                  <c:v>29.480499999999999</c:v>
                </c:pt>
                <c:pt idx="1763">
                  <c:v>29.497170000000001</c:v>
                </c:pt>
                <c:pt idx="1764">
                  <c:v>29.513829999999999</c:v>
                </c:pt>
                <c:pt idx="1765">
                  <c:v>29.5305</c:v>
                </c:pt>
                <c:pt idx="1766">
                  <c:v>29.547170000000001</c:v>
                </c:pt>
                <c:pt idx="1767">
                  <c:v>29.563829999999999</c:v>
                </c:pt>
                <c:pt idx="1768">
                  <c:v>29.580500000000001</c:v>
                </c:pt>
                <c:pt idx="1769">
                  <c:v>29.597169999999998</c:v>
                </c:pt>
                <c:pt idx="1770">
                  <c:v>29.61383</c:v>
                </c:pt>
                <c:pt idx="1771">
                  <c:v>29.630500000000001</c:v>
                </c:pt>
                <c:pt idx="1772">
                  <c:v>29.647169999999999</c:v>
                </c:pt>
                <c:pt idx="1773">
                  <c:v>29.663830000000001</c:v>
                </c:pt>
                <c:pt idx="1774">
                  <c:v>29.680499999999999</c:v>
                </c:pt>
                <c:pt idx="1775">
                  <c:v>29.69717</c:v>
                </c:pt>
                <c:pt idx="1776">
                  <c:v>29.713830000000002</c:v>
                </c:pt>
                <c:pt idx="1777">
                  <c:v>29.730499999999999</c:v>
                </c:pt>
                <c:pt idx="1778">
                  <c:v>29.747170000000001</c:v>
                </c:pt>
                <c:pt idx="1779">
                  <c:v>29.763750000000002</c:v>
                </c:pt>
                <c:pt idx="1780">
                  <c:v>29.780419999999999</c:v>
                </c:pt>
                <c:pt idx="1781">
                  <c:v>29.797080000000001</c:v>
                </c:pt>
                <c:pt idx="1782">
                  <c:v>29.813749999999999</c:v>
                </c:pt>
                <c:pt idx="1783">
                  <c:v>29.83042</c:v>
                </c:pt>
                <c:pt idx="1784">
                  <c:v>29.847079999999998</c:v>
                </c:pt>
                <c:pt idx="1785">
                  <c:v>29.86375</c:v>
                </c:pt>
                <c:pt idx="1786">
                  <c:v>29.880420000000001</c:v>
                </c:pt>
                <c:pt idx="1787">
                  <c:v>29.897079999999999</c:v>
                </c:pt>
                <c:pt idx="1788">
                  <c:v>29.91375</c:v>
                </c:pt>
                <c:pt idx="1789">
                  <c:v>29.930420000000002</c:v>
                </c:pt>
                <c:pt idx="1790">
                  <c:v>29.94708</c:v>
                </c:pt>
                <c:pt idx="1791">
                  <c:v>29.963750000000001</c:v>
                </c:pt>
                <c:pt idx="1792">
                  <c:v>29.980419999999999</c:v>
                </c:pt>
                <c:pt idx="1793">
                  <c:v>29.99708</c:v>
                </c:pt>
                <c:pt idx="1794">
                  <c:v>30.013750000000002</c:v>
                </c:pt>
                <c:pt idx="1795">
                  <c:v>30.030419999999999</c:v>
                </c:pt>
                <c:pt idx="1796">
                  <c:v>30.047080000000001</c:v>
                </c:pt>
                <c:pt idx="1797">
                  <c:v>30.063749999999999</c:v>
                </c:pt>
                <c:pt idx="1798">
                  <c:v>30.08042</c:v>
                </c:pt>
                <c:pt idx="1799">
                  <c:v>30.097079999999998</c:v>
                </c:pt>
                <c:pt idx="1800">
                  <c:v>30.11375</c:v>
                </c:pt>
                <c:pt idx="1801">
                  <c:v>30.130420000000001</c:v>
                </c:pt>
                <c:pt idx="1802">
                  <c:v>30.147079999999999</c:v>
                </c:pt>
                <c:pt idx="1803">
                  <c:v>30.16375</c:v>
                </c:pt>
                <c:pt idx="1804">
                  <c:v>30.180420000000002</c:v>
                </c:pt>
                <c:pt idx="1805">
                  <c:v>30.19708</c:v>
                </c:pt>
                <c:pt idx="1806">
                  <c:v>30.213750000000001</c:v>
                </c:pt>
                <c:pt idx="1807">
                  <c:v>30.230419999999999</c:v>
                </c:pt>
                <c:pt idx="1808">
                  <c:v>30.24708</c:v>
                </c:pt>
                <c:pt idx="1809">
                  <c:v>30.263750000000002</c:v>
                </c:pt>
                <c:pt idx="1810">
                  <c:v>30.280419999999999</c:v>
                </c:pt>
                <c:pt idx="1811">
                  <c:v>30.297080000000001</c:v>
                </c:pt>
                <c:pt idx="1812">
                  <c:v>30.313749999999999</c:v>
                </c:pt>
                <c:pt idx="1813">
                  <c:v>30.33042</c:v>
                </c:pt>
                <c:pt idx="1814">
                  <c:v>30.347079999999998</c:v>
                </c:pt>
                <c:pt idx="1815">
                  <c:v>30.36375</c:v>
                </c:pt>
                <c:pt idx="1816">
                  <c:v>30.380420000000001</c:v>
                </c:pt>
                <c:pt idx="1817">
                  <c:v>30.397079999999999</c:v>
                </c:pt>
                <c:pt idx="1818">
                  <c:v>30.41375</c:v>
                </c:pt>
                <c:pt idx="1819">
                  <c:v>30.430420000000002</c:v>
                </c:pt>
                <c:pt idx="1820">
                  <c:v>30.44708</c:v>
                </c:pt>
                <c:pt idx="1821">
                  <c:v>30.463750000000001</c:v>
                </c:pt>
                <c:pt idx="1822">
                  <c:v>30.480419999999999</c:v>
                </c:pt>
                <c:pt idx="1823">
                  <c:v>30.49708</c:v>
                </c:pt>
                <c:pt idx="1824">
                  <c:v>30.513750000000002</c:v>
                </c:pt>
                <c:pt idx="1825">
                  <c:v>30.530419999999999</c:v>
                </c:pt>
                <c:pt idx="1826">
                  <c:v>30.547080000000001</c:v>
                </c:pt>
                <c:pt idx="1827">
                  <c:v>30.563749999999999</c:v>
                </c:pt>
                <c:pt idx="1828">
                  <c:v>30.58042</c:v>
                </c:pt>
                <c:pt idx="1829">
                  <c:v>30.597079999999998</c:v>
                </c:pt>
                <c:pt idx="1830">
                  <c:v>30.61375</c:v>
                </c:pt>
                <c:pt idx="1831">
                  <c:v>30.630420000000001</c:v>
                </c:pt>
                <c:pt idx="1832">
                  <c:v>30.647079999999999</c:v>
                </c:pt>
                <c:pt idx="1833">
                  <c:v>30.66375</c:v>
                </c:pt>
                <c:pt idx="1834">
                  <c:v>30.680420000000002</c:v>
                </c:pt>
                <c:pt idx="1835">
                  <c:v>30.69708</c:v>
                </c:pt>
                <c:pt idx="1836">
                  <c:v>30.71367</c:v>
                </c:pt>
                <c:pt idx="1837">
                  <c:v>30.730329999999999</c:v>
                </c:pt>
                <c:pt idx="1838">
                  <c:v>30.747</c:v>
                </c:pt>
                <c:pt idx="1839">
                  <c:v>30.763670000000001</c:v>
                </c:pt>
                <c:pt idx="1840">
                  <c:v>30.780329999999999</c:v>
                </c:pt>
                <c:pt idx="1841">
                  <c:v>30.797000000000001</c:v>
                </c:pt>
                <c:pt idx="1842">
                  <c:v>30.813669999999998</c:v>
                </c:pt>
                <c:pt idx="1843">
                  <c:v>30.83033</c:v>
                </c:pt>
                <c:pt idx="1844">
                  <c:v>30.847000000000001</c:v>
                </c:pt>
                <c:pt idx="1845">
                  <c:v>30.863669999999999</c:v>
                </c:pt>
                <c:pt idx="1846">
                  <c:v>30.880330000000001</c:v>
                </c:pt>
                <c:pt idx="1847">
                  <c:v>30.896999999999998</c:v>
                </c:pt>
                <c:pt idx="1848">
                  <c:v>30.91367</c:v>
                </c:pt>
                <c:pt idx="1849">
                  <c:v>30.930330000000001</c:v>
                </c:pt>
                <c:pt idx="1850">
                  <c:v>30.946999999999999</c:v>
                </c:pt>
                <c:pt idx="1851">
                  <c:v>30.96367</c:v>
                </c:pt>
                <c:pt idx="1852">
                  <c:v>30.980329999999999</c:v>
                </c:pt>
                <c:pt idx="1853">
                  <c:v>30.997</c:v>
                </c:pt>
                <c:pt idx="1854">
                  <c:v>31.013670000000001</c:v>
                </c:pt>
                <c:pt idx="1855">
                  <c:v>31.030329999999999</c:v>
                </c:pt>
                <c:pt idx="1856">
                  <c:v>31.047000000000001</c:v>
                </c:pt>
                <c:pt idx="1857">
                  <c:v>31.063669999999998</c:v>
                </c:pt>
                <c:pt idx="1858">
                  <c:v>31.08033</c:v>
                </c:pt>
                <c:pt idx="1859">
                  <c:v>31.097000000000001</c:v>
                </c:pt>
                <c:pt idx="1860">
                  <c:v>31.113669999999999</c:v>
                </c:pt>
                <c:pt idx="1861">
                  <c:v>31.130330000000001</c:v>
                </c:pt>
                <c:pt idx="1862">
                  <c:v>31.146999999999998</c:v>
                </c:pt>
                <c:pt idx="1863">
                  <c:v>31.16367</c:v>
                </c:pt>
                <c:pt idx="1864">
                  <c:v>31.180330000000001</c:v>
                </c:pt>
                <c:pt idx="1865">
                  <c:v>31.196999999999999</c:v>
                </c:pt>
                <c:pt idx="1866">
                  <c:v>31.21367</c:v>
                </c:pt>
                <c:pt idx="1867">
                  <c:v>31.230329999999999</c:v>
                </c:pt>
                <c:pt idx="1868">
                  <c:v>31.247</c:v>
                </c:pt>
                <c:pt idx="1869">
                  <c:v>31.263670000000001</c:v>
                </c:pt>
                <c:pt idx="1870">
                  <c:v>31.280329999999999</c:v>
                </c:pt>
                <c:pt idx="1871">
                  <c:v>31.297000000000001</c:v>
                </c:pt>
                <c:pt idx="1872">
                  <c:v>31.313669999999998</c:v>
                </c:pt>
                <c:pt idx="1873">
                  <c:v>31.33033</c:v>
                </c:pt>
                <c:pt idx="1874">
                  <c:v>31.347000000000001</c:v>
                </c:pt>
                <c:pt idx="1875">
                  <c:v>31.363669999999999</c:v>
                </c:pt>
                <c:pt idx="1876">
                  <c:v>31.380330000000001</c:v>
                </c:pt>
                <c:pt idx="1877">
                  <c:v>31.396999999999998</c:v>
                </c:pt>
                <c:pt idx="1878">
                  <c:v>31.41367</c:v>
                </c:pt>
                <c:pt idx="1879">
                  <c:v>31.430330000000001</c:v>
                </c:pt>
                <c:pt idx="1880">
                  <c:v>31.446999999999999</c:v>
                </c:pt>
                <c:pt idx="1881">
                  <c:v>31.46367</c:v>
                </c:pt>
                <c:pt idx="1882">
                  <c:v>31.480329999999999</c:v>
                </c:pt>
                <c:pt idx="1883">
                  <c:v>31.497</c:v>
                </c:pt>
                <c:pt idx="1884">
                  <c:v>31.513670000000001</c:v>
                </c:pt>
                <c:pt idx="1885">
                  <c:v>31.530329999999999</c:v>
                </c:pt>
                <c:pt idx="1886">
                  <c:v>31.547000000000001</c:v>
                </c:pt>
                <c:pt idx="1887">
                  <c:v>31.563669999999998</c:v>
                </c:pt>
                <c:pt idx="1888">
                  <c:v>31.58033</c:v>
                </c:pt>
                <c:pt idx="1889">
                  <c:v>31.597000000000001</c:v>
                </c:pt>
                <c:pt idx="1890">
                  <c:v>31.613669999999999</c:v>
                </c:pt>
                <c:pt idx="1891">
                  <c:v>31.630330000000001</c:v>
                </c:pt>
                <c:pt idx="1892">
                  <c:v>31.646920000000001</c:v>
                </c:pt>
                <c:pt idx="1893">
                  <c:v>31.66358</c:v>
                </c:pt>
                <c:pt idx="1894">
                  <c:v>31.680250000000001</c:v>
                </c:pt>
                <c:pt idx="1895">
                  <c:v>31.696919999999999</c:v>
                </c:pt>
                <c:pt idx="1896">
                  <c:v>31.71358</c:v>
                </c:pt>
                <c:pt idx="1897">
                  <c:v>31.730250000000002</c:v>
                </c:pt>
                <c:pt idx="1898">
                  <c:v>31.746919999999999</c:v>
                </c:pt>
                <c:pt idx="1899">
                  <c:v>31.763580000000001</c:v>
                </c:pt>
                <c:pt idx="1900">
                  <c:v>31.780249999999999</c:v>
                </c:pt>
                <c:pt idx="1901">
                  <c:v>31.79692</c:v>
                </c:pt>
                <c:pt idx="1902">
                  <c:v>31.813580000000002</c:v>
                </c:pt>
                <c:pt idx="1903">
                  <c:v>31.830249999999999</c:v>
                </c:pt>
                <c:pt idx="1904">
                  <c:v>31.846920000000001</c:v>
                </c:pt>
                <c:pt idx="1905">
                  <c:v>31.863579999999999</c:v>
                </c:pt>
                <c:pt idx="1906">
                  <c:v>31.88025</c:v>
                </c:pt>
                <c:pt idx="1907">
                  <c:v>31.896920000000001</c:v>
                </c:pt>
                <c:pt idx="1908">
                  <c:v>31.91358</c:v>
                </c:pt>
                <c:pt idx="1909">
                  <c:v>31.930250000000001</c:v>
                </c:pt>
                <c:pt idx="1910">
                  <c:v>31.946919999999999</c:v>
                </c:pt>
                <c:pt idx="1911">
                  <c:v>31.96358</c:v>
                </c:pt>
                <c:pt idx="1912">
                  <c:v>31.980250000000002</c:v>
                </c:pt>
                <c:pt idx="1913">
                  <c:v>31.996919999999999</c:v>
                </c:pt>
                <c:pt idx="1914">
                  <c:v>32.013579999999997</c:v>
                </c:pt>
                <c:pt idx="1915">
                  <c:v>32.030250000000002</c:v>
                </c:pt>
                <c:pt idx="1916">
                  <c:v>32.04692</c:v>
                </c:pt>
                <c:pt idx="1917">
                  <c:v>32.063580000000002</c:v>
                </c:pt>
                <c:pt idx="1918">
                  <c:v>32.080249999999999</c:v>
                </c:pt>
                <c:pt idx="1919">
                  <c:v>32.096919999999997</c:v>
                </c:pt>
                <c:pt idx="1920">
                  <c:v>32.113579999999999</c:v>
                </c:pt>
                <c:pt idx="1921">
                  <c:v>32.130249999999997</c:v>
                </c:pt>
                <c:pt idx="1922">
                  <c:v>32.146920000000001</c:v>
                </c:pt>
                <c:pt idx="1923">
                  <c:v>32.163580000000003</c:v>
                </c:pt>
                <c:pt idx="1924">
                  <c:v>32.180250000000001</c:v>
                </c:pt>
                <c:pt idx="1925">
                  <c:v>32.196919999999999</c:v>
                </c:pt>
                <c:pt idx="1926">
                  <c:v>32.21358</c:v>
                </c:pt>
                <c:pt idx="1927">
                  <c:v>32.230249999999998</c:v>
                </c:pt>
                <c:pt idx="1928">
                  <c:v>32.246920000000003</c:v>
                </c:pt>
                <c:pt idx="1929">
                  <c:v>32.263579999999997</c:v>
                </c:pt>
                <c:pt idx="1930">
                  <c:v>32.280250000000002</c:v>
                </c:pt>
                <c:pt idx="1931">
                  <c:v>32.29692</c:v>
                </c:pt>
                <c:pt idx="1932">
                  <c:v>32.313580000000002</c:v>
                </c:pt>
                <c:pt idx="1933">
                  <c:v>32.330249999999999</c:v>
                </c:pt>
                <c:pt idx="1934">
                  <c:v>32.346919999999997</c:v>
                </c:pt>
                <c:pt idx="1935">
                  <c:v>32.363579999999999</c:v>
                </c:pt>
                <c:pt idx="1936">
                  <c:v>32.380249999999997</c:v>
                </c:pt>
                <c:pt idx="1937">
                  <c:v>32.396920000000001</c:v>
                </c:pt>
                <c:pt idx="1938">
                  <c:v>32.413580000000003</c:v>
                </c:pt>
                <c:pt idx="1939">
                  <c:v>32.430250000000001</c:v>
                </c:pt>
                <c:pt idx="1940">
                  <c:v>32.446919999999999</c:v>
                </c:pt>
                <c:pt idx="1941">
                  <c:v>32.46358</c:v>
                </c:pt>
                <c:pt idx="1942">
                  <c:v>32.480249999999998</c:v>
                </c:pt>
                <c:pt idx="1943">
                  <c:v>32.496920000000003</c:v>
                </c:pt>
                <c:pt idx="1944">
                  <c:v>32.513579999999997</c:v>
                </c:pt>
                <c:pt idx="1945">
                  <c:v>32.530250000000002</c:v>
                </c:pt>
                <c:pt idx="1946">
                  <c:v>32.54692</c:v>
                </c:pt>
                <c:pt idx="1947">
                  <c:v>32.563580000000002</c:v>
                </c:pt>
                <c:pt idx="1948">
                  <c:v>32.580249999999999</c:v>
                </c:pt>
                <c:pt idx="1949">
                  <c:v>32.596919999999997</c:v>
                </c:pt>
                <c:pt idx="1950">
                  <c:v>32.613500000000002</c:v>
                </c:pt>
                <c:pt idx="1951">
                  <c:v>32.63017</c:v>
                </c:pt>
                <c:pt idx="1952">
                  <c:v>32.646830000000001</c:v>
                </c:pt>
                <c:pt idx="1953">
                  <c:v>32.663499999999999</c:v>
                </c:pt>
                <c:pt idx="1954">
                  <c:v>32.680169999999997</c:v>
                </c:pt>
                <c:pt idx="1955">
                  <c:v>32.696829999999999</c:v>
                </c:pt>
                <c:pt idx="1956">
                  <c:v>32.713500000000003</c:v>
                </c:pt>
                <c:pt idx="1957">
                  <c:v>32.730170000000001</c:v>
                </c:pt>
                <c:pt idx="1958">
                  <c:v>32.746830000000003</c:v>
                </c:pt>
                <c:pt idx="1959">
                  <c:v>32.763500000000001</c:v>
                </c:pt>
                <c:pt idx="1960">
                  <c:v>32.780169999999998</c:v>
                </c:pt>
                <c:pt idx="1961">
                  <c:v>32.79683</c:v>
                </c:pt>
                <c:pt idx="1962">
                  <c:v>32.813499999999998</c:v>
                </c:pt>
                <c:pt idx="1963">
                  <c:v>32.830170000000003</c:v>
                </c:pt>
                <c:pt idx="1964">
                  <c:v>32.846829999999997</c:v>
                </c:pt>
                <c:pt idx="1965">
                  <c:v>32.863500000000002</c:v>
                </c:pt>
                <c:pt idx="1966">
                  <c:v>32.88017</c:v>
                </c:pt>
                <c:pt idx="1967">
                  <c:v>32.896830000000001</c:v>
                </c:pt>
                <c:pt idx="1968">
                  <c:v>32.913499999999999</c:v>
                </c:pt>
                <c:pt idx="1969">
                  <c:v>32.930169999999997</c:v>
                </c:pt>
                <c:pt idx="1970">
                  <c:v>32.946829999999999</c:v>
                </c:pt>
                <c:pt idx="1971">
                  <c:v>32.963500000000003</c:v>
                </c:pt>
                <c:pt idx="1972">
                  <c:v>32.980170000000001</c:v>
                </c:pt>
                <c:pt idx="1973">
                  <c:v>32.996830000000003</c:v>
                </c:pt>
                <c:pt idx="1974">
                  <c:v>33.013500000000001</c:v>
                </c:pt>
                <c:pt idx="1975">
                  <c:v>33.030169999999998</c:v>
                </c:pt>
                <c:pt idx="1976">
                  <c:v>33.04683</c:v>
                </c:pt>
                <c:pt idx="1977">
                  <c:v>33.063499999999998</c:v>
                </c:pt>
                <c:pt idx="1978">
                  <c:v>33.080170000000003</c:v>
                </c:pt>
                <c:pt idx="1979">
                  <c:v>33.096829999999997</c:v>
                </c:pt>
                <c:pt idx="1980">
                  <c:v>33.113500000000002</c:v>
                </c:pt>
                <c:pt idx="1981">
                  <c:v>33.13017</c:v>
                </c:pt>
                <c:pt idx="1982">
                  <c:v>33.146830000000001</c:v>
                </c:pt>
                <c:pt idx="1983">
                  <c:v>33.163499999999999</c:v>
                </c:pt>
                <c:pt idx="1984">
                  <c:v>33.180169999999997</c:v>
                </c:pt>
                <c:pt idx="1985">
                  <c:v>33.196829999999999</c:v>
                </c:pt>
                <c:pt idx="1986">
                  <c:v>33.213500000000003</c:v>
                </c:pt>
                <c:pt idx="1987">
                  <c:v>33.230170000000001</c:v>
                </c:pt>
                <c:pt idx="1988">
                  <c:v>33.246830000000003</c:v>
                </c:pt>
                <c:pt idx="1989">
                  <c:v>33.263500000000001</c:v>
                </c:pt>
                <c:pt idx="1990">
                  <c:v>33.280169999999998</c:v>
                </c:pt>
                <c:pt idx="1991">
                  <c:v>33.29683</c:v>
                </c:pt>
                <c:pt idx="1992">
                  <c:v>33.313499999999998</c:v>
                </c:pt>
                <c:pt idx="1993">
                  <c:v>33.330170000000003</c:v>
                </c:pt>
                <c:pt idx="1994">
                  <c:v>33.346829999999997</c:v>
                </c:pt>
                <c:pt idx="1995">
                  <c:v>33.363500000000002</c:v>
                </c:pt>
                <c:pt idx="1996">
                  <c:v>33.38017</c:v>
                </c:pt>
                <c:pt idx="1997">
                  <c:v>33.396830000000001</c:v>
                </c:pt>
                <c:pt idx="1998">
                  <c:v>33.413499999999999</c:v>
                </c:pt>
                <c:pt idx="1999">
                  <c:v>33.430169999999997</c:v>
                </c:pt>
                <c:pt idx="2000">
                  <c:v>33.446829999999999</c:v>
                </c:pt>
                <c:pt idx="2001">
                  <c:v>33.463500000000003</c:v>
                </c:pt>
                <c:pt idx="2002">
                  <c:v>33.480170000000001</c:v>
                </c:pt>
                <c:pt idx="2003">
                  <c:v>33.496830000000003</c:v>
                </c:pt>
                <c:pt idx="2004">
                  <c:v>33.513500000000001</c:v>
                </c:pt>
                <c:pt idx="2005">
                  <c:v>33.530169999999998</c:v>
                </c:pt>
                <c:pt idx="2006">
                  <c:v>33.54683</c:v>
                </c:pt>
                <c:pt idx="2007">
                  <c:v>33.563420000000001</c:v>
                </c:pt>
                <c:pt idx="2008">
                  <c:v>33.580080000000002</c:v>
                </c:pt>
                <c:pt idx="2009">
                  <c:v>33.59675</c:v>
                </c:pt>
                <c:pt idx="2010">
                  <c:v>33.613410000000002</c:v>
                </c:pt>
                <c:pt idx="2011">
                  <c:v>33.63008</c:v>
                </c:pt>
                <c:pt idx="2012">
                  <c:v>33.646749999999997</c:v>
                </c:pt>
                <c:pt idx="2013">
                  <c:v>33.663420000000002</c:v>
                </c:pt>
                <c:pt idx="2014">
                  <c:v>33.680079999999997</c:v>
                </c:pt>
                <c:pt idx="2015">
                  <c:v>33.696750000000002</c:v>
                </c:pt>
                <c:pt idx="2016">
                  <c:v>33.713419999999999</c:v>
                </c:pt>
                <c:pt idx="2017">
                  <c:v>33.730080000000001</c:v>
                </c:pt>
                <c:pt idx="2018">
                  <c:v>33.746749999999999</c:v>
                </c:pt>
                <c:pt idx="2019">
                  <c:v>33.763420000000004</c:v>
                </c:pt>
                <c:pt idx="2020">
                  <c:v>33.780079999999998</c:v>
                </c:pt>
                <c:pt idx="2021">
                  <c:v>33.796750000000003</c:v>
                </c:pt>
                <c:pt idx="2022">
                  <c:v>33.813420000000001</c:v>
                </c:pt>
                <c:pt idx="2023">
                  <c:v>33.830080000000002</c:v>
                </c:pt>
                <c:pt idx="2024">
                  <c:v>33.84675</c:v>
                </c:pt>
                <c:pt idx="2025">
                  <c:v>33.863410000000002</c:v>
                </c:pt>
                <c:pt idx="2026">
                  <c:v>33.88008</c:v>
                </c:pt>
                <c:pt idx="2027">
                  <c:v>33.896749999999997</c:v>
                </c:pt>
                <c:pt idx="2028">
                  <c:v>33.913420000000002</c:v>
                </c:pt>
                <c:pt idx="2029">
                  <c:v>33.930079999999997</c:v>
                </c:pt>
                <c:pt idx="2030">
                  <c:v>33.946750000000002</c:v>
                </c:pt>
                <c:pt idx="2031">
                  <c:v>33.963419999999999</c:v>
                </c:pt>
                <c:pt idx="2032">
                  <c:v>33.980080000000001</c:v>
                </c:pt>
                <c:pt idx="2033">
                  <c:v>33.996749999999999</c:v>
                </c:pt>
                <c:pt idx="2034">
                  <c:v>34.013420000000004</c:v>
                </c:pt>
                <c:pt idx="2035">
                  <c:v>34.030079999999998</c:v>
                </c:pt>
                <c:pt idx="2036">
                  <c:v>34.046750000000003</c:v>
                </c:pt>
                <c:pt idx="2037">
                  <c:v>34.063420000000001</c:v>
                </c:pt>
                <c:pt idx="2038">
                  <c:v>34.080080000000002</c:v>
                </c:pt>
                <c:pt idx="2039">
                  <c:v>34.09675</c:v>
                </c:pt>
                <c:pt idx="2040">
                  <c:v>34.113410000000002</c:v>
                </c:pt>
                <c:pt idx="2041">
                  <c:v>34.13008</c:v>
                </c:pt>
                <c:pt idx="2042">
                  <c:v>34.146749999999997</c:v>
                </c:pt>
                <c:pt idx="2043">
                  <c:v>34.163420000000002</c:v>
                </c:pt>
                <c:pt idx="2044">
                  <c:v>34.180079999999997</c:v>
                </c:pt>
                <c:pt idx="2045">
                  <c:v>34.196750000000002</c:v>
                </c:pt>
                <c:pt idx="2046">
                  <c:v>34.213419999999999</c:v>
                </c:pt>
                <c:pt idx="2047">
                  <c:v>34.230080000000001</c:v>
                </c:pt>
                <c:pt idx="2048">
                  <c:v>34.246749999999999</c:v>
                </c:pt>
                <c:pt idx="2049">
                  <c:v>34.263420000000004</c:v>
                </c:pt>
                <c:pt idx="2050">
                  <c:v>34.280079999999998</c:v>
                </c:pt>
                <c:pt idx="2051">
                  <c:v>34.296750000000003</c:v>
                </c:pt>
                <c:pt idx="2052">
                  <c:v>34.313420000000001</c:v>
                </c:pt>
                <c:pt idx="2053">
                  <c:v>34.330080000000002</c:v>
                </c:pt>
                <c:pt idx="2054">
                  <c:v>34.34675</c:v>
                </c:pt>
                <c:pt idx="2055">
                  <c:v>34.363410000000002</c:v>
                </c:pt>
                <c:pt idx="2056">
                  <c:v>34.38008</c:v>
                </c:pt>
                <c:pt idx="2057">
                  <c:v>34.396749999999997</c:v>
                </c:pt>
                <c:pt idx="2058">
                  <c:v>34.413420000000002</c:v>
                </c:pt>
                <c:pt idx="2059">
                  <c:v>34.430079999999997</c:v>
                </c:pt>
                <c:pt idx="2060">
                  <c:v>34.446750000000002</c:v>
                </c:pt>
                <c:pt idx="2061">
                  <c:v>34.463419999999999</c:v>
                </c:pt>
                <c:pt idx="2062">
                  <c:v>34.480080000000001</c:v>
                </c:pt>
                <c:pt idx="2063">
                  <c:v>34.496749999999999</c:v>
                </c:pt>
                <c:pt idx="2064">
                  <c:v>34.513420000000004</c:v>
                </c:pt>
                <c:pt idx="2065">
                  <c:v>34.53</c:v>
                </c:pt>
                <c:pt idx="2066">
                  <c:v>34.546669999999999</c:v>
                </c:pt>
                <c:pt idx="2067">
                  <c:v>34.563330000000001</c:v>
                </c:pt>
                <c:pt idx="2068">
                  <c:v>34.58</c:v>
                </c:pt>
                <c:pt idx="2069">
                  <c:v>34.596670000000003</c:v>
                </c:pt>
                <c:pt idx="2070">
                  <c:v>34.613329999999998</c:v>
                </c:pt>
                <c:pt idx="2071">
                  <c:v>34.630000000000003</c:v>
                </c:pt>
                <c:pt idx="2072">
                  <c:v>34.64667</c:v>
                </c:pt>
                <c:pt idx="2073">
                  <c:v>34.663330000000002</c:v>
                </c:pt>
                <c:pt idx="2074">
                  <c:v>34.68</c:v>
                </c:pt>
                <c:pt idx="2075">
                  <c:v>34.696669999999997</c:v>
                </c:pt>
                <c:pt idx="2076">
                  <c:v>34.713329999999999</c:v>
                </c:pt>
                <c:pt idx="2077">
                  <c:v>34.729999999999997</c:v>
                </c:pt>
                <c:pt idx="2078">
                  <c:v>34.746670000000002</c:v>
                </c:pt>
                <c:pt idx="2079">
                  <c:v>34.763330000000003</c:v>
                </c:pt>
                <c:pt idx="2080">
                  <c:v>34.78</c:v>
                </c:pt>
                <c:pt idx="2081">
                  <c:v>34.796669999999999</c:v>
                </c:pt>
                <c:pt idx="2082">
                  <c:v>34.813330000000001</c:v>
                </c:pt>
                <c:pt idx="2083">
                  <c:v>34.83</c:v>
                </c:pt>
                <c:pt idx="2084">
                  <c:v>34.846670000000003</c:v>
                </c:pt>
                <c:pt idx="2085">
                  <c:v>34.863329999999998</c:v>
                </c:pt>
                <c:pt idx="2086">
                  <c:v>34.880000000000003</c:v>
                </c:pt>
                <c:pt idx="2087">
                  <c:v>34.89667</c:v>
                </c:pt>
                <c:pt idx="2088">
                  <c:v>34.913330000000002</c:v>
                </c:pt>
                <c:pt idx="2089">
                  <c:v>34.93</c:v>
                </c:pt>
                <c:pt idx="2090">
                  <c:v>34.946669999999997</c:v>
                </c:pt>
                <c:pt idx="2091">
                  <c:v>34.963329999999999</c:v>
                </c:pt>
                <c:pt idx="2092">
                  <c:v>34.979999999999997</c:v>
                </c:pt>
                <c:pt idx="2093">
                  <c:v>34.996670000000002</c:v>
                </c:pt>
                <c:pt idx="2094">
                  <c:v>35.013330000000003</c:v>
                </c:pt>
                <c:pt idx="2095">
                  <c:v>35.03</c:v>
                </c:pt>
                <c:pt idx="2096">
                  <c:v>35.046669999999999</c:v>
                </c:pt>
                <c:pt idx="2097">
                  <c:v>35.063330000000001</c:v>
                </c:pt>
                <c:pt idx="2098">
                  <c:v>35.08</c:v>
                </c:pt>
                <c:pt idx="2099">
                  <c:v>35.096670000000003</c:v>
                </c:pt>
                <c:pt idx="2100">
                  <c:v>35.113329999999998</c:v>
                </c:pt>
                <c:pt idx="2101">
                  <c:v>35.130000000000003</c:v>
                </c:pt>
                <c:pt idx="2102">
                  <c:v>35.14667</c:v>
                </c:pt>
                <c:pt idx="2103">
                  <c:v>35.163330000000002</c:v>
                </c:pt>
                <c:pt idx="2104">
                  <c:v>35.18</c:v>
                </c:pt>
                <c:pt idx="2105">
                  <c:v>35.196669999999997</c:v>
                </c:pt>
                <c:pt idx="2106">
                  <c:v>35.213329999999999</c:v>
                </c:pt>
                <c:pt idx="2107">
                  <c:v>35.229999999999997</c:v>
                </c:pt>
                <c:pt idx="2108">
                  <c:v>35.246670000000002</c:v>
                </c:pt>
                <c:pt idx="2109">
                  <c:v>35.263330000000003</c:v>
                </c:pt>
                <c:pt idx="2110">
                  <c:v>35.28</c:v>
                </c:pt>
                <c:pt idx="2111">
                  <c:v>35.296669999999999</c:v>
                </c:pt>
                <c:pt idx="2112">
                  <c:v>35.313330000000001</c:v>
                </c:pt>
                <c:pt idx="2113">
                  <c:v>35.33</c:v>
                </c:pt>
                <c:pt idx="2114">
                  <c:v>35.346670000000003</c:v>
                </c:pt>
                <c:pt idx="2115">
                  <c:v>35.363329999999998</c:v>
                </c:pt>
                <c:pt idx="2116">
                  <c:v>35.380000000000003</c:v>
                </c:pt>
                <c:pt idx="2117">
                  <c:v>35.39667</c:v>
                </c:pt>
                <c:pt idx="2118">
                  <c:v>35.413330000000002</c:v>
                </c:pt>
                <c:pt idx="2119">
                  <c:v>35.43</c:v>
                </c:pt>
                <c:pt idx="2120">
                  <c:v>35.446669999999997</c:v>
                </c:pt>
                <c:pt idx="2121">
                  <c:v>35.463250000000002</c:v>
                </c:pt>
                <c:pt idx="2122">
                  <c:v>35.47992</c:v>
                </c:pt>
                <c:pt idx="2123">
                  <c:v>35.496580000000002</c:v>
                </c:pt>
                <c:pt idx="2124">
                  <c:v>35.513249999999999</c:v>
                </c:pt>
              </c:numCache>
            </c:numRef>
          </c:xVal>
          <c:yVal>
            <c:numRef>
              <c:f>'30_40_60_LDSH'!$AS$3:$AS$2129</c:f>
              <c:numCache>
                <c:formatCode>General</c:formatCode>
                <c:ptCount val="2127"/>
                <c:pt idx="0">
                  <c:v>-5.6389999999999999E-3</c:v>
                </c:pt>
                <c:pt idx="1">
                  <c:v>-1.7578E-2</c:v>
                </c:pt>
                <c:pt idx="2">
                  <c:v>-3.6244999999999999E-2</c:v>
                </c:pt>
                <c:pt idx="3">
                  <c:v>-5.0629E-2</c:v>
                </c:pt>
                <c:pt idx="4">
                  <c:v>-5.9596999999999997E-2</c:v>
                </c:pt>
                <c:pt idx="5">
                  <c:v>-6.2465E-2</c:v>
                </c:pt>
                <c:pt idx="6">
                  <c:v>-6.4477999999999994E-2</c:v>
                </c:pt>
                <c:pt idx="7">
                  <c:v>-6.6066E-2</c:v>
                </c:pt>
                <c:pt idx="8">
                  <c:v>-6.7478999999999997E-2</c:v>
                </c:pt>
                <c:pt idx="9">
                  <c:v>-6.8867999999999999E-2</c:v>
                </c:pt>
                <c:pt idx="10">
                  <c:v>-7.0296999999999998E-2</c:v>
                </c:pt>
                <c:pt idx="11">
                  <c:v>-7.1791999999999995E-2</c:v>
                </c:pt>
                <c:pt idx="12">
                  <c:v>-7.3344999999999994E-2</c:v>
                </c:pt>
                <c:pt idx="13">
                  <c:v>-7.4955999999999995E-2</c:v>
                </c:pt>
                <c:pt idx="14">
                  <c:v>-7.6618000000000006E-2</c:v>
                </c:pt>
                <c:pt idx="15">
                  <c:v>-7.8306000000000001E-2</c:v>
                </c:pt>
                <c:pt idx="16">
                  <c:v>-7.9987000000000003E-2</c:v>
                </c:pt>
                <c:pt idx="17">
                  <c:v>-8.1654000000000004E-2</c:v>
                </c:pt>
                <c:pt idx="18">
                  <c:v>-8.3295999999999995E-2</c:v>
                </c:pt>
                <c:pt idx="19">
                  <c:v>-8.4892999999999996E-2</c:v>
                </c:pt>
                <c:pt idx="20">
                  <c:v>-8.6412000000000003E-2</c:v>
                </c:pt>
                <c:pt idx="21">
                  <c:v>-8.7837999999999999E-2</c:v>
                </c:pt>
                <c:pt idx="22">
                  <c:v>-8.9178999999999994E-2</c:v>
                </c:pt>
                <c:pt idx="23">
                  <c:v>-9.0434E-2</c:v>
                </c:pt>
                <c:pt idx="24">
                  <c:v>-9.1606000000000007E-2</c:v>
                </c:pt>
                <c:pt idx="25">
                  <c:v>-9.2679999999999998E-2</c:v>
                </c:pt>
                <c:pt idx="26">
                  <c:v>-9.3665999999999999E-2</c:v>
                </c:pt>
                <c:pt idx="27">
                  <c:v>-9.4562999999999994E-2</c:v>
                </c:pt>
                <c:pt idx="28">
                  <c:v>-9.5375000000000001E-2</c:v>
                </c:pt>
                <c:pt idx="29">
                  <c:v>-9.6107999999999999E-2</c:v>
                </c:pt>
                <c:pt idx="30">
                  <c:v>-9.6754000000000007E-2</c:v>
                </c:pt>
                <c:pt idx="31">
                  <c:v>-9.7327999999999998E-2</c:v>
                </c:pt>
                <c:pt idx="32">
                  <c:v>-9.7822999999999993E-2</c:v>
                </c:pt>
                <c:pt idx="33">
                  <c:v>-9.8266999999999993E-2</c:v>
                </c:pt>
                <c:pt idx="34">
                  <c:v>-9.8653000000000005E-2</c:v>
                </c:pt>
                <c:pt idx="35">
                  <c:v>-9.9014000000000005E-2</c:v>
                </c:pt>
                <c:pt idx="36">
                  <c:v>-9.9340999999999999E-2</c:v>
                </c:pt>
                <c:pt idx="37">
                  <c:v>-9.9663000000000002E-2</c:v>
                </c:pt>
                <c:pt idx="38">
                  <c:v>-9.9945999999999993E-2</c:v>
                </c:pt>
                <c:pt idx="39">
                  <c:v>-0.100198</c:v>
                </c:pt>
                <c:pt idx="40">
                  <c:v>-0.10038900000000001</c:v>
                </c:pt>
                <c:pt idx="41">
                  <c:v>-0.10052800000000001</c:v>
                </c:pt>
                <c:pt idx="42">
                  <c:v>-0.100601</c:v>
                </c:pt>
                <c:pt idx="43">
                  <c:v>-0.100603</c:v>
                </c:pt>
                <c:pt idx="44">
                  <c:v>-0.100546</c:v>
                </c:pt>
                <c:pt idx="45">
                  <c:v>-0.10045999999999999</c:v>
                </c:pt>
                <c:pt idx="46">
                  <c:v>-0.100383</c:v>
                </c:pt>
                <c:pt idx="47">
                  <c:v>-0.10032199999999999</c:v>
                </c:pt>
                <c:pt idx="48">
                  <c:v>-0.10025299999999999</c:v>
                </c:pt>
                <c:pt idx="49">
                  <c:v>-0.100172</c:v>
                </c:pt>
                <c:pt idx="50">
                  <c:v>-0.100104</c:v>
                </c:pt>
                <c:pt idx="51">
                  <c:v>-0.100081</c:v>
                </c:pt>
                <c:pt idx="52">
                  <c:v>-0.10011399999999999</c:v>
                </c:pt>
                <c:pt idx="53">
                  <c:v>-0.100178</c:v>
                </c:pt>
                <c:pt idx="54">
                  <c:v>-0.100283</c:v>
                </c:pt>
                <c:pt idx="55">
                  <c:v>-0.100453</c:v>
                </c:pt>
                <c:pt idx="56">
                  <c:v>-0.10073500000000001</c:v>
                </c:pt>
                <c:pt idx="57">
                  <c:v>-0.10113800000000001</c:v>
                </c:pt>
                <c:pt idx="58">
                  <c:v>-0.101629</c:v>
                </c:pt>
                <c:pt idx="59">
                  <c:v>-0.102143</c:v>
                </c:pt>
                <c:pt idx="60">
                  <c:v>-0.10263</c:v>
                </c:pt>
                <c:pt idx="61">
                  <c:v>-0.10306999999999999</c:v>
                </c:pt>
                <c:pt idx="62">
                  <c:v>-0.103487</c:v>
                </c:pt>
                <c:pt idx="63">
                  <c:v>-0.103838</c:v>
                </c:pt>
                <c:pt idx="64">
                  <c:v>-0.103962</c:v>
                </c:pt>
                <c:pt idx="65">
                  <c:v>-0.103633</c:v>
                </c:pt>
                <c:pt idx="66">
                  <c:v>-0.102783</c:v>
                </c:pt>
                <c:pt idx="67">
                  <c:v>-0.101338</c:v>
                </c:pt>
                <c:pt idx="68">
                  <c:v>-9.9071999999999993E-2</c:v>
                </c:pt>
                <c:pt idx="69">
                  <c:v>-9.5810000000000006E-2</c:v>
                </c:pt>
                <c:pt idx="70">
                  <c:v>-9.2182E-2</c:v>
                </c:pt>
                <c:pt idx="71">
                  <c:v>-8.9374999999999996E-2</c:v>
                </c:pt>
                <c:pt idx="72">
                  <c:v>-8.8224999999999998E-2</c:v>
                </c:pt>
                <c:pt idx="73">
                  <c:v>-8.8322999999999999E-2</c:v>
                </c:pt>
                <c:pt idx="74">
                  <c:v>-8.8714000000000001E-2</c:v>
                </c:pt>
                <c:pt idx="75">
                  <c:v>-8.8702000000000003E-2</c:v>
                </c:pt>
                <c:pt idx="76">
                  <c:v>-8.8239999999999999E-2</c:v>
                </c:pt>
                <c:pt idx="77">
                  <c:v>-8.7517999999999999E-2</c:v>
                </c:pt>
                <c:pt idx="78">
                  <c:v>-8.6677000000000004E-2</c:v>
                </c:pt>
                <c:pt idx="79">
                  <c:v>-8.5777000000000006E-2</c:v>
                </c:pt>
                <c:pt idx="80">
                  <c:v>-8.4805000000000005E-2</c:v>
                </c:pt>
                <c:pt idx="81">
                  <c:v>-8.3761000000000002E-2</c:v>
                </c:pt>
                <c:pt idx="82">
                  <c:v>-8.2624000000000003E-2</c:v>
                </c:pt>
                <c:pt idx="83">
                  <c:v>-8.1405000000000005E-2</c:v>
                </c:pt>
                <c:pt idx="84">
                  <c:v>-8.0114000000000005E-2</c:v>
                </c:pt>
                <c:pt idx="85">
                  <c:v>-7.8750000000000001E-2</c:v>
                </c:pt>
                <c:pt idx="86">
                  <c:v>-7.7266000000000001E-2</c:v>
                </c:pt>
                <c:pt idx="87">
                  <c:v>-7.5550000000000006E-2</c:v>
                </c:pt>
                <c:pt idx="88">
                  <c:v>-7.3466000000000004E-2</c:v>
                </c:pt>
                <c:pt idx="89">
                  <c:v>-7.0943999999999993E-2</c:v>
                </c:pt>
                <c:pt idx="90">
                  <c:v>-6.8141999999999994E-2</c:v>
                </c:pt>
                <c:pt idx="91">
                  <c:v>-6.5404000000000004E-2</c:v>
                </c:pt>
                <c:pt idx="92">
                  <c:v>-6.3049999999999995E-2</c:v>
                </c:pt>
                <c:pt idx="93">
                  <c:v>-6.1092E-2</c:v>
                </c:pt>
                <c:pt idx="94">
                  <c:v>-5.9289000000000001E-2</c:v>
                </c:pt>
                <c:pt idx="95">
                  <c:v>-5.7445000000000003E-2</c:v>
                </c:pt>
                <c:pt idx="96">
                  <c:v>-5.5691999999999998E-2</c:v>
                </c:pt>
                <c:pt idx="97">
                  <c:v>-5.4438E-2</c:v>
                </c:pt>
                <c:pt idx="98">
                  <c:v>-5.4094000000000003E-2</c:v>
                </c:pt>
                <c:pt idx="99">
                  <c:v>-5.4834000000000001E-2</c:v>
                </c:pt>
                <c:pt idx="100">
                  <c:v>-5.6544999999999998E-2</c:v>
                </c:pt>
                <c:pt idx="101">
                  <c:v>-5.8867000000000003E-2</c:v>
                </c:pt>
                <c:pt idx="102">
                  <c:v>-6.1231000000000001E-2</c:v>
                </c:pt>
                <c:pt idx="103">
                  <c:v>-6.3037999999999997E-2</c:v>
                </c:pt>
                <c:pt idx="104">
                  <c:v>-6.3951999999999995E-2</c:v>
                </c:pt>
                <c:pt idx="105">
                  <c:v>-6.4077999999999996E-2</c:v>
                </c:pt>
                <c:pt idx="106">
                  <c:v>-6.3818E-2</c:v>
                </c:pt>
                <c:pt idx="107">
                  <c:v>-6.3536999999999996E-2</c:v>
                </c:pt>
                <c:pt idx="108">
                  <c:v>-6.3370999999999997E-2</c:v>
                </c:pt>
                <c:pt idx="109">
                  <c:v>-6.3256999999999994E-2</c:v>
                </c:pt>
                <c:pt idx="110">
                  <c:v>-6.3016000000000003E-2</c:v>
                </c:pt>
                <c:pt idx="111">
                  <c:v>-6.2385999999999997E-2</c:v>
                </c:pt>
                <c:pt idx="112">
                  <c:v>-6.1080000000000002E-2</c:v>
                </c:pt>
                <c:pt idx="113">
                  <c:v>-5.8993999999999998E-2</c:v>
                </c:pt>
                <c:pt idx="114">
                  <c:v>-5.6394E-2</c:v>
                </c:pt>
                <c:pt idx="115">
                  <c:v>-5.3976999999999997E-2</c:v>
                </c:pt>
                <c:pt idx="116">
                  <c:v>-5.2498000000000003E-2</c:v>
                </c:pt>
                <c:pt idx="117">
                  <c:v>-5.2367999999999998E-2</c:v>
                </c:pt>
                <c:pt idx="118">
                  <c:v>-5.3408999999999998E-2</c:v>
                </c:pt>
                <c:pt idx="119">
                  <c:v>-5.5101999999999998E-2</c:v>
                </c:pt>
                <c:pt idx="120">
                  <c:v>-5.6911000000000003E-2</c:v>
                </c:pt>
                <c:pt idx="121">
                  <c:v>-5.8536999999999999E-2</c:v>
                </c:pt>
                <c:pt idx="122">
                  <c:v>-5.9859999999999997E-2</c:v>
                </c:pt>
                <c:pt idx="123">
                  <c:v>-6.0881999999999999E-2</c:v>
                </c:pt>
                <c:pt idx="124">
                  <c:v>-6.1617999999999999E-2</c:v>
                </c:pt>
                <c:pt idx="125">
                  <c:v>-6.2082999999999999E-2</c:v>
                </c:pt>
                <c:pt idx="126">
                  <c:v>-6.2237000000000001E-2</c:v>
                </c:pt>
                <c:pt idx="127">
                  <c:v>-6.2016000000000002E-2</c:v>
                </c:pt>
                <c:pt idx="128">
                  <c:v>-6.1330999999999997E-2</c:v>
                </c:pt>
                <c:pt idx="129">
                  <c:v>-6.0139999999999999E-2</c:v>
                </c:pt>
                <c:pt idx="130">
                  <c:v>-5.8533000000000002E-2</c:v>
                </c:pt>
                <c:pt idx="131">
                  <c:v>-5.6780999999999998E-2</c:v>
                </c:pt>
                <c:pt idx="132">
                  <c:v>-5.5266000000000003E-2</c:v>
                </c:pt>
                <c:pt idx="133">
                  <c:v>-5.4311999999999999E-2</c:v>
                </c:pt>
                <c:pt idx="134">
                  <c:v>-5.4059000000000003E-2</c:v>
                </c:pt>
                <c:pt idx="135">
                  <c:v>-5.4412000000000002E-2</c:v>
                </c:pt>
                <c:pt idx="136">
                  <c:v>-5.5121000000000003E-2</c:v>
                </c:pt>
                <c:pt idx="137">
                  <c:v>-5.5895E-2</c:v>
                </c:pt>
                <c:pt idx="138">
                  <c:v>-5.6508999999999997E-2</c:v>
                </c:pt>
                <c:pt idx="139">
                  <c:v>-5.6843999999999999E-2</c:v>
                </c:pt>
                <c:pt idx="140">
                  <c:v>-5.6809999999999999E-2</c:v>
                </c:pt>
                <c:pt idx="141">
                  <c:v>-5.6307000000000003E-2</c:v>
                </c:pt>
                <c:pt idx="142">
                  <c:v>-5.5177999999999998E-2</c:v>
                </c:pt>
                <c:pt idx="143">
                  <c:v>-5.3212000000000002E-2</c:v>
                </c:pt>
                <c:pt idx="144">
                  <c:v>-5.0076000000000002E-2</c:v>
                </c:pt>
                <c:pt idx="145">
                  <c:v>-4.5280000000000001E-2</c:v>
                </c:pt>
                <c:pt idx="146">
                  <c:v>-3.8417E-2</c:v>
                </c:pt>
                <c:pt idx="147">
                  <c:v>-2.9707000000000001E-2</c:v>
                </c:pt>
                <c:pt idx="148">
                  <c:v>-2.0507000000000001E-2</c:v>
                </c:pt>
                <c:pt idx="149">
                  <c:v>-1.3058999999999999E-2</c:v>
                </c:pt>
                <c:pt idx="150">
                  <c:v>-9.4629999999999992E-3</c:v>
                </c:pt>
                <c:pt idx="151">
                  <c:v>-1.0517E-2</c:v>
                </c:pt>
                <c:pt idx="152">
                  <c:v>-1.5370999999999999E-2</c:v>
                </c:pt>
                <c:pt idx="153">
                  <c:v>-2.2138000000000001E-2</c:v>
                </c:pt>
                <c:pt idx="154">
                  <c:v>-2.8827999999999999E-2</c:v>
                </c:pt>
                <c:pt idx="155">
                  <c:v>-3.3980999999999997E-2</c:v>
                </c:pt>
                <c:pt idx="156">
                  <c:v>-3.6790000000000003E-2</c:v>
                </c:pt>
                <c:pt idx="157">
                  <c:v>-3.7035999999999999E-2</c:v>
                </c:pt>
                <c:pt idx="158">
                  <c:v>-3.4911999999999999E-2</c:v>
                </c:pt>
                <c:pt idx="159">
                  <c:v>-3.0890000000000001E-2</c:v>
                </c:pt>
                <c:pt idx="160">
                  <c:v>-2.5572000000000001E-2</c:v>
                </c:pt>
                <c:pt idx="161">
                  <c:v>-1.9519000000000002E-2</c:v>
                </c:pt>
                <c:pt idx="162">
                  <c:v>-1.3166000000000001E-2</c:v>
                </c:pt>
                <c:pt idx="163">
                  <c:v>-6.8040000000000002E-3</c:v>
                </c:pt>
                <c:pt idx="164">
                  <c:v>-7.8600000000000002E-4</c:v>
                </c:pt>
                <c:pt idx="165">
                  <c:v>4.2469999999999999E-3</c:v>
                </c:pt>
                <c:pt idx="166">
                  <c:v>7.3860000000000002E-3</c:v>
                </c:pt>
                <c:pt idx="167">
                  <c:v>7.7999999999999996E-3</c:v>
                </c:pt>
                <c:pt idx="168">
                  <c:v>5.2550000000000001E-3</c:v>
                </c:pt>
                <c:pt idx="169">
                  <c:v>3.3500000000000001E-4</c:v>
                </c:pt>
                <c:pt idx="170">
                  <c:v>-5.6950000000000004E-3</c:v>
                </c:pt>
                <c:pt idx="171">
                  <c:v>-1.1218000000000001E-2</c:v>
                </c:pt>
                <c:pt idx="172">
                  <c:v>-1.4470999999999999E-2</c:v>
                </c:pt>
                <c:pt idx="173">
                  <c:v>-1.3762999999999999E-2</c:v>
                </c:pt>
                <c:pt idx="174">
                  <c:v>-8.0999999999999996E-3</c:v>
                </c:pt>
                <c:pt idx="175">
                  <c:v>1.8339999999999999E-3</c:v>
                </c:pt>
                <c:pt idx="176">
                  <c:v>1.3162E-2</c:v>
                </c:pt>
                <c:pt idx="177">
                  <c:v>2.1763000000000001E-2</c:v>
                </c:pt>
                <c:pt idx="178">
                  <c:v>2.4330000000000001E-2</c:v>
                </c:pt>
                <c:pt idx="179">
                  <c:v>2.0098999999999999E-2</c:v>
                </c:pt>
                <c:pt idx="180">
                  <c:v>1.0902999999999999E-2</c:v>
                </c:pt>
                <c:pt idx="181">
                  <c:v>-1.44E-4</c:v>
                </c:pt>
                <c:pt idx="182">
                  <c:v>-1.0182999999999999E-2</c:v>
                </c:pt>
                <c:pt idx="183">
                  <c:v>-1.729E-2</c:v>
                </c:pt>
                <c:pt idx="184">
                  <c:v>-2.0435999999999999E-2</c:v>
                </c:pt>
                <c:pt idx="185">
                  <c:v>-1.9050999999999998E-2</c:v>
                </c:pt>
                <c:pt idx="186">
                  <c:v>-1.2831E-2</c:v>
                </c:pt>
                <c:pt idx="187">
                  <c:v>-1.802E-3</c:v>
                </c:pt>
                <c:pt idx="188">
                  <c:v>1.3275E-2</c:v>
                </c:pt>
                <c:pt idx="189">
                  <c:v>3.0689000000000001E-2</c:v>
                </c:pt>
                <c:pt idx="190">
                  <c:v>4.8145E-2</c:v>
                </c:pt>
                <c:pt idx="191">
                  <c:v>6.3709000000000002E-2</c:v>
                </c:pt>
                <c:pt idx="192">
                  <c:v>7.6616000000000004E-2</c:v>
                </c:pt>
                <c:pt idx="193">
                  <c:v>8.7135000000000004E-2</c:v>
                </c:pt>
                <c:pt idx="194">
                  <c:v>9.5781000000000005E-2</c:v>
                </c:pt>
                <c:pt idx="195">
                  <c:v>0.10265100000000001</c:v>
                </c:pt>
                <c:pt idx="196">
                  <c:v>0.107684</c:v>
                </c:pt>
                <c:pt idx="197">
                  <c:v>0.11132</c:v>
                </c:pt>
                <c:pt idx="198">
                  <c:v>0.11486399999999999</c:v>
                </c:pt>
                <c:pt idx="199">
                  <c:v>0.119991</c:v>
                </c:pt>
                <c:pt idx="200">
                  <c:v>0.12795300000000001</c:v>
                </c:pt>
                <c:pt idx="201">
                  <c:v>0.13877999999999999</c:v>
                </c:pt>
                <c:pt idx="202">
                  <c:v>0.15080499999999999</c:v>
                </c:pt>
                <c:pt idx="203">
                  <c:v>0.160499</c:v>
                </c:pt>
                <c:pt idx="204">
                  <c:v>0.16334199999999999</c:v>
                </c:pt>
                <c:pt idx="205">
                  <c:v>0.15581900000000001</c:v>
                </c:pt>
                <c:pt idx="206">
                  <c:v>0.137486</c:v>
                </c:pt>
                <c:pt idx="207">
                  <c:v>0.111391</c:v>
                </c:pt>
                <c:pt idx="208">
                  <c:v>8.2466999999999999E-2</c:v>
                </c:pt>
                <c:pt idx="209">
                  <c:v>5.5225000000000003E-2</c:v>
                </c:pt>
                <c:pt idx="210">
                  <c:v>3.2377000000000003E-2</c:v>
                </c:pt>
                <c:pt idx="211">
                  <c:v>1.4682000000000001E-2</c:v>
                </c:pt>
                <c:pt idx="212">
                  <c:v>1.5920000000000001E-3</c:v>
                </c:pt>
                <c:pt idx="213">
                  <c:v>-8.0180000000000008E-3</c:v>
                </c:pt>
                <c:pt idx="214">
                  <c:v>-1.5216E-2</c:v>
                </c:pt>
                <c:pt idx="215">
                  <c:v>-2.0757000000000001E-2</c:v>
                </c:pt>
                <c:pt idx="216">
                  <c:v>-2.5031999999999999E-2</c:v>
                </c:pt>
                <c:pt idx="217">
                  <c:v>-2.8257000000000001E-2</c:v>
                </c:pt>
                <c:pt idx="218">
                  <c:v>-3.0578999999999999E-2</c:v>
                </c:pt>
                <c:pt idx="219">
                  <c:v>-3.2164999999999999E-2</c:v>
                </c:pt>
                <c:pt idx="220">
                  <c:v>-3.3179E-2</c:v>
                </c:pt>
                <c:pt idx="221">
                  <c:v>-3.3693000000000001E-2</c:v>
                </c:pt>
                <c:pt idx="222">
                  <c:v>-3.3640000000000003E-2</c:v>
                </c:pt>
                <c:pt idx="223">
                  <c:v>-3.2758000000000002E-2</c:v>
                </c:pt>
                <c:pt idx="224">
                  <c:v>-3.0811999999999999E-2</c:v>
                </c:pt>
                <c:pt idx="225">
                  <c:v>-2.7895E-2</c:v>
                </c:pt>
                <c:pt idx="226">
                  <c:v>-2.4747999999999999E-2</c:v>
                </c:pt>
                <c:pt idx="227">
                  <c:v>-2.2557000000000001E-2</c:v>
                </c:pt>
                <c:pt idx="228">
                  <c:v>-2.2415000000000001E-2</c:v>
                </c:pt>
                <c:pt idx="229">
                  <c:v>-2.4636999999999999E-2</c:v>
                </c:pt>
                <c:pt idx="230">
                  <c:v>-2.8660999999999999E-2</c:v>
                </c:pt>
                <c:pt idx="231">
                  <c:v>-3.3376999999999997E-2</c:v>
                </c:pt>
                <c:pt idx="232">
                  <c:v>-3.7741999999999998E-2</c:v>
                </c:pt>
                <c:pt idx="233">
                  <c:v>-4.1127999999999998E-2</c:v>
                </c:pt>
                <c:pt idx="234">
                  <c:v>-4.3351000000000001E-2</c:v>
                </c:pt>
                <c:pt idx="235">
                  <c:v>-4.4506999999999998E-2</c:v>
                </c:pt>
                <c:pt idx="236">
                  <c:v>-4.4778999999999999E-2</c:v>
                </c:pt>
                <c:pt idx="237">
                  <c:v>-4.4387000000000003E-2</c:v>
                </c:pt>
                <c:pt idx="238">
                  <c:v>-4.3548999999999997E-2</c:v>
                </c:pt>
                <c:pt idx="239">
                  <c:v>-4.2504E-2</c:v>
                </c:pt>
                <c:pt idx="240">
                  <c:v>-4.1508000000000003E-2</c:v>
                </c:pt>
                <c:pt idx="241">
                  <c:v>-4.0804E-2</c:v>
                </c:pt>
                <c:pt idx="242">
                  <c:v>-4.0550000000000003E-2</c:v>
                </c:pt>
                <c:pt idx="243">
                  <c:v>-4.0792000000000002E-2</c:v>
                </c:pt>
                <c:pt idx="244">
                  <c:v>-4.1460999999999998E-2</c:v>
                </c:pt>
                <c:pt idx="245">
                  <c:v>-4.2442000000000001E-2</c:v>
                </c:pt>
                <c:pt idx="246">
                  <c:v>-4.3583999999999998E-2</c:v>
                </c:pt>
                <c:pt idx="247">
                  <c:v>-4.4774000000000001E-2</c:v>
                </c:pt>
                <c:pt idx="248">
                  <c:v>-4.5920999999999997E-2</c:v>
                </c:pt>
                <c:pt idx="249">
                  <c:v>-4.6995000000000002E-2</c:v>
                </c:pt>
                <c:pt idx="250">
                  <c:v>-4.7992E-2</c:v>
                </c:pt>
                <c:pt idx="251">
                  <c:v>-4.8951000000000001E-2</c:v>
                </c:pt>
                <c:pt idx="252">
                  <c:v>-4.9924000000000003E-2</c:v>
                </c:pt>
                <c:pt idx="253">
                  <c:v>-5.0972999999999997E-2</c:v>
                </c:pt>
                <c:pt idx="254">
                  <c:v>-5.2137999999999997E-2</c:v>
                </c:pt>
                <c:pt idx="255">
                  <c:v>-5.3446E-2</c:v>
                </c:pt>
                <c:pt idx="256">
                  <c:v>-5.4882E-2</c:v>
                </c:pt>
                <c:pt idx="257">
                  <c:v>-5.6429E-2</c:v>
                </c:pt>
                <c:pt idx="258">
                  <c:v>-5.8051999999999999E-2</c:v>
                </c:pt>
                <c:pt idx="259">
                  <c:v>-5.9727000000000002E-2</c:v>
                </c:pt>
                <c:pt idx="260">
                  <c:v>-6.1428999999999997E-2</c:v>
                </c:pt>
                <c:pt idx="261">
                  <c:v>-6.3130000000000006E-2</c:v>
                </c:pt>
                <c:pt idx="262">
                  <c:v>-6.4810999999999994E-2</c:v>
                </c:pt>
                <c:pt idx="263">
                  <c:v>-6.6447999999999993E-2</c:v>
                </c:pt>
                <c:pt idx="264">
                  <c:v>-6.8018999999999996E-2</c:v>
                </c:pt>
                <c:pt idx="265">
                  <c:v>-6.9517999999999996E-2</c:v>
                </c:pt>
                <c:pt idx="266">
                  <c:v>-7.0930000000000007E-2</c:v>
                </c:pt>
                <c:pt idx="267">
                  <c:v>-7.2262999999999994E-2</c:v>
                </c:pt>
                <c:pt idx="268">
                  <c:v>-7.3506000000000002E-2</c:v>
                </c:pt>
                <c:pt idx="269">
                  <c:v>-7.4673000000000003E-2</c:v>
                </c:pt>
                <c:pt idx="270">
                  <c:v>-7.5761999999999996E-2</c:v>
                </c:pt>
                <c:pt idx="271">
                  <c:v>-7.6779E-2</c:v>
                </c:pt>
                <c:pt idx="272">
                  <c:v>-7.7719999999999997E-2</c:v>
                </c:pt>
                <c:pt idx="273">
                  <c:v>-7.8589999999999993E-2</c:v>
                </c:pt>
                <c:pt idx="274">
                  <c:v>-7.9390000000000002E-2</c:v>
                </c:pt>
                <c:pt idx="275">
                  <c:v>-8.0127000000000004E-2</c:v>
                </c:pt>
                <c:pt idx="276">
                  <c:v>-8.0808000000000005E-2</c:v>
                </c:pt>
                <c:pt idx="277">
                  <c:v>-8.1439999999999999E-2</c:v>
                </c:pt>
                <c:pt idx="278">
                  <c:v>-8.2029000000000005E-2</c:v>
                </c:pt>
                <c:pt idx="279">
                  <c:v>-8.2582000000000003E-2</c:v>
                </c:pt>
                <c:pt idx="280">
                  <c:v>-8.3097000000000004E-2</c:v>
                </c:pt>
                <c:pt idx="281">
                  <c:v>-8.3586999999999995E-2</c:v>
                </c:pt>
                <c:pt idx="282">
                  <c:v>-8.4041000000000005E-2</c:v>
                </c:pt>
                <c:pt idx="283">
                  <c:v>-8.4478999999999999E-2</c:v>
                </c:pt>
                <c:pt idx="284">
                  <c:v>-8.4881999999999999E-2</c:v>
                </c:pt>
                <c:pt idx="285">
                  <c:v>-8.5275000000000004E-2</c:v>
                </c:pt>
                <c:pt idx="286">
                  <c:v>-8.5638000000000006E-2</c:v>
                </c:pt>
                <c:pt idx="287">
                  <c:v>-8.5983000000000004E-2</c:v>
                </c:pt>
                <c:pt idx="288">
                  <c:v>-8.6300000000000002E-2</c:v>
                </c:pt>
                <c:pt idx="289">
                  <c:v>-8.6602999999999999E-2</c:v>
                </c:pt>
                <c:pt idx="290">
                  <c:v>-8.6889999999999995E-2</c:v>
                </c:pt>
                <c:pt idx="291">
                  <c:v>-8.7175000000000002E-2</c:v>
                </c:pt>
                <c:pt idx="292">
                  <c:v>-8.745E-2</c:v>
                </c:pt>
                <c:pt idx="293">
                  <c:v>-8.7722999999999995E-2</c:v>
                </c:pt>
                <c:pt idx="294">
                  <c:v>-8.7981000000000004E-2</c:v>
                </c:pt>
                <c:pt idx="295">
                  <c:v>-8.8222999999999996E-2</c:v>
                </c:pt>
                <c:pt idx="296">
                  <c:v>-8.8447999999999999E-2</c:v>
                </c:pt>
                <c:pt idx="297">
                  <c:v>-8.8660000000000003E-2</c:v>
                </c:pt>
                <c:pt idx="298">
                  <c:v>-8.8867000000000002E-2</c:v>
                </c:pt>
                <c:pt idx="299">
                  <c:v>-8.9061000000000001E-2</c:v>
                </c:pt>
                <c:pt idx="300">
                  <c:v>-8.9244000000000004E-2</c:v>
                </c:pt>
                <c:pt idx="301">
                  <c:v>-8.9411000000000004E-2</c:v>
                </c:pt>
                <c:pt idx="302">
                  <c:v>-8.9567999999999995E-2</c:v>
                </c:pt>
                <c:pt idx="303">
                  <c:v>-8.9712E-2</c:v>
                </c:pt>
                <c:pt idx="304">
                  <c:v>-8.9848999999999998E-2</c:v>
                </c:pt>
                <c:pt idx="305">
                  <c:v>-8.9976E-2</c:v>
                </c:pt>
                <c:pt idx="306">
                  <c:v>-9.0091000000000004E-2</c:v>
                </c:pt>
                <c:pt idx="307">
                  <c:v>-9.0202000000000004E-2</c:v>
                </c:pt>
                <c:pt idx="308">
                  <c:v>-9.0301000000000006E-2</c:v>
                </c:pt>
                <c:pt idx="309">
                  <c:v>-9.0398000000000006E-2</c:v>
                </c:pt>
                <c:pt idx="310">
                  <c:v>-9.0471999999999997E-2</c:v>
                </c:pt>
                <c:pt idx="311">
                  <c:v>-9.0545E-2</c:v>
                </c:pt>
                <c:pt idx="312">
                  <c:v>-9.0614E-2</c:v>
                </c:pt>
                <c:pt idx="313">
                  <c:v>-9.0680999999999998E-2</c:v>
                </c:pt>
                <c:pt idx="314">
                  <c:v>-9.0732999999999994E-2</c:v>
                </c:pt>
                <c:pt idx="315">
                  <c:v>-9.0763999999999997E-2</c:v>
                </c:pt>
                <c:pt idx="316">
                  <c:v>-9.0785000000000005E-2</c:v>
                </c:pt>
                <c:pt idx="317">
                  <c:v>-9.0800000000000006E-2</c:v>
                </c:pt>
                <c:pt idx="318">
                  <c:v>-9.0810000000000002E-2</c:v>
                </c:pt>
                <c:pt idx="319">
                  <c:v>-9.0815999999999994E-2</c:v>
                </c:pt>
                <c:pt idx="320">
                  <c:v>-9.0814000000000006E-2</c:v>
                </c:pt>
                <c:pt idx="321">
                  <c:v>-9.0801000000000007E-2</c:v>
                </c:pt>
                <c:pt idx="322">
                  <c:v>-9.0783000000000003E-2</c:v>
                </c:pt>
                <c:pt idx="323">
                  <c:v>-9.0758000000000005E-2</c:v>
                </c:pt>
                <c:pt idx="324">
                  <c:v>-9.0731999999999993E-2</c:v>
                </c:pt>
                <c:pt idx="325">
                  <c:v>-9.0689000000000006E-2</c:v>
                </c:pt>
                <c:pt idx="326">
                  <c:v>-9.0632000000000004E-2</c:v>
                </c:pt>
                <c:pt idx="327">
                  <c:v>-9.0564000000000006E-2</c:v>
                </c:pt>
                <c:pt idx="328">
                  <c:v>-9.0497999999999995E-2</c:v>
                </c:pt>
                <c:pt idx="329">
                  <c:v>-9.0428999999999995E-2</c:v>
                </c:pt>
                <c:pt idx="330">
                  <c:v>-9.0355000000000005E-2</c:v>
                </c:pt>
                <c:pt idx="331">
                  <c:v>-9.0260999999999994E-2</c:v>
                </c:pt>
                <c:pt idx="332">
                  <c:v>-9.0165999999999996E-2</c:v>
                </c:pt>
                <c:pt idx="333">
                  <c:v>-9.0065000000000006E-2</c:v>
                </c:pt>
                <c:pt idx="334">
                  <c:v>-8.9972999999999997E-2</c:v>
                </c:pt>
                <c:pt idx="335">
                  <c:v>-8.9859999999999995E-2</c:v>
                </c:pt>
                <c:pt idx="336">
                  <c:v>-8.9744000000000004E-2</c:v>
                </c:pt>
                <c:pt idx="337">
                  <c:v>-8.9613999999999999E-2</c:v>
                </c:pt>
                <c:pt idx="338">
                  <c:v>-8.9485999999999996E-2</c:v>
                </c:pt>
                <c:pt idx="339">
                  <c:v>-8.9347999999999997E-2</c:v>
                </c:pt>
                <c:pt idx="340">
                  <c:v>-8.9208999999999997E-2</c:v>
                </c:pt>
                <c:pt idx="341">
                  <c:v>-8.9062000000000002E-2</c:v>
                </c:pt>
                <c:pt idx="342">
                  <c:v>-8.8910000000000003E-2</c:v>
                </c:pt>
                <c:pt idx="343">
                  <c:v>-8.8750999999999997E-2</c:v>
                </c:pt>
                <c:pt idx="344">
                  <c:v>-8.8584999999999997E-2</c:v>
                </c:pt>
                <c:pt idx="345">
                  <c:v>-8.8418999999999998E-2</c:v>
                </c:pt>
                <c:pt idx="346">
                  <c:v>-8.8251999999999997E-2</c:v>
                </c:pt>
                <c:pt idx="347">
                  <c:v>-8.8082999999999995E-2</c:v>
                </c:pt>
                <c:pt idx="348">
                  <c:v>-8.7906999999999999E-2</c:v>
                </c:pt>
                <c:pt idx="349">
                  <c:v>-8.7728E-2</c:v>
                </c:pt>
                <c:pt idx="350">
                  <c:v>-8.7547E-2</c:v>
                </c:pt>
                <c:pt idx="351">
                  <c:v>-8.7371000000000004E-2</c:v>
                </c:pt>
                <c:pt idx="352">
                  <c:v>-8.7198999999999999E-2</c:v>
                </c:pt>
                <c:pt idx="353">
                  <c:v>-8.7021000000000001E-2</c:v>
                </c:pt>
                <c:pt idx="354">
                  <c:v>-8.6833999999999995E-2</c:v>
                </c:pt>
                <c:pt idx="355">
                  <c:v>-8.6632000000000001E-2</c:v>
                </c:pt>
                <c:pt idx="356">
                  <c:v>-8.6433999999999997E-2</c:v>
                </c:pt>
                <c:pt idx="357">
                  <c:v>-8.6240999999999998E-2</c:v>
                </c:pt>
                <c:pt idx="358">
                  <c:v>-8.6055999999999994E-2</c:v>
                </c:pt>
                <c:pt idx="359">
                  <c:v>-8.5877999999999996E-2</c:v>
                </c:pt>
                <c:pt idx="360">
                  <c:v>-8.5697999999999996E-2</c:v>
                </c:pt>
                <c:pt idx="361">
                  <c:v>-8.5521E-2</c:v>
                </c:pt>
                <c:pt idx="362">
                  <c:v>-8.5330000000000003E-2</c:v>
                </c:pt>
                <c:pt idx="363">
                  <c:v>-8.5142999999999996E-2</c:v>
                </c:pt>
                <c:pt idx="364">
                  <c:v>-8.4952E-2</c:v>
                </c:pt>
                <c:pt idx="365">
                  <c:v>-8.4767999999999996E-2</c:v>
                </c:pt>
                <c:pt idx="366">
                  <c:v>-8.4588999999999998E-2</c:v>
                </c:pt>
                <c:pt idx="367">
                  <c:v>-8.4415000000000004E-2</c:v>
                </c:pt>
                <c:pt idx="368">
                  <c:v>-8.4251000000000006E-2</c:v>
                </c:pt>
                <c:pt idx="369">
                  <c:v>-8.4090999999999999E-2</c:v>
                </c:pt>
                <c:pt idx="370">
                  <c:v>-8.3932000000000007E-2</c:v>
                </c:pt>
                <c:pt idx="371">
                  <c:v>-8.3769999999999997E-2</c:v>
                </c:pt>
                <c:pt idx="372">
                  <c:v>-8.3608000000000002E-2</c:v>
                </c:pt>
                <c:pt idx="373">
                  <c:v>-8.3451999999999998E-2</c:v>
                </c:pt>
                <c:pt idx="374">
                  <c:v>-8.3299999999999999E-2</c:v>
                </c:pt>
                <c:pt idx="375">
                  <c:v>-8.3151000000000003E-2</c:v>
                </c:pt>
                <c:pt idx="376">
                  <c:v>-8.301E-2</c:v>
                </c:pt>
                <c:pt idx="377">
                  <c:v>-8.2869999999999999E-2</c:v>
                </c:pt>
                <c:pt idx="378">
                  <c:v>-8.2736000000000004E-2</c:v>
                </c:pt>
                <c:pt idx="379">
                  <c:v>-8.2594000000000001E-2</c:v>
                </c:pt>
                <c:pt idx="380">
                  <c:v>-8.2457000000000003E-2</c:v>
                </c:pt>
                <c:pt idx="381">
                  <c:v>-8.2326999999999997E-2</c:v>
                </c:pt>
                <c:pt idx="382">
                  <c:v>-8.2205E-2</c:v>
                </c:pt>
                <c:pt idx="383">
                  <c:v>-8.2087999999999994E-2</c:v>
                </c:pt>
                <c:pt idx="384">
                  <c:v>-8.1975999999999993E-2</c:v>
                </c:pt>
                <c:pt idx="385">
                  <c:v>-8.1872E-2</c:v>
                </c:pt>
                <c:pt idx="386">
                  <c:v>-8.1773999999999999E-2</c:v>
                </c:pt>
                <c:pt idx="387">
                  <c:v>-8.1673999999999997E-2</c:v>
                </c:pt>
                <c:pt idx="388">
                  <c:v>-8.1564999999999999E-2</c:v>
                </c:pt>
                <c:pt idx="389">
                  <c:v>-8.1451999999999997E-2</c:v>
                </c:pt>
                <c:pt idx="390">
                  <c:v>-8.1353999999999996E-2</c:v>
                </c:pt>
                <c:pt idx="391">
                  <c:v>-8.1279000000000004E-2</c:v>
                </c:pt>
                <c:pt idx="392">
                  <c:v>-8.1216999999999998E-2</c:v>
                </c:pt>
                <c:pt idx="393">
                  <c:v>-8.115E-2</c:v>
                </c:pt>
                <c:pt idx="394">
                  <c:v>-8.1073999999999993E-2</c:v>
                </c:pt>
                <c:pt idx="395">
                  <c:v>-8.0994999999999998E-2</c:v>
                </c:pt>
                <c:pt idx="396">
                  <c:v>-8.0921999999999994E-2</c:v>
                </c:pt>
                <c:pt idx="397">
                  <c:v>-8.0850000000000005E-2</c:v>
                </c:pt>
                <c:pt idx="398">
                  <c:v>-8.0792000000000003E-2</c:v>
                </c:pt>
                <c:pt idx="399">
                  <c:v>-8.0731999999999998E-2</c:v>
                </c:pt>
                <c:pt idx="400">
                  <c:v>-8.0678E-2</c:v>
                </c:pt>
                <c:pt idx="401">
                  <c:v>-8.0611000000000002E-2</c:v>
                </c:pt>
                <c:pt idx="402">
                  <c:v>-8.0556000000000003E-2</c:v>
                </c:pt>
                <c:pt idx="403">
                  <c:v>-8.0505999999999994E-2</c:v>
                </c:pt>
                <c:pt idx="404">
                  <c:v>-8.0472000000000002E-2</c:v>
                </c:pt>
                <c:pt idx="405">
                  <c:v>-8.0424999999999996E-2</c:v>
                </c:pt>
                <c:pt idx="406">
                  <c:v>-8.0379999999999993E-2</c:v>
                </c:pt>
                <c:pt idx="407">
                  <c:v>-8.0335000000000004E-2</c:v>
                </c:pt>
                <c:pt idx="408">
                  <c:v>-8.0306000000000002E-2</c:v>
                </c:pt>
                <c:pt idx="409">
                  <c:v>-8.0273999999999998E-2</c:v>
                </c:pt>
                <c:pt idx="410">
                  <c:v>-8.0239000000000005E-2</c:v>
                </c:pt>
                <c:pt idx="411">
                  <c:v>-8.0198000000000005E-2</c:v>
                </c:pt>
                <c:pt idx="412">
                  <c:v>-8.0168000000000003E-2</c:v>
                </c:pt>
                <c:pt idx="413">
                  <c:v>-8.0142000000000005E-2</c:v>
                </c:pt>
                <c:pt idx="414">
                  <c:v>-8.0116999999999994E-2</c:v>
                </c:pt>
                <c:pt idx="415">
                  <c:v>-8.0082E-2</c:v>
                </c:pt>
                <c:pt idx="416">
                  <c:v>-8.0045000000000005E-2</c:v>
                </c:pt>
                <c:pt idx="417">
                  <c:v>-8.0014000000000002E-2</c:v>
                </c:pt>
                <c:pt idx="418">
                  <c:v>-7.9984E-2</c:v>
                </c:pt>
                <c:pt idx="419">
                  <c:v>-7.9962000000000005E-2</c:v>
                </c:pt>
                <c:pt idx="420">
                  <c:v>-7.9938999999999996E-2</c:v>
                </c:pt>
                <c:pt idx="421">
                  <c:v>-7.9923999999999995E-2</c:v>
                </c:pt>
                <c:pt idx="422">
                  <c:v>-7.9896999999999996E-2</c:v>
                </c:pt>
                <c:pt idx="423">
                  <c:v>-7.9873E-2</c:v>
                </c:pt>
                <c:pt idx="424">
                  <c:v>-7.9844999999999999E-2</c:v>
                </c:pt>
                <c:pt idx="425">
                  <c:v>-7.9823000000000005E-2</c:v>
                </c:pt>
                <c:pt idx="426">
                  <c:v>-7.9797999999999994E-2</c:v>
                </c:pt>
                <c:pt idx="427">
                  <c:v>-7.9770999999999995E-2</c:v>
                </c:pt>
                <c:pt idx="428">
                  <c:v>-7.9749E-2</c:v>
                </c:pt>
                <c:pt idx="429">
                  <c:v>-7.9737000000000002E-2</c:v>
                </c:pt>
                <c:pt idx="430">
                  <c:v>-7.9723000000000002E-2</c:v>
                </c:pt>
                <c:pt idx="431">
                  <c:v>-7.9699999999999993E-2</c:v>
                </c:pt>
                <c:pt idx="432">
                  <c:v>-7.9672999999999994E-2</c:v>
                </c:pt>
                <c:pt idx="433">
                  <c:v>-7.9653000000000002E-2</c:v>
                </c:pt>
                <c:pt idx="434">
                  <c:v>-7.9642000000000004E-2</c:v>
                </c:pt>
                <c:pt idx="435">
                  <c:v>-7.9630999999999993E-2</c:v>
                </c:pt>
                <c:pt idx="436">
                  <c:v>-7.9615000000000005E-2</c:v>
                </c:pt>
                <c:pt idx="437">
                  <c:v>-7.9591999999999996E-2</c:v>
                </c:pt>
                <c:pt idx="438">
                  <c:v>-7.9575000000000007E-2</c:v>
                </c:pt>
                <c:pt idx="439">
                  <c:v>-7.9564999999999997E-2</c:v>
                </c:pt>
                <c:pt idx="440">
                  <c:v>-7.9562999999999995E-2</c:v>
                </c:pt>
                <c:pt idx="441">
                  <c:v>-7.9550999999999997E-2</c:v>
                </c:pt>
                <c:pt idx="442">
                  <c:v>-7.9533999999999994E-2</c:v>
                </c:pt>
                <c:pt idx="443">
                  <c:v>-7.9505999999999993E-2</c:v>
                </c:pt>
                <c:pt idx="444">
                  <c:v>-7.9486000000000001E-2</c:v>
                </c:pt>
                <c:pt idx="445">
                  <c:v>-7.9466999999999996E-2</c:v>
                </c:pt>
                <c:pt idx="446">
                  <c:v>-7.9463000000000006E-2</c:v>
                </c:pt>
                <c:pt idx="447">
                  <c:v>-7.9460000000000003E-2</c:v>
                </c:pt>
                <c:pt idx="448">
                  <c:v>-7.9455999999999999E-2</c:v>
                </c:pt>
                <c:pt idx="449">
                  <c:v>-7.9440999999999998E-2</c:v>
                </c:pt>
                <c:pt idx="450">
                  <c:v>-7.9418000000000002E-2</c:v>
                </c:pt>
                <c:pt idx="451">
                  <c:v>-7.9396999999999995E-2</c:v>
                </c:pt>
                <c:pt idx="452">
                  <c:v>-7.9383999999999996E-2</c:v>
                </c:pt>
                <c:pt idx="453">
                  <c:v>-7.9377000000000003E-2</c:v>
                </c:pt>
                <c:pt idx="454">
                  <c:v>-7.9366999999999993E-2</c:v>
                </c:pt>
                <c:pt idx="455">
                  <c:v>-7.9354999999999995E-2</c:v>
                </c:pt>
                <c:pt idx="456">
                  <c:v>-7.9342999999999997E-2</c:v>
                </c:pt>
                <c:pt idx="457">
                  <c:v>-7.9334000000000002E-2</c:v>
                </c:pt>
                <c:pt idx="458">
                  <c:v>-7.9315999999999998E-2</c:v>
                </c:pt>
                <c:pt idx="459">
                  <c:v>-7.9300999999999996E-2</c:v>
                </c:pt>
                <c:pt idx="460">
                  <c:v>-7.9286999999999996E-2</c:v>
                </c:pt>
                <c:pt idx="461">
                  <c:v>-7.9284999999999994E-2</c:v>
                </c:pt>
                <c:pt idx="462">
                  <c:v>-7.9281000000000004E-2</c:v>
                </c:pt>
                <c:pt idx="463">
                  <c:v>-7.9270999999999994E-2</c:v>
                </c:pt>
                <c:pt idx="464">
                  <c:v>-7.9265000000000002E-2</c:v>
                </c:pt>
                <c:pt idx="465">
                  <c:v>-7.9257999999999995E-2</c:v>
                </c:pt>
                <c:pt idx="466">
                  <c:v>-7.9253000000000004E-2</c:v>
                </c:pt>
                <c:pt idx="467">
                  <c:v>-7.9233999999999999E-2</c:v>
                </c:pt>
                <c:pt idx="468">
                  <c:v>-7.9216999999999996E-2</c:v>
                </c:pt>
                <c:pt idx="469">
                  <c:v>-7.9202999999999996E-2</c:v>
                </c:pt>
                <c:pt idx="470">
                  <c:v>-7.9194000000000001E-2</c:v>
                </c:pt>
                <c:pt idx="471">
                  <c:v>-7.918E-2</c:v>
                </c:pt>
                <c:pt idx="472">
                  <c:v>-7.9161999999999996E-2</c:v>
                </c:pt>
                <c:pt idx="473">
                  <c:v>-7.9142000000000004E-2</c:v>
                </c:pt>
                <c:pt idx="474">
                  <c:v>-7.9121999999999998E-2</c:v>
                </c:pt>
                <c:pt idx="475">
                  <c:v>-7.9103000000000007E-2</c:v>
                </c:pt>
                <c:pt idx="476">
                  <c:v>-7.9100000000000004E-2</c:v>
                </c:pt>
                <c:pt idx="477">
                  <c:v>-7.9100000000000004E-2</c:v>
                </c:pt>
                <c:pt idx="478">
                  <c:v>-7.9106999999999997E-2</c:v>
                </c:pt>
                <c:pt idx="479">
                  <c:v>-7.9094999999999999E-2</c:v>
                </c:pt>
                <c:pt idx="480">
                  <c:v>-7.9087000000000005E-2</c:v>
                </c:pt>
                <c:pt idx="481">
                  <c:v>-7.9067999999999999E-2</c:v>
                </c:pt>
                <c:pt idx="482">
                  <c:v>-7.9056000000000001E-2</c:v>
                </c:pt>
                <c:pt idx="483">
                  <c:v>-7.9043000000000002E-2</c:v>
                </c:pt>
                <c:pt idx="484">
                  <c:v>-7.9046000000000005E-2</c:v>
                </c:pt>
                <c:pt idx="485">
                  <c:v>-7.9039999999999999E-2</c:v>
                </c:pt>
                <c:pt idx="486">
                  <c:v>-7.9034999999999994E-2</c:v>
                </c:pt>
                <c:pt idx="487">
                  <c:v>-7.9016000000000003E-2</c:v>
                </c:pt>
                <c:pt idx="488">
                  <c:v>-7.9008999999999996E-2</c:v>
                </c:pt>
                <c:pt idx="489">
                  <c:v>-7.8992999999999994E-2</c:v>
                </c:pt>
                <c:pt idx="490">
                  <c:v>-7.8985E-2</c:v>
                </c:pt>
                <c:pt idx="491">
                  <c:v>-7.8972000000000001E-2</c:v>
                </c:pt>
                <c:pt idx="492">
                  <c:v>-7.8972000000000001E-2</c:v>
                </c:pt>
                <c:pt idx="493">
                  <c:v>-7.8964999999999994E-2</c:v>
                </c:pt>
                <c:pt idx="494">
                  <c:v>-7.8962000000000004E-2</c:v>
                </c:pt>
                <c:pt idx="495">
                  <c:v>-7.8949000000000005E-2</c:v>
                </c:pt>
                <c:pt idx="496">
                  <c:v>-7.8946000000000002E-2</c:v>
                </c:pt>
                <c:pt idx="497">
                  <c:v>-7.8938999999999995E-2</c:v>
                </c:pt>
                <c:pt idx="498">
                  <c:v>-7.8933000000000003E-2</c:v>
                </c:pt>
                <c:pt idx="499">
                  <c:v>-7.8918000000000002E-2</c:v>
                </c:pt>
                <c:pt idx="500">
                  <c:v>-7.8909999999999994E-2</c:v>
                </c:pt>
                <c:pt idx="501">
                  <c:v>-7.8900999999999999E-2</c:v>
                </c:pt>
                <c:pt idx="502">
                  <c:v>-7.8899999999999998E-2</c:v>
                </c:pt>
                <c:pt idx="503">
                  <c:v>-7.8898999999999997E-2</c:v>
                </c:pt>
                <c:pt idx="504">
                  <c:v>-7.8903000000000001E-2</c:v>
                </c:pt>
                <c:pt idx="505">
                  <c:v>-7.8902E-2</c:v>
                </c:pt>
                <c:pt idx="506">
                  <c:v>-7.8895999999999994E-2</c:v>
                </c:pt>
                <c:pt idx="507">
                  <c:v>-7.8890000000000002E-2</c:v>
                </c:pt>
                <c:pt idx="508">
                  <c:v>-7.8889000000000001E-2</c:v>
                </c:pt>
                <c:pt idx="509">
                  <c:v>-7.8885999999999998E-2</c:v>
                </c:pt>
                <c:pt idx="510">
                  <c:v>-7.8879000000000005E-2</c:v>
                </c:pt>
                <c:pt idx="511">
                  <c:v>-7.8864000000000004E-2</c:v>
                </c:pt>
                <c:pt idx="512">
                  <c:v>-7.8851000000000004E-2</c:v>
                </c:pt>
                <c:pt idx="513">
                  <c:v>-7.8841999999999995E-2</c:v>
                </c:pt>
                <c:pt idx="514">
                  <c:v>-7.8839000000000006E-2</c:v>
                </c:pt>
                <c:pt idx="515">
                  <c:v>-7.8836000000000003E-2</c:v>
                </c:pt>
                <c:pt idx="516">
                  <c:v>-7.8829999999999997E-2</c:v>
                </c:pt>
                <c:pt idx="517">
                  <c:v>-7.8824000000000005E-2</c:v>
                </c:pt>
                <c:pt idx="518">
                  <c:v>-7.8825999999999993E-2</c:v>
                </c:pt>
                <c:pt idx="519">
                  <c:v>-7.8829999999999997E-2</c:v>
                </c:pt>
                <c:pt idx="520">
                  <c:v>-7.8830999999999998E-2</c:v>
                </c:pt>
                <c:pt idx="521">
                  <c:v>-7.8823000000000004E-2</c:v>
                </c:pt>
                <c:pt idx="522">
                  <c:v>-7.8811000000000006E-2</c:v>
                </c:pt>
                <c:pt idx="523">
                  <c:v>-7.8799999999999995E-2</c:v>
                </c:pt>
                <c:pt idx="524">
                  <c:v>-7.8792000000000001E-2</c:v>
                </c:pt>
                <c:pt idx="525">
                  <c:v>-7.8786999999999996E-2</c:v>
                </c:pt>
                <c:pt idx="526">
                  <c:v>-7.8778000000000001E-2</c:v>
                </c:pt>
                <c:pt idx="527">
                  <c:v>-7.8760999999999998E-2</c:v>
                </c:pt>
                <c:pt idx="528">
                  <c:v>-7.8744999999999996E-2</c:v>
                </c:pt>
                <c:pt idx="529">
                  <c:v>-7.8733999999999998E-2</c:v>
                </c:pt>
                <c:pt idx="530">
                  <c:v>-7.8732999999999997E-2</c:v>
                </c:pt>
                <c:pt idx="531">
                  <c:v>-7.8734999999999999E-2</c:v>
                </c:pt>
                <c:pt idx="532">
                  <c:v>-7.8737000000000001E-2</c:v>
                </c:pt>
                <c:pt idx="533">
                  <c:v>-7.8734999999999999E-2</c:v>
                </c:pt>
                <c:pt idx="534">
                  <c:v>-7.8724000000000002E-2</c:v>
                </c:pt>
                <c:pt idx="535">
                  <c:v>-7.8711000000000003E-2</c:v>
                </c:pt>
                <c:pt idx="536">
                  <c:v>-7.8691999999999998E-2</c:v>
                </c:pt>
                <c:pt idx="537">
                  <c:v>-7.8683000000000003E-2</c:v>
                </c:pt>
                <c:pt idx="538">
                  <c:v>-7.8676999999999997E-2</c:v>
                </c:pt>
                <c:pt idx="539">
                  <c:v>-7.8670000000000004E-2</c:v>
                </c:pt>
                <c:pt idx="540">
                  <c:v>-7.8660999999999995E-2</c:v>
                </c:pt>
                <c:pt idx="541">
                  <c:v>-7.8648999999999997E-2</c:v>
                </c:pt>
                <c:pt idx="542">
                  <c:v>-7.8645000000000007E-2</c:v>
                </c:pt>
                <c:pt idx="543">
                  <c:v>-7.8632999999999995E-2</c:v>
                </c:pt>
                <c:pt idx="544">
                  <c:v>-7.8625E-2</c:v>
                </c:pt>
                <c:pt idx="545">
                  <c:v>-7.8603999999999993E-2</c:v>
                </c:pt>
                <c:pt idx="546">
                  <c:v>-7.8591999999999995E-2</c:v>
                </c:pt>
                <c:pt idx="547">
                  <c:v>-7.8581999999999999E-2</c:v>
                </c:pt>
                <c:pt idx="548">
                  <c:v>-7.8581999999999999E-2</c:v>
                </c:pt>
                <c:pt idx="549">
                  <c:v>-7.8583E-2</c:v>
                </c:pt>
                <c:pt idx="550">
                  <c:v>-7.8577999999999995E-2</c:v>
                </c:pt>
                <c:pt idx="551">
                  <c:v>-7.8575000000000006E-2</c:v>
                </c:pt>
                <c:pt idx="552">
                  <c:v>-7.8571000000000002E-2</c:v>
                </c:pt>
                <c:pt idx="553">
                  <c:v>-7.8575999999999993E-2</c:v>
                </c:pt>
                <c:pt idx="554">
                  <c:v>-7.8575000000000006E-2</c:v>
                </c:pt>
                <c:pt idx="555">
                  <c:v>-7.8566999999999998E-2</c:v>
                </c:pt>
                <c:pt idx="556">
                  <c:v>-7.8548999999999994E-2</c:v>
                </c:pt>
                <c:pt idx="557">
                  <c:v>-7.8533000000000006E-2</c:v>
                </c:pt>
                <c:pt idx="558">
                  <c:v>-7.8523999999999997E-2</c:v>
                </c:pt>
                <c:pt idx="559">
                  <c:v>-7.8520000000000006E-2</c:v>
                </c:pt>
                <c:pt idx="560">
                  <c:v>-7.8520000000000006E-2</c:v>
                </c:pt>
                <c:pt idx="561">
                  <c:v>-7.8512999999999999E-2</c:v>
                </c:pt>
                <c:pt idx="562">
                  <c:v>-7.8506000000000006E-2</c:v>
                </c:pt>
                <c:pt idx="563">
                  <c:v>-7.8492999999999993E-2</c:v>
                </c:pt>
                <c:pt idx="564">
                  <c:v>-7.8494999999999995E-2</c:v>
                </c:pt>
                <c:pt idx="565">
                  <c:v>-7.8489000000000003E-2</c:v>
                </c:pt>
                <c:pt idx="566">
                  <c:v>-7.8483999999999998E-2</c:v>
                </c:pt>
                <c:pt idx="567">
                  <c:v>-7.8470999999999999E-2</c:v>
                </c:pt>
                <c:pt idx="568">
                  <c:v>-7.8464999999999993E-2</c:v>
                </c:pt>
                <c:pt idx="569">
                  <c:v>-7.8461000000000003E-2</c:v>
                </c:pt>
                <c:pt idx="570">
                  <c:v>-7.8449000000000005E-2</c:v>
                </c:pt>
                <c:pt idx="571">
                  <c:v>-7.8440999999999997E-2</c:v>
                </c:pt>
                <c:pt idx="572">
                  <c:v>-7.8428999999999999E-2</c:v>
                </c:pt>
                <c:pt idx="573">
                  <c:v>-7.8427999999999998E-2</c:v>
                </c:pt>
                <c:pt idx="574">
                  <c:v>-7.8417000000000001E-2</c:v>
                </c:pt>
                <c:pt idx="575">
                  <c:v>-7.8413999999999998E-2</c:v>
                </c:pt>
                <c:pt idx="576">
                  <c:v>-7.8407000000000004E-2</c:v>
                </c:pt>
                <c:pt idx="577">
                  <c:v>-7.8403E-2</c:v>
                </c:pt>
                <c:pt idx="578">
                  <c:v>-7.8390000000000001E-2</c:v>
                </c:pt>
                <c:pt idx="579">
                  <c:v>-7.8385999999999997E-2</c:v>
                </c:pt>
                <c:pt idx="580">
                  <c:v>-7.8386999999999998E-2</c:v>
                </c:pt>
                <c:pt idx="581">
                  <c:v>-7.8391000000000002E-2</c:v>
                </c:pt>
                <c:pt idx="582">
                  <c:v>-7.8391000000000002E-2</c:v>
                </c:pt>
                <c:pt idx="583">
                  <c:v>-7.8381000000000006E-2</c:v>
                </c:pt>
                <c:pt idx="584">
                  <c:v>-7.8376000000000001E-2</c:v>
                </c:pt>
                <c:pt idx="585">
                  <c:v>-7.8367999999999993E-2</c:v>
                </c:pt>
                <c:pt idx="586">
                  <c:v>-7.8363000000000002E-2</c:v>
                </c:pt>
                <c:pt idx="587">
                  <c:v>-7.8353999999999993E-2</c:v>
                </c:pt>
                <c:pt idx="588">
                  <c:v>-7.8343999999999997E-2</c:v>
                </c:pt>
                <c:pt idx="589">
                  <c:v>-7.8338000000000005E-2</c:v>
                </c:pt>
                <c:pt idx="590">
                  <c:v>-7.8330999999999998E-2</c:v>
                </c:pt>
                <c:pt idx="591">
                  <c:v>-7.8327999999999995E-2</c:v>
                </c:pt>
                <c:pt idx="592">
                  <c:v>-7.8326999999999994E-2</c:v>
                </c:pt>
                <c:pt idx="593">
                  <c:v>-7.8326000000000007E-2</c:v>
                </c:pt>
                <c:pt idx="594">
                  <c:v>-7.8320000000000001E-2</c:v>
                </c:pt>
                <c:pt idx="595">
                  <c:v>-7.8305E-2</c:v>
                </c:pt>
                <c:pt idx="596">
                  <c:v>-7.8289999999999998E-2</c:v>
                </c:pt>
                <c:pt idx="597">
                  <c:v>-7.8274999999999997E-2</c:v>
                </c:pt>
                <c:pt idx="598">
                  <c:v>-7.8266000000000002E-2</c:v>
                </c:pt>
                <c:pt idx="599">
                  <c:v>-7.8256000000000006E-2</c:v>
                </c:pt>
                <c:pt idx="600">
                  <c:v>-7.8253000000000003E-2</c:v>
                </c:pt>
                <c:pt idx="601">
                  <c:v>-7.8251000000000001E-2</c:v>
                </c:pt>
                <c:pt idx="602">
                  <c:v>-7.8247999999999998E-2</c:v>
                </c:pt>
                <c:pt idx="603">
                  <c:v>-7.8240000000000004E-2</c:v>
                </c:pt>
                <c:pt idx="604">
                  <c:v>-7.8225000000000003E-2</c:v>
                </c:pt>
                <c:pt idx="605">
                  <c:v>-7.8212000000000004E-2</c:v>
                </c:pt>
                <c:pt idx="606">
                  <c:v>-7.8185000000000004E-2</c:v>
                </c:pt>
                <c:pt idx="607">
                  <c:v>-7.8156000000000003E-2</c:v>
                </c:pt>
                <c:pt idx="608">
                  <c:v>-7.8120999999999996E-2</c:v>
                </c:pt>
                <c:pt idx="609">
                  <c:v>-7.8094999999999998E-2</c:v>
                </c:pt>
                <c:pt idx="610">
                  <c:v>-7.8073000000000004E-2</c:v>
                </c:pt>
                <c:pt idx="611">
                  <c:v>-7.8058000000000002E-2</c:v>
                </c:pt>
                <c:pt idx="612">
                  <c:v>-7.8044000000000002E-2</c:v>
                </c:pt>
                <c:pt idx="613">
                  <c:v>-7.8021999999999994E-2</c:v>
                </c:pt>
                <c:pt idx="614">
                  <c:v>-7.7987000000000001E-2</c:v>
                </c:pt>
                <c:pt idx="615">
                  <c:v>-7.7947000000000002E-2</c:v>
                </c:pt>
                <c:pt idx="616">
                  <c:v>-7.7910999999999994E-2</c:v>
                </c:pt>
                <c:pt idx="617">
                  <c:v>-7.7871999999999997E-2</c:v>
                </c:pt>
                <c:pt idx="618">
                  <c:v>-7.7829999999999996E-2</c:v>
                </c:pt>
                <c:pt idx="619">
                  <c:v>-7.7781000000000003E-2</c:v>
                </c:pt>
                <c:pt idx="620">
                  <c:v>-7.7734999999999999E-2</c:v>
                </c:pt>
                <c:pt idx="621">
                  <c:v>-7.7681E-2</c:v>
                </c:pt>
                <c:pt idx="622">
                  <c:v>-7.7627000000000002E-2</c:v>
                </c:pt>
                <c:pt idx="623">
                  <c:v>-7.7568999999999999E-2</c:v>
                </c:pt>
                <c:pt idx="624">
                  <c:v>-7.7518000000000004E-2</c:v>
                </c:pt>
                <c:pt idx="625">
                  <c:v>-7.7462000000000003E-2</c:v>
                </c:pt>
                <c:pt idx="626">
                  <c:v>-7.7397999999999995E-2</c:v>
                </c:pt>
                <c:pt idx="627">
                  <c:v>-7.7326000000000006E-2</c:v>
                </c:pt>
                <c:pt idx="628">
                  <c:v>-7.7252000000000001E-2</c:v>
                </c:pt>
                <c:pt idx="629">
                  <c:v>-7.7183000000000002E-2</c:v>
                </c:pt>
                <c:pt idx="630">
                  <c:v>-7.7110999999999999E-2</c:v>
                </c:pt>
                <c:pt idx="631">
                  <c:v>-7.7034000000000005E-2</c:v>
                </c:pt>
                <c:pt idx="632">
                  <c:v>-7.6948000000000003E-2</c:v>
                </c:pt>
                <c:pt idx="633">
                  <c:v>-7.6857999999999996E-2</c:v>
                </c:pt>
                <c:pt idx="634">
                  <c:v>-7.6767000000000002E-2</c:v>
                </c:pt>
                <c:pt idx="635">
                  <c:v>-7.6678999999999997E-2</c:v>
                </c:pt>
                <c:pt idx="636">
                  <c:v>-7.6588000000000003E-2</c:v>
                </c:pt>
                <c:pt idx="637">
                  <c:v>-7.6493000000000005E-2</c:v>
                </c:pt>
                <c:pt idx="638">
                  <c:v>-7.6384999999999995E-2</c:v>
                </c:pt>
                <c:pt idx="639">
                  <c:v>-7.6266E-2</c:v>
                </c:pt>
                <c:pt idx="640">
                  <c:v>-7.6133999999999993E-2</c:v>
                </c:pt>
                <c:pt idx="641">
                  <c:v>-7.5997999999999996E-2</c:v>
                </c:pt>
                <c:pt idx="642">
                  <c:v>-7.5857999999999995E-2</c:v>
                </c:pt>
                <c:pt idx="643">
                  <c:v>-7.5718999999999995E-2</c:v>
                </c:pt>
                <c:pt idx="644">
                  <c:v>-7.5580999999999995E-2</c:v>
                </c:pt>
                <c:pt idx="645">
                  <c:v>-7.5443999999999997E-2</c:v>
                </c:pt>
                <c:pt idx="646">
                  <c:v>-7.5305999999999998E-2</c:v>
                </c:pt>
                <c:pt idx="647">
                  <c:v>-7.5159000000000004E-2</c:v>
                </c:pt>
                <c:pt idx="648">
                  <c:v>-7.5003E-2</c:v>
                </c:pt>
                <c:pt idx="649">
                  <c:v>-7.4844999999999995E-2</c:v>
                </c:pt>
                <c:pt idx="650">
                  <c:v>-7.4690000000000006E-2</c:v>
                </c:pt>
                <c:pt idx="651">
                  <c:v>-7.4533000000000002E-2</c:v>
                </c:pt>
                <c:pt idx="652">
                  <c:v>-7.4366000000000002E-2</c:v>
                </c:pt>
                <c:pt idx="653">
                  <c:v>-7.4190000000000006E-2</c:v>
                </c:pt>
                <c:pt idx="654">
                  <c:v>-7.4018E-2</c:v>
                </c:pt>
                <c:pt idx="655">
                  <c:v>-7.3848999999999998E-2</c:v>
                </c:pt>
                <c:pt idx="656">
                  <c:v>-7.3679999999999995E-2</c:v>
                </c:pt>
                <c:pt idx="657">
                  <c:v>-7.3496000000000006E-2</c:v>
                </c:pt>
                <c:pt idx="658">
                  <c:v>-7.331E-2</c:v>
                </c:pt>
                <c:pt idx="659">
                  <c:v>-7.3114999999999999E-2</c:v>
                </c:pt>
                <c:pt idx="660">
                  <c:v>-7.2919999999999999E-2</c:v>
                </c:pt>
                <c:pt idx="661">
                  <c:v>-7.2713E-2</c:v>
                </c:pt>
                <c:pt idx="662">
                  <c:v>-7.2510000000000005E-2</c:v>
                </c:pt>
                <c:pt idx="663">
                  <c:v>-7.2311E-2</c:v>
                </c:pt>
                <c:pt idx="664">
                  <c:v>-7.2109999999999994E-2</c:v>
                </c:pt>
                <c:pt idx="665">
                  <c:v>-7.1905999999999998E-2</c:v>
                </c:pt>
                <c:pt idx="666">
                  <c:v>-7.1704000000000004E-2</c:v>
                </c:pt>
                <c:pt idx="667">
                  <c:v>-7.1510000000000004E-2</c:v>
                </c:pt>
                <c:pt idx="668">
                  <c:v>-7.1316000000000004E-2</c:v>
                </c:pt>
                <c:pt idx="669">
                  <c:v>-7.1113999999999997E-2</c:v>
                </c:pt>
                <c:pt idx="670">
                  <c:v>-7.0910000000000001E-2</c:v>
                </c:pt>
                <c:pt idx="671">
                  <c:v>-7.0712999999999998E-2</c:v>
                </c:pt>
                <c:pt idx="672">
                  <c:v>-7.0524000000000003E-2</c:v>
                </c:pt>
                <c:pt idx="673">
                  <c:v>-7.0338999999999999E-2</c:v>
                </c:pt>
                <c:pt idx="674">
                  <c:v>-7.0148000000000002E-2</c:v>
                </c:pt>
                <c:pt idx="675">
                  <c:v>-6.9960999999999995E-2</c:v>
                </c:pt>
                <c:pt idx="676">
                  <c:v>-6.9771E-2</c:v>
                </c:pt>
                <c:pt idx="677">
                  <c:v>-6.9587999999999997E-2</c:v>
                </c:pt>
                <c:pt idx="678">
                  <c:v>-6.9407999999999997E-2</c:v>
                </c:pt>
                <c:pt idx="679">
                  <c:v>-6.9231000000000001E-2</c:v>
                </c:pt>
                <c:pt idx="680">
                  <c:v>-6.9059999999999996E-2</c:v>
                </c:pt>
                <c:pt idx="681">
                  <c:v>-6.8892999999999996E-2</c:v>
                </c:pt>
                <c:pt idx="682">
                  <c:v>-6.8741999999999998E-2</c:v>
                </c:pt>
                <c:pt idx="683">
                  <c:v>-6.8597000000000005E-2</c:v>
                </c:pt>
                <c:pt idx="684">
                  <c:v>-6.8467E-2</c:v>
                </c:pt>
                <c:pt idx="685">
                  <c:v>-6.8338999999999997E-2</c:v>
                </c:pt>
                <c:pt idx="686">
                  <c:v>-6.8213999999999997E-2</c:v>
                </c:pt>
                <c:pt idx="687">
                  <c:v>-6.8086999999999995E-2</c:v>
                </c:pt>
                <c:pt idx="688">
                  <c:v>-6.7968000000000001E-2</c:v>
                </c:pt>
                <c:pt idx="689">
                  <c:v>-6.7863000000000007E-2</c:v>
                </c:pt>
                <c:pt idx="690">
                  <c:v>-6.7768999999999996E-2</c:v>
                </c:pt>
                <c:pt idx="691">
                  <c:v>-6.7682999999999993E-2</c:v>
                </c:pt>
                <c:pt idx="692">
                  <c:v>-6.7602999999999996E-2</c:v>
                </c:pt>
                <c:pt idx="693">
                  <c:v>-6.7532999999999996E-2</c:v>
                </c:pt>
                <c:pt idx="694">
                  <c:v>-6.7471000000000003E-2</c:v>
                </c:pt>
                <c:pt idx="695">
                  <c:v>-6.7419000000000007E-2</c:v>
                </c:pt>
                <c:pt idx="696">
                  <c:v>-6.7366999999999996E-2</c:v>
                </c:pt>
                <c:pt idx="697">
                  <c:v>-6.7317000000000002E-2</c:v>
                </c:pt>
                <c:pt idx="698">
                  <c:v>-6.7266000000000006E-2</c:v>
                </c:pt>
                <c:pt idx="699">
                  <c:v>-6.7236000000000004E-2</c:v>
                </c:pt>
                <c:pt idx="700">
                  <c:v>-6.7224999999999993E-2</c:v>
                </c:pt>
                <c:pt idx="701">
                  <c:v>-6.7224999999999993E-2</c:v>
                </c:pt>
                <c:pt idx="702">
                  <c:v>-6.7229999999999998E-2</c:v>
                </c:pt>
                <c:pt idx="703">
                  <c:v>-6.7237000000000005E-2</c:v>
                </c:pt>
                <c:pt idx="704">
                  <c:v>-6.7243999999999998E-2</c:v>
                </c:pt>
                <c:pt idx="705">
                  <c:v>-6.7248000000000002E-2</c:v>
                </c:pt>
                <c:pt idx="706">
                  <c:v>-6.7262000000000002E-2</c:v>
                </c:pt>
                <c:pt idx="707">
                  <c:v>-6.7295999999999995E-2</c:v>
                </c:pt>
                <c:pt idx="708">
                  <c:v>-6.7349000000000006E-2</c:v>
                </c:pt>
                <c:pt idx="709">
                  <c:v>-6.7393999999999996E-2</c:v>
                </c:pt>
                <c:pt idx="710">
                  <c:v>-6.744E-2</c:v>
                </c:pt>
                <c:pt idx="711">
                  <c:v>-6.7483000000000001E-2</c:v>
                </c:pt>
                <c:pt idx="712">
                  <c:v>-6.7549999999999999E-2</c:v>
                </c:pt>
                <c:pt idx="713">
                  <c:v>-6.7614999999999995E-2</c:v>
                </c:pt>
                <c:pt idx="714">
                  <c:v>-6.7681000000000005E-2</c:v>
                </c:pt>
                <c:pt idx="715">
                  <c:v>-6.7741999999999997E-2</c:v>
                </c:pt>
                <c:pt idx="716">
                  <c:v>-6.7812999999999998E-2</c:v>
                </c:pt>
                <c:pt idx="717">
                  <c:v>-6.7889000000000005E-2</c:v>
                </c:pt>
                <c:pt idx="718">
                  <c:v>-6.7970000000000003E-2</c:v>
                </c:pt>
                <c:pt idx="719">
                  <c:v>-6.8053000000000002E-2</c:v>
                </c:pt>
                <c:pt idx="720">
                  <c:v>-6.8141999999999994E-2</c:v>
                </c:pt>
                <c:pt idx="721">
                  <c:v>-6.8231E-2</c:v>
                </c:pt>
                <c:pt idx="722">
                  <c:v>-6.8320000000000006E-2</c:v>
                </c:pt>
                <c:pt idx="723">
                  <c:v>-6.8405999999999995E-2</c:v>
                </c:pt>
                <c:pt idx="724">
                  <c:v>-6.8490999999999996E-2</c:v>
                </c:pt>
                <c:pt idx="725">
                  <c:v>-6.8581000000000003E-2</c:v>
                </c:pt>
                <c:pt idx="726">
                  <c:v>-6.8673999999999999E-2</c:v>
                </c:pt>
                <c:pt idx="727">
                  <c:v>-6.8772E-2</c:v>
                </c:pt>
                <c:pt idx="728">
                  <c:v>-6.8871000000000002E-2</c:v>
                </c:pt>
                <c:pt idx="729">
                  <c:v>-6.8966E-2</c:v>
                </c:pt>
                <c:pt idx="730">
                  <c:v>-6.9048999999999999E-2</c:v>
                </c:pt>
                <c:pt idx="731">
                  <c:v>-6.9123000000000004E-2</c:v>
                </c:pt>
                <c:pt idx="732">
                  <c:v>-6.9191000000000003E-2</c:v>
                </c:pt>
                <c:pt idx="733">
                  <c:v>-6.9269999999999998E-2</c:v>
                </c:pt>
                <c:pt idx="734">
                  <c:v>-6.9350999999999996E-2</c:v>
                </c:pt>
                <c:pt idx="735">
                  <c:v>-6.9434999999999997E-2</c:v>
                </c:pt>
                <c:pt idx="736">
                  <c:v>-6.9512000000000004E-2</c:v>
                </c:pt>
                <c:pt idx="737">
                  <c:v>-6.9589999999999999E-2</c:v>
                </c:pt>
                <c:pt idx="738">
                  <c:v>-6.9666000000000006E-2</c:v>
                </c:pt>
                <c:pt idx="739">
                  <c:v>-6.9735000000000005E-2</c:v>
                </c:pt>
                <c:pt idx="740">
                  <c:v>-6.9788000000000003E-2</c:v>
                </c:pt>
                <c:pt idx="741">
                  <c:v>-6.9831000000000004E-2</c:v>
                </c:pt>
                <c:pt idx="742">
                  <c:v>-6.9874000000000006E-2</c:v>
                </c:pt>
                <c:pt idx="743">
                  <c:v>-6.9925000000000001E-2</c:v>
                </c:pt>
                <c:pt idx="744">
                  <c:v>-6.9976999999999998E-2</c:v>
                </c:pt>
                <c:pt idx="745">
                  <c:v>-7.0019999999999999E-2</c:v>
                </c:pt>
                <c:pt idx="746">
                  <c:v>-7.0039000000000004E-2</c:v>
                </c:pt>
                <c:pt idx="747">
                  <c:v>-7.0045999999999997E-2</c:v>
                </c:pt>
                <c:pt idx="748">
                  <c:v>-7.0045999999999997E-2</c:v>
                </c:pt>
                <c:pt idx="749">
                  <c:v>-7.0044999999999996E-2</c:v>
                </c:pt>
                <c:pt idx="750">
                  <c:v>-7.0039000000000004E-2</c:v>
                </c:pt>
                <c:pt idx="751">
                  <c:v>-7.0027000000000006E-2</c:v>
                </c:pt>
                <c:pt idx="752">
                  <c:v>-7.0013000000000006E-2</c:v>
                </c:pt>
                <c:pt idx="753">
                  <c:v>-6.9986999999999994E-2</c:v>
                </c:pt>
                <c:pt idx="754">
                  <c:v>-6.9948999999999997E-2</c:v>
                </c:pt>
                <c:pt idx="755">
                  <c:v>-6.9897000000000001E-2</c:v>
                </c:pt>
                <c:pt idx="756">
                  <c:v>-6.9846000000000005E-2</c:v>
                </c:pt>
                <c:pt idx="757">
                  <c:v>-6.9817000000000004E-2</c:v>
                </c:pt>
                <c:pt idx="758">
                  <c:v>-6.9814000000000001E-2</c:v>
                </c:pt>
                <c:pt idx="759">
                  <c:v>-6.9834999999999994E-2</c:v>
                </c:pt>
                <c:pt idx="760">
                  <c:v>-6.9851999999999997E-2</c:v>
                </c:pt>
                <c:pt idx="761">
                  <c:v>-6.9869000000000001E-2</c:v>
                </c:pt>
                <c:pt idx="762">
                  <c:v>-6.9864999999999997E-2</c:v>
                </c:pt>
                <c:pt idx="763">
                  <c:v>-6.9838999999999998E-2</c:v>
                </c:pt>
                <c:pt idx="764">
                  <c:v>-6.9779999999999995E-2</c:v>
                </c:pt>
                <c:pt idx="765">
                  <c:v>-6.9695999999999994E-2</c:v>
                </c:pt>
                <c:pt idx="766">
                  <c:v>-6.9584999999999994E-2</c:v>
                </c:pt>
                <c:pt idx="767">
                  <c:v>-6.9439000000000001E-2</c:v>
                </c:pt>
                <c:pt idx="768">
                  <c:v>-6.9268999999999997E-2</c:v>
                </c:pt>
                <c:pt idx="769">
                  <c:v>-6.9088999999999998E-2</c:v>
                </c:pt>
                <c:pt idx="770">
                  <c:v>-6.8916000000000005E-2</c:v>
                </c:pt>
                <c:pt idx="771">
                  <c:v>-6.8739999999999996E-2</c:v>
                </c:pt>
                <c:pt idx="772">
                  <c:v>-6.8562999999999999E-2</c:v>
                </c:pt>
                <c:pt idx="773">
                  <c:v>-6.8391999999999994E-2</c:v>
                </c:pt>
                <c:pt idx="774">
                  <c:v>-6.8246000000000001E-2</c:v>
                </c:pt>
                <c:pt idx="775">
                  <c:v>-6.812E-2</c:v>
                </c:pt>
                <c:pt idx="776">
                  <c:v>-6.8013000000000004E-2</c:v>
                </c:pt>
                <c:pt idx="777">
                  <c:v>-6.7896999999999999E-2</c:v>
                </c:pt>
                <c:pt idx="778">
                  <c:v>-6.7766000000000007E-2</c:v>
                </c:pt>
                <c:pt idx="779">
                  <c:v>-6.7605999999999999E-2</c:v>
                </c:pt>
                <c:pt idx="780">
                  <c:v>-6.7417000000000005E-2</c:v>
                </c:pt>
                <c:pt idx="781">
                  <c:v>-6.7188999999999999E-2</c:v>
                </c:pt>
                <c:pt idx="782">
                  <c:v>-6.6916000000000003E-2</c:v>
                </c:pt>
                <c:pt idx="783">
                  <c:v>-6.6597000000000003E-2</c:v>
                </c:pt>
                <c:pt idx="784">
                  <c:v>-6.6254999999999994E-2</c:v>
                </c:pt>
                <c:pt idx="785">
                  <c:v>-6.5920999999999993E-2</c:v>
                </c:pt>
                <c:pt idx="786">
                  <c:v>-6.5629000000000007E-2</c:v>
                </c:pt>
                <c:pt idx="787">
                  <c:v>-6.5369999999999998E-2</c:v>
                </c:pt>
                <c:pt idx="788">
                  <c:v>-6.5125000000000002E-2</c:v>
                </c:pt>
                <c:pt idx="789">
                  <c:v>-6.4847000000000002E-2</c:v>
                </c:pt>
                <c:pt idx="790">
                  <c:v>-6.4516000000000004E-2</c:v>
                </c:pt>
                <c:pt idx="791">
                  <c:v>-6.411E-2</c:v>
                </c:pt>
                <c:pt idx="792">
                  <c:v>-6.3627000000000003E-2</c:v>
                </c:pt>
                <c:pt idx="793">
                  <c:v>-6.3046000000000005E-2</c:v>
                </c:pt>
                <c:pt idx="794">
                  <c:v>-6.2369000000000001E-2</c:v>
                </c:pt>
                <c:pt idx="795">
                  <c:v>-6.1595999999999998E-2</c:v>
                </c:pt>
                <c:pt idx="796">
                  <c:v>-6.0761999999999997E-2</c:v>
                </c:pt>
                <c:pt idx="797">
                  <c:v>-5.987E-2</c:v>
                </c:pt>
                <c:pt idx="798">
                  <c:v>-5.8949000000000001E-2</c:v>
                </c:pt>
                <c:pt idx="799">
                  <c:v>-5.7993999999999997E-2</c:v>
                </c:pt>
                <c:pt idx="800">
                  <c:v>-5.7016999999999998E-2</c:v>
                </c:pt>
                <c:pt idx="801">
                  <c:v>-5.5988999999999997E-2</c:v>
                </c:pt>
                <c:pt idx="802">
                  <c:v>-5.4901999999999999E-2</c:v>
                </c:pt>
                <c:pt idx="803">
                  <c:v>-5.3737E-2</c:v>
                </c:pt>
                <c:pt idx="804">
                  <c:v>-5.2505000000000003E-2</c:v>
                </c:pt>
                <c:pt idx="805">
                  <c:v>-5.1182999999999999E-2</c:v>
                </c:pt>
                <c:pt idx="806">
                  <c:v>-4.9778999999999997E-2</c:v>
                </c:pt>
                <c:pt idx="807">
                  <c:v>-4.8277E-2</c:v>
                </c:pt>
                <c:pt idx="808">
                  <c:v>-4.6712999999999998E-2</c:v>
                </c:pt>
                <c:pt idx="809">
                  <c:v>-4.5116000000000003E-2</c:v>
                </c:pt>
                <c:pt idx="810">
                  <c:v>-4.3555000000000003E-2</c:v>
                </c:pt>
                <c:pt idx="811">
                  <c:v>-4.2108E-2</c:v>
                </c:pt>
                <c:pt idx="812">
                  <c:v>-4.0867000000000001E-2</c:v>
                </c:pt>
                <c:pt idx="813">
                  <c:v>-3.9867E-2</c:v>
                </c:pt>
                <c:pt idx="814">
                  <c:v>-3.9072999999999997E-2</c:v>
                </c:pt>
                <c:pt idx="815">
                  <c:v>-3.8371000000000002E-2</c:v>
                </c:pt>
                <c:pt idx="816">
                  <c:v>-3.7613000000000001E-2</c:v>
                </c:pt>
                <c:pt idx="817">
                  <c:v>-3.6674999999999999E-2</c:v>
                </c:pt>
                <c:pt idx="818">
                  <c:v>-3.5471999999999997E-2</c:v>
                </c:pt>
                <c:pt idx="819">
                  <c:v>-3.3987000000000003E-2</c:v>
                </c:pt>
                <c:pt idx="820">
                  <c:v>-3.2229000000000001E-2</c:v>
                </c:pt>
                <c:pt idx="821">
                  <c:v>-3.0213E-2</c:v>
                </c:pt>
                <c:pt idx="822">
                  <c:v>-2.7938999999999999E-2</c:v>
                </c:pt>
                <c:pt idx="823">
                  <c:v>-2.5395999999999998E-2</c:v>
                </c:pt>
                <c:pt idx="824">
                  <c:v>-2.2577E-2</c:v>
                </c:pt>
                <c:pt idx="825">
                  <c:v>-1.9484000000000001E-2</c:v>
                </c:pt>
                <c:pt idx="826">
                  <c:v>-1.6116999999999999E-2</c:v>
                </c:pt>
                <c:pt idx="827">
                  <c:v>-1.2485E-2</c:v>
                </c:pt>
                <c:pt idx="828">
                  <c:v>-8.5880000000000001E-3</c:v>
                </c:pt>
                <c:pt idx="829">
                  <c:v>-4.4409999999999996E-3</c:v>
                </c:pt>
                <c:pt idx="830" formatCode="0.00E+00">
                  <c:v>-5.0000000000000002E-5</c:v>
                </c:pt>
                <c:pt idx="831">
                  <c:v>4.5919999999999997E-3</c:v>
                </c:pt>
                <c:pt idx="832">
                  <c:v>9.4999999999999998E-3</c:v>
                </c:pt>
                <c:pt idx="833">
                  <c:v>1.4677000000000001E-2</c:v>
                </c:pt>
                <c:pt idx="834">
                  <c:v>2.0098999999999999E-2</c:v>
                </c:pt>
                <c:pt idx="835">
                  <c:v>2.5711999999999999E-2</c:v>
                </c:pt>
                <c:pt idx="836">
                  <c:v>3.1480000000000001E-2</c:v>
                </c:pt>
                <c:pt idx="837">
                  <c:v>3.7465999999999999E-2</c:v>
                </c:pt>
                <c:pt idx="838">
                  <c:v>4.3928000000000002E-2</c:v>
                </c:pt>
                <c:pt idx="839">
                  <c:v>5.1347999999999998E-2</c:v>
                </c:pt>
                <c:pt idx="840">
                  <c:v>6.0393000000000002E-2</c:v>
                </c:pt>
                <c:pt idx="841">
                  <c:v>7.1784000000000001E-2</c:v>
                </c:pt>
                <c:pt idx="842">
                  <c:v>8.6151000000000005E-2</c:v>
                </c:pt>
                <c:pt idx="843">
                  <c:v>0.103879</c:v>
                </c:pt>
                <c:pt idx="844">
                  <c:v>0.125055</c:v>
                </c:pt>
                <c:pt idx="845">
                  <c:v>0.149506</c:v>
                </c:pt>
                <c:pt idx="846">
                  <c:v>0.17707700000000001</c:v>
                </c:pt>
                <c:pt idx="847">
                  <c:v>0.20809800000000001</c:v>
                </c:pt>
                <c:pt idx="848">
                  <c:v>0.244144</c:v>
                </c:pt>
                <c:pt idx="849">
                  <c:v>0.28915400000000002</c:v>
                </c:pt>
                <c:pt idx="850">
                  <c:v>0.35039900000000002</c:v>
                </c:pt>
                <c:pt idx="851">
                  <c:v>0.43836199999999997</c:v>
                </c:pt>
                <c:pt idx="852">
                  <c:v>0.56304699999999996</c:v>
                </c:pt>
                <c:pt idx="853">
                  <c:v>0.72825600000000001</c:v>
                </c:pt>
                <c:pt idx="854">
                  <c:v>0.92800499999999997</c:v>
                </c:pt>
                <c:pt idx="855">
                  <c:v>1.1533789999999999</c:v>
                </c:pt>
                <c:pt idx="856">
                  <c:v>1.407294</c:v>
                </c:pt>
                <c:pt idx="857">
                  <c:v>1.7087079999999999</c:v>
                </c:pt>
                <c:pt idx="858">
                  <c:v>2.0634030000000001</c:v>
                </c:pt>
                <c:pt idx="859">
                  <c:v>2.4329879999999999</c:v>
                </c:pt>
                <c:pt idx="860">
                  <c:v>2.7393510000000001</c:v>
                </c:pt>
                <c:pt idx="861">
                  <c:v>2.929621</c:v>
                </c:pt>
                <c:pt idx="862">
                  <c:v>2.9912010000000002</c:v>
                </c:pt>
                <c:pt idx="863">
                  <c:v>2.9380199999999999</c:v>
                </c:pt>
                <c:pt idx="864">
                  <c:v>2.7653219999999998</c:v>
                </c:pt>
                <c:pt idx="865">
                  <c:v>2.4790999999999999</c:v>
                </c:pt>
                <c:pt idx="866">
                  <c:v>2.1172629999999999</c:v>
                </c:pt>
                <c:pt idx="867">
                  <c:v>1.742494</c:v>
                </c:pt>
                <c:pt idx="868">
                  <c:v>1.4118820000000001</c:v>
                </c:pt>
                <c:pt idx="869">
                  <c:v>1.151799</c:v>
                </c:pt>
                <c:pt idx="870">
                  <c:v>0.96633800000000003</c:v>
                </c:pt>
                <c:pt idx="871">
                  <c:v>0.84337600000000001</c:v>
                </c:pt>
                <c:pt idx="872">
                  <c:v>0.76678599999999997</c:v>
                </c:pt>
                <c:pt idx="873">
                  <c:v>0.72157400000000005</c:v>
                </c:pt>
                <c:pt idx="874">
                  <c:v>0.69508800000000004</c:v>
                </c:pt>
                <c:pt idx="875">
                  <c:v>0.67798099999999994</c:v>
                </c:pt>
                <c:pt idx="876">
                  <c:v>0.66365600000000002</c:v>
                </c:pt>
                <c:pt idx="877">
                  <c:v>0.64873099999999995</c:v>
                </c:pt>
                <c:pt idx="878">
                  <c:v>0.63301099999999999</c:v>
                </c:pt>
                <c:pt idx="879">
                  <c:v>0.61949900000000002</c:v>
                </c:pt>
                <c:pt idx="880">
                  <c:v>0.61349100000000001</c:v>
                </c:pt>
                <c:pt idx="881">
                  <c:v>0.62114000000000003</c:v>
                </c:pt>
                <c:pt idx="882">
                  <c:v>0.64756199999999997</c:v>
                </c:pt>
                <c:pt idx="883">
                  <c:v>0.69533100000000003</c:v>
                </c:pt>
                <c:pt idx="884">
                  <c:v>0.76392700000000002</c:v>
                </c:pt>
                <c:pt idx="885">
                  <c:v>0.85171600000000003</c:v>
                </c:pt>
                <c:pt idx="886">
                  <c:v>0.96045800000000003</c:v>
                </c:pt>
                <c:pt idx="887">
                  <c:v>1.101407</c:v>
                </c:pt>
                <c:pt idx="888">
                  <c:v>1.3036140000000001</c:v>
                </c:pt>
                <c:pt idx="889">
                  <c:v>1.615472</c:v>
                </c:pt>
                <c:pt idx="890">
                  <c:v>2.048918</c:v>
                </c:pt>
                <c:pt idx="891">
                  <c:v>2.541747</c:v>
                </c:pt>
                <c:pt idx="892">
                  <c:v>2.9505729999999999</c:v>
                </c:pt>
                <c:pt idx="893">
                  <c:v>3.1945320000000001</c:v>
                </c:pt>
                <c:pt idx="894">
                  <c:v>3.2781630000000002</c:v>
                </c:pt>
                <c:pt idx="895">
                  <c:v>3.29332</c:v>
                </c:pt>
                <c:pt idx="896">
                  <c:v>3.2839360000000002</c:v>
                </c:pt>
                <c:pt idx="897">
                  <c:v>3.277542</c:v>
                </c:pt>
                <c:pt idx="898">
                  <c:v>3.2612869999999998</c:v>
                </c:pt>
                <c:pt idx="899">
                  <c:v>3.2236359999999999</c:v>
                </c:pt>
                <c:pt idx="900">
                  <c:v>3.1082230000000002</c:v>
                </c:pt>
                <c:pt idx="901">
                  <c:v>2.8785859999999999</c:v>
                </c:pt>
                <c:pt idx="902">
                  <c:v>2.5298919999999998</c:v>
                </c:pt>
                <c:pt idx="903">
                  <c:v>2.131291</c:v>
                </c:pt>
                <c:pt idx="904">
                  <c:v>1.760554</c:v>
                </c:pt>
                <c:pt idx="905">
                  <c:v>1.4724999999999999</c:v>
                </c:pt>
                <c:pt idx="906">
                  <c:v>1.269174</c:v>
                </c:pt>
                <c:pt idx="907">
                  <c:v>1.1260220000000001</c:v>
                </c:pt>
                <c:pt idx="908">
                  <c:v>1.0155989999999999</c:v>
                </c:pt>
                <c:pt idx="909">
                  <c:v>0.91944800000000004</c:v>
                </c:pt>
                <c:pt idx="910">
                  <c:v>0.82923500000000006</c:v>
                </c:pt>
                <c:pt idx="911">
                  <c:v>0.74397100000000005</c:v>
                </c:pt>
                <c:pt idx="912">
                  <c:v>0.66523100000000002</c:v>
                </c:pt>
                <c:pt idx="913">
                  <c:v>0.59486600000000001</c:v>
                </c:pt>
                <c:pt idx="914">
                  <c:v>0.53447</c:v>
                </c:pt>
                <c:pt idx="915">
                  <c:v>0.48614200000000002</c:v>
                </c:pt>
                <c:pt idx="916">
                  <c:v>0.45116699999999998</c:v>
                </c:pt>
                <c:pt idx="917">
                  <c:v>0.42860199999999998</c:v>
                </c:pt>
                <c:pt idx="918">
                  <c:v>0.41437299999999999</c:v>
                </c:pt>
                <c:pt idx="919">
                  <c:v>0.403252</c:v>
                </c:pt>
                <c:pt idx="920">
                  <c:v>0.39127600000000001</c:v>
                </c:pt>
                <c:pt idx="921">
                  <c:v>0.37691200000000002</c:v>
                </c:pt>
                <c:pt idx="922">
                  <c:v>0.35996800000000001</c:v>
                </c:pt>
                <c:pt idx="923">
                  <c:v>0.33986</c:v>
                </c:pt>
                <c:pt idx="924">
                  <c:v>0.31529600000000002</c:v>
                </c:pt>
                <c:pt idx="925">
                  <c:v>0.285325</c:v>
                </c:pt>
                <c:pt idx="926">
                  <c:v>0.25061499999999998</c:v>
                </c:pt>
                <c:pt idx="927">
                  <c:v>0.21357200000000001</c:v>
                </c:pt>
                <c:pt idx="928">
                  <c:v>0.17714199999999999</c:v>
                </c:pt>
                <c:pt idx="929">
                  <c:v>0.14358000000000001</c:v>
                </c:pt>
                <c:pt idx="930">
                  <c:v>0.11383</c:v>
                </c:pt>
                <c:pt idx="931">
                  <c:v>8.7911000000000003E-2</c:v>
                </c:pt>
                <c:pt idx="932">
                  <c:v>6.5518999999999994E-2</c:v>
                </c:pt>
                <c:pt idx="933">
                  <c:v>4.6390000000000001E-2</c:v>
                </c:pt>
                <c:pt idx="934">
                  <c:v>3.0365E-2</c:v>
                </c:pt>
                <c:pt idx="935">
                  <c:v>1.7222999999999999E-2</c:v>
                </c:pt>
                <c:pt idx="936">
                  <c:v>6.6239999999999997E-3</c:v>
                </c:pt>
                <c:pt idx="937">
                  <c:v>-1.9090000000000001E-3</c:v>
                </c:pt>
                <c:pt idx="938">
                  <c:v>-8.9009999999999992E-3</c:v>
                </c:pt>
                <c:pt idx="939">
                  <c:v>-1.4819000000000001E-2</c:v>
                </c:pt>
                <c:pt idx="940">
                  <c:v>-2.0055E-2</c:v>
                </c:pt>
                <c:pt idx="941">
                  <c:v>-2.4868000000000001E-2</c:v>
                </c:pt>
                <c:pt idx="942">
                  <c:v>-2.9388999999999998E-2</c:v>
                </c:pt>
                <c:pt idx="943">
                  <c:v>-3.3610000000000001E-2</c:v>
                </c:pt>
                <c:pt idx="944">
                  <c:v>-3.7479999999999999E-2</c:v>
                </c:pt>
                <c:pt idx="945">
                  <c:v>-4.0959000000000002E-2</c:v>
                </c:pt>
                <c:pt idx="946">
                  <c:v>-4.4070999999999999E-2</c:v>
                </c:pt>
                <c:pt idx="947">
                  <c:v>-4.6870000000000002E-2</c:v>
                </c:pt>
                <c:pt idx="948">
                  <c:v>-4.9423000000000002E-2</c:v>
                </c:pt>
                <c:pt idx="949">
                  <c:v>-5.1769000000000003E-2</c:v>
                </c:pt>
                <c:pt idx="950">
                  <c:v>-5.3897E-2</c:v>
                </c:pt>
                <c:pt idx="951">
                  <c:v>-5.5793000000000002E-2</c:v>
                </c:pt>
                <c:pt idx="952">
                  <c:v>-5.7417000000000003E-2</c:v>
                </c:pt>
                <c:pt idx="953">
                  <c:v>-5.8827999999999998E-2</c:v>
                </c:pt>
                <c:pt idx="954">
                  <c:v>-6.0061999999999997E-2</c:v>
                </c:pt>
                <c:pt idx="955">
                  <c:v>-6.1245000000000001E-2</c:v>
                </c:pt>
                <c:pt idx="956">
                  <c:v>-6.2396E-2</c:v>
                </c:pt>
                <c:pt idx="957">
                  <c:v>-6.3556000000000001E-2</c:v>
                </c:pt>
                <c:pt idx="958">
                  <c:v>-6.4690999999999999E-2</c:v>
                </c:pt>
                <c:pt idx="959">
                  <c:v>-6.5782999999999994E-2</c:v>
                </c:pt>
                <c:pt idx="960">
                  <c:v>-6.6812999999999997E-2</c:v>
                </c:pt>
                <c:pt idx="961">
                  <c:v>-6.7749000000000004E-2</c:v>
                </c:pt>
                <c:pt idx="962">
                  <c:v>-6.8588999999999997E-2</c:v>
                </c:pt>
                <c:pt idx="963">
                  <c:v>-6.9328000000000001E-2</c:v>
                </c:pt>
                <c:pt idx="964">
                  <c:v>-6.9998000000000005E-2</c:v>
                </c:pt>
                <c:pt idx="965">
                  <c:v>-7.0636000000000004E-2</c:v>
                </c:pt>
                <c:pt idx="966">
                  <c:v>-7.1236999999999995E-2</c:v>
                </c:pt>
                <c:pt idx="967">
                  <c:v>-7.1798000000000001E-2</c:v>
                </c:pt>
                <c:pt idx="968">
                  <c:v>-7.2297E-2</c:v>
                </c:pt>
                <c:pt idx="969">
                  <c:v>-7.2761000000000006E-2</c:v>
                </c:pt>
                <c:pt idx="970">
                  <c:v>-7.3200000000000001E-2</c:v>
                </c:pt>
                <c:pt idx="971">
                  <c:v>-7.3623999999999995E-2</c:v>
                </c:pt>
                <c:pt idx="972">
                  <c:v>-7.4031E-2</c:v>
                </c:pt>
                <c:pt idx="973">
                  <c:v>-7.4418999999999999E-2</c:v>
                </c:pt>
                <c:pt idx="974">
                  <c:v>-7.4790999999999996E-2</c:v>
                </c:pt>
                <c:pt idx="975">
                  <c:v>-7.5142E-2</c:v>
                </c:pt>
                <c:pt idx="976">
                  <c:v>-7.5469999999999995E-2</c:v>
                </c:pt>
                <c:pt idx="977">
                  <c:v>-7.5778999999999999E-2</c:v>
                </c:pt>
                <c:pt idx="978">
                  <c:v>-7.6064000000000007E-2</c:v>
                </c:pt>
                <c:pt idx="979">
                  <c:v>-7.6330999999999996E-2</c:v>
                </c:pt>
                <c:pt idx="980">
                  <c:v>-7.6565999999999995E-2</c:v>
                </c:pt>
                <c:pt idx="981">
                  <c:v>-7.6785999999999993E-2</c:v>
                </c:pt>
                <c:pt idx="982">
                  <c:v>-7.7003000000000002E-2</c:v>
                </c:pt>
                <c:pt idx="983">
                  <c:v>-7.7228000000000005E-2</c:v>
                </c:pt>
                <c:pt idx="984">
                  <c:v>-7.7465000000000006E-2</c:v>
                </c:pt>
                <c:pt idx="985">
                  <c:v>-7.7690999999999996E-2</c:v>
                </c:pt>
                <c:pt idx="986">
                  <c:v>-7.7912999999999996E-2</c:v>
                </c:pt>
                <c:pt idx="987">
                  <c:v>-7.8120999999999996E-2</c:v>
                </c:pt>
                <c:pt idx="988">
                  <c:v>-7.8323000000000004E-2</c:v>
                </c:pt>
                <c:pt idx="989">
                  <c:v>-7.8514E-2</c:v>
                </c:pt>
                <c:pt idx="990">
                  <c:v>-7.8692999999999999E-2</c:v>
                </c:pt>
                <c:pt idx="991">
                  <c:v>-7.8880000000000006E-2</c:v>
                </c:pt>
                <c:pt idx="992">
                  <c:v>-7.9066999999999998E-2</c:v>
                </c:pt>
                <c:pt idx="993">
                  <c:v>-7.9261999999999999E-2</c:v>
                </c:pt>
                <c:pt idx="994">
                  <c:v>-7.9445000000000002E-2</c:v>
                </c:pt>
                <c:pt idx="995">
                  <c:v>-7.9625000000000001E-2</c:v>
                </c:pt>
                <c:pt idx="996">
                  <c:v>-7.9800999999999997E-2</c:v>
                </c:pt>
                <c:pt idx="997">
                  <c:v>-7.9966999999999996E-2</c:v>
                </c:pt>
                <c:pt idx="998">
                  <c:v>-8.0119999999999997E-2</c:v>
                </c:pt>
                <c:pt idx="999">
                  <c:v>-8.0253000000000005E-2</c:v>
                </c:pt>
                <c:pt idx="1000">
                  <c:v>-8.0381999999999995E-2</c:v>
                </c:pt>
                <c:pt idx="1001">
                  <c:v>-8.0505999999999994E-2</c:v>
                </c:pt>
                <c:pt idx="1002">
                  <c:v>-8.0628000000000005E-2</c:v>
                </c:pt>
                <c:pt idx="1003">
                  <c:v>-8.0740000000000006E-2</c:v>
                </c:pt>
                <c:pt idx="1004">
                  <c:v>-8.0846000000000001E-2</c:v>
                </c:pt>
                <c:pt idx="1005">
                  <c:v>-8.0943000000000001E-2</c:v>
                </c:pt>
                <c:pt idx="1006">
                  <c:v>-8.1036999999999998E-2</c:v>
                </c:pt>
                <c:pt idx="1007">
                  <c:v>-8.1124000000000002E-2</c:v>
                </c:pt>
                <c:pt idx="1008">
                  <c:v>-8.1213999999999995E-2</c:v>
                </c:pt>
                <c:pt idx="1009">
                  <c:v>-8.1301999999999999E-2</c:v>
                </c:pt>
                <c:pt idx="1010">
                  <c:v>-8.1389000000000003E-2</c:v>
                </c:pt>
                <c:pt idx="1011">
                  <c:v>-8.1463999999999995E-2</c:v>
                </c:pt>
                <c:pt idx="1012">
                  <c:v>-8.1534999999999996E-2</c:v>
                </c:pt>
                <c:pt idx="1013">
                  <c:v>-8.1604999999999997E-2</c:v>
                </c:pt>
                <c:pt idx="1014">
                  <c:v>-8.1674999999999998E-2</c:v>
                </c:pt>
                <c:pt idx="1015">
                  <c:v>-8.1739000000000006E-2</c:v>
                </c:pt>
                <c:pt idx="1016">
                  <c:v>-8.1809000000000007E-2</c:v>
                </c:pt>
                <c:pt idx="1017">
                  <c:v>-8.1874000000000002E-2</c:v>
                </c:pt>
                <c:pt idx="1018">
                  <c:v>-8.1944000000000003E-2</c:v>
                </c:pt>
                <c:pt idx="1019">
                  <c:v>-8.2000000000000003E-2</c:v>
                </c:pt>
                <c:pt idx="1020">
                  <c:v>-8.2066E-2</c:v>
                </c:pt>
                <c:pt idx="1021">
                  <c:v>-8.2125000000000004E-2</c:v>
                </c:pt>
                <c:pt idx="1022">
                  <c:v>-8.2184999999999994E-2</c:v>
                </c:pt>
                <c:pt idx="1023">
                  <c:v>-8.2222000000000003E-2</c:v>
                </c:pt>
                <c:pt idx="1024">
                  <c:v>-8.2253000000000007E-2</c:v>
                </c:pt>
                <c:pt idx="1025">
                  <c:v>-8.2282999999999995E-2</c:v>
                </c:pt>
                <c:pt idx="1026">
                  <c:v>-8.2323999999999994E-2</c:v>
                </c:pt>
                <c:pt idx="1027">
                  <c:v>-8.2377000000000006E-2</c:v>
                </c:pt>
                <c:pt idx="1028">
                  <c:v>-8.2433999999999993E-2</c:v>
                </c:pt>
                <c:pt idx="1029">
                  <c:v>-8.2502000000000006E-2</c:v>
                </c:pt>
                <c:pt idx="1030">
                  <c:v>-8.2573999999999995E-2</c:v>
                </c:pt>
                <c:pt idx="1031">
                  <c:v>-8.2657999999999995E-2</c:v>
                </c:pt>
                <c:pt idx="1032">
                  <c:v>-8.2741999999999996E-2</c:v>
                </c:pt>
                <c:pt idx="1033">
                  <c:v>-8.2835000000000006E-2</c:v>
                </c:pt>
                <c:pt idx="1034">
                  <c:v>-8.2914000000000002E-2</c:v>
                </c:pt>
                <c:pt idx="1035">
                  <c:v>-8.2984000000000002E-2</c:v>
                </c:pt>
                <c:pt idx="1036">
                  <c:v>-8.3030000000000007E-2</c:v>
                </c:pt>
                <c:pt idx="1037">
                  <c:v>-8.3065E-2</c:v>
                </c:pt>
                <c:pt idx="1038">
                  <c:v>-8.3097000000000004E-2</c:v>
                </c:pt>
                <c:pt idx="1039">
                  <c:v>-8.3136000000000002E-2</c:v>
                </c:pt>
                <c:pt idx="1040">
                  <c:v>-8.3180000000000004E-2</c:v>
                </c:pt>
                <c:pt idx="1041">
                  <c:v>-8.3206000000000002E-2</c:v>
                </c:pt>
                <c:pt idx="1042">
                  <c:v>-8.3219000000000001E-2</c:v>
                </c:pt>
                <c:pt idx="1043">
                  <c:v>-8.3216999999999999E-2</c:v>
                </c:pt>
                <c:pt idx="1044">
                  <c:v>-8.3220000000000002E-2</c:v>
                </c:pt>
                <c:pt idx="1045">
                  <c:v>-8.3219000000000001E-2</c:v>
                </c:pt>
                <c:pt idx="1046">
                  <c:v>-8.3220000000000002E-2</c:v>
                </c:pt>
                <c:pt idx="1047">
                  <c:v>-8.3210999999999993E-2</c:v>
                </c:pt>
                <c:pt idx="1048">
                  <c:v>-8.3196000000000006E-2</c:v>
                </c:pt>
                <c:pt idx="1049">
                  <c:v>-8.3173999999999998E-2</c:v>
                </c:pt>
                <c:pt idx="1050">
                  <c:v>-8.3159999999999998E-2</c:v>
                </c:pt>
                <c:pt idx="1051">
                  <c:v>-8.3145999999999998E-2</c:v>
                </c:pt>
                <c:pt idx="1052">
                  <c:v>-8.3128999999999995E-2</c:v>
                </c:pt>
                <c:pt idx="1053">
                  <c:v>-8.3102999999999996E-2</c:v>
                </c:pt>
                <c:pt idx="1054">
                  <c:v>-8.3076999999999998E-2</c:v>
                </c:pt>
                <c:pt idx="1055">
                  <c:v>-8.3058999999999994E-2</c:v>
                </c:pt>
                <c:pt idx="1056">
                  <c:v>-8.3039000000000002E-2</c:v>
                </c:pt>
                <c:pt idx="1057">
                  <c:v>-8.3016000000000006E-2</c:v>
                </c:pt>
                <c:pt idx="1058">
                  <c:v>-8.2991999999999996E-2</c:v>
                </c:pt>
                <c:pt idx="1059">
                  <c:v>-8.2966999999999999E-2</c:v>
                </c:pt>
                <c:pt idx="1060">
                  <c:v>-8.2945000000000005E-2</c:v>
                </c:pt>
                <c:pt idx="1061">
                  <c:v>-8.2921999999999996E-2</c:v>
                </c:pt>
                <c:pt idx="1062">
                  <c:v>-8.2916000000000004E-2</c:v>
                </c:pt>
                <c:pt idx="1063">
                  <c:v>-8.2912E-2</c:v>
                </c:pt>
                <c:pt idx="1064">
                  <c:v>-8.2916000000000004E-2</c:v>
                </c:pt>
                <c:pt idx="1065">
                  <c:v>-8.2905000000000006E-2</c:v>
                </c:pt>
                <c:pt idx="1066">
                  <c:v>-8.2892999999999994E-2</c:v>
                </c:pt>
                <c:pt idx="1067">
                  <c:v>-8.2869999999999999E-2</c:v>
                </c:pt>
                <c:pt idx="1068">
                  <c:v>-8.2846000000000003E-2</c:v>
                </c:pt>
                <c:pt idx="1069">
                  <c:v>-8.2809999999999995E-2</c:v>
                </c:pt>
                <c:pt idx="1070">
                  <c:v>-8.2764000000000004E-2</c:v>
                </c:pt>
                <c:pt idx="1071">
                  <c:v>-8.2706000000000002E-2</c:v>
                </c:pt>
                <c:pt idx="1072">
                  <c:v>-8.2632999999999998E-2</c:v>
                </c:pt>
                <c:pt idx="1073">
                  <c:v>-8.2554000000000002E-2</c:v>
                </c:pt>
                <c:pt idx="1074">
                  <c:v>-8.2484000000000002E-2</c:v>
                </c:pt>
                <c:pt idx="1075">
                  <c:v>-8.2431000000000004E-2</c:v>
                </c:pt>
                <c:pt idx="1076">
                  <c:v>-8.2392999999999994E-2</c:v>
                </c:pt>
                <c:pt idx="1077">
                  <c:v>-8.2353999999999997E-2</c:v>
                </c:pt>
                <c:pt idx="1078">
                  <c:v>-8.2313999999999998E-2</c:v>
                </c:pt>
                <c:pt idx="1079">
                  <c:v>-8.2278000000000004E-2</c:v>
                </c:pt>
                <c:pt idx="1080">
                  <c:v>-8.2256999999999997E-2</c:v>
                </c:pt>
                <c:pt idx="1081">
                  <c:v>-8.2239999999999994E-2</c:v>
                </c:pt>
                <c:pt idx="1082">
                  <c:v>-8.2236000000000004E-2</c:v>
                </c:pt>
                <c:pt idx="1083">
                  <c:v>-8.2243999999999998E-2</c:v>
                </c:pt>
                <c:pt idx="1084">
                  <c:v>-8.2284999999999997E-2</c:v>
                </c:pt>
                <c:pt idx="1085">
                  <c:v>-8.2317000000000001E-2</c:v>
                </c:pt>
                <c:pt idx="1086">
                  <c:v>-8.2351999999999995E-2</c:v>
                </c:pt>
                <c:pt idx="1087">
                  <c:v>-8.2367999999999997E-2</c:v>
                </c:pt>
                <c:pt idx="1088">
                  <c:v>-8.2405999999999993E-2</c:v>
                </c:pt>
                <c:pt idx="1089">
                  <c:v>-8.2447000000000006E-2</c:v>
                </c:pt>
                <c:pt idx="1090">
                  <c:v>-8.2505999999999996E-2</c:v>
                </c:pt>
                <c:pt idx="1091">
                  <c:v>-8.2568000000000003E-2</c:v>
                </c:pt>
                <c:pt idx="1092">
                  <c:v>-8.2635E-2</c:v>
                </c:pt>
                <c:pt idx="1093">
                  <c:v>-8.2709000000000005E-2</c:v>
                </c:pt>
                <c:pt idx="1094">
                  <c:v>-8.2789000000000001E-2</c:v>
                </c:pt>
                <c:pt idx="1095">
                  <c:v>-8.2873000000000002E-2</c:v>
                </c:pt>
                <c:pt idx="1096">
                  <c:v>-8.2954E-2</c:v>
                </c:pt>
                <c:pt idx="1097">
                  <c:v>-8.3026000000000003E-2</c:v>
                </c:pt>
                <c:pt idx="1098">
                  <c:v>-8.3098000000000005E-2</c:v>
                </c:pt>
                <c:pt idx="1099">
                  <c:v>-8.3166000000000004E-2</c:v>
                </c:pt>
                <c:pt idx="1100">
                  <c:v>-8.3232E-2</c:v>
                </c:pt>
                <c:pt idx="1101">
                  <c:v>-8.3270999999999998E-2</c:v>
                </c:pt>
                <c:pt idx="1102">
                  <c:v>-8.3301E-2</c:v>
                </c:pt>
                <c:pt idx="1103">
                  <c:v>-8.3331000000000002E-2</c:v>
                </c:pt>
                <c:pt idx="1104">
                  <c:v>-8.3380999999999997E-2</c:v>
                </c:pt>
                <c:pt idx="1105">
                  <c:v>-8.3435999999999996E-2</c:v>
                </c:pt>
                <c:pt idx="1106">
                  <c:v>-8.3501000000000006E-2</c:v>
                </c:pt>
                <c:pt idx="1107">
                  <c:v>-8.3578E-2</c:v>
                </c:pt>
                <c:pt idx="1108">
                  <c:v>-8.3673999999999998E-2</c:v>
                </c:pt>
                <c:pt idx="1109">
                  <c:v>-8.3780999999999994E-2</c:v>
                </c:pt>
                <c:pt idx="1110">
                  <c:v>-8.3892999999999995E-2</c:v>
                </c:pt>
                <c:pt idx="1111">
                  <c:v>-8.4019999999999997E-2</c:v>
                </c:pt>
                <c:pt idx="1112">
                  <c:v>-8.4168999999999994E-2</c:v>
                </c:pt>
                <c:pt idx="1113">
                  <c:v>-8.4344000000000002E-2</c:v>
                </c:pt>
                <c:pt idx="1114">
                  <c:v>-8.4536E-2</c:v>
                </c:pt>
                <c:pt idx="1115">
                  <c:v>-8.4725999999999996E-2</c:v>
                </c:pt>
                <c:pt idx="1116">
                  <c:v>-8.4897E-2</c:v>
                </c:pt>
                <c:pt idx="1117">
                  <c:v>-8.5041000000000005E-2</c:v>
                </c:pt>
                <c:pt idx="1118">
                  <c:v>-8.5168999999999995E-2</c:v>
                </c:pt>
                <c:pt idx="1119">
                  <c:v>-8.5271E-2</c:v>
                </c:pt>
                <c:pt idx="1120">
                  <c:v>-8.5349999999999995E-2</c:v>
                </c:pt>
                <c:pt idx="1121">
                  <c:v>-8.5396E-2</c:v>
                </c:pt>
                <c:pt idx="1122">
                  <c:v>-8.5425000000000001E-2</c:v>
                </c:pt>
                <c:pt idx="1123">
                  <c:v>-8.5428000000000004E-2</c:v>
                </c:pt>
                <c:pt idx="1124">
                  <c:v>-8.5411000000000001E-2</c:v>
                </c:pt>
                <c:pt idx="1125">
                  <c:v>-8.5367999999999999E-2</c:v>
                </c:pt>
                <c:pt idx="1126">
                  <c:v>-8.5315000000000002E-2</c:v>
                </c:pt>
                <c:pt idx="1127">
                  <c:v>-8.5247000000000003E-2</c:v>
                </c:pt>
                <c:pt idx="1128">
                  <c:v>-8.5167000000000007E-2</c:v>
                </c:pt>
                <c:pt idx="1129">
                  <c:v>-8.5069000000000006E-2</c:v>
                </c:pt>
                <c:pt idx="1130">
                  <c:v>-8.4963999999999998E-2</c:v>
                </c:pt>
                <c:pt idx="1131">
                  <c:v>-8.4863999999999995E-2</c:v>
                </c:pt>
                <c:pt idx="1132">
                  <c:v>-8.4780999999999995E-2</c:v>
                </c:pt>
                <c:pt idx="1133">
                  <c:v>-8.473E-2</c:v>
                </c:pt>
                <c:pt idx="1134">
                  <c:v>-8.4710999999999995E-2</c:v>
                </c:pt>
                <c:pt idx="1135">
                  <c:v>-8.4735000000000005E-2</c:v>
                </c:pt>
                <c:pt idx="1136">
                  <c:v>-8.4817000000000004E-2</c:v>
                </c:pt>
                <c:pt idx="1137">
                  <c:v>-8.4976999999999997E-2</c:v>
                </c:pt>
                <c:pt idx="1138">
                  <c:v>-8.5205000000000003E-2</c:v>
                </c:pt>
                <c:pt idx="1139">
                  <c:v>-8.5482000000000002E-2</c:v>
                </c:pt>
                <c:pt idx="1140">
                  <c:v>-8.5782999999999998E-2</c:v>
                </c:pt>
                <c:pt idx="1141">
                  <c:v>-8.6094000000000004E-2</c:v>
                </c:pt>
                <c:pt idx="1142">
                  <c:v>-8.6387000000000005E-2</c:v>
                </c:pt>
                <c:pt idx="1143">
                  <c:v>-8.6634000000000003E-2</c:v>
                </c:pt>
                <c:pt idx="1144">
                  <c:v>-8.6815000000000003E-2</c:v>
                </c:pt>
                <c:pt idx="1145">
                  <c:v>-8.6921999999999999E-2</c:v>
                </c:pt>
                <c:pt idx="1146">
                  <c:v>-8.6954000000000004E-2</c:v>
                </c:pt>
                <c:pt idx="1147">
                  <c:v>-8.6917999999999995E-2</c:v>
                </c:pt>
                <c:pt idx="1148">
                  <c:v>-8.6822999999999997E-2</c:v>
                </c:pt>
                <c:pt idx="1149">
                  <c:v>-8.6696999999999996E-2</c:v>
                </c:pt>
                <c:pt idx="1150">
                  <c:v>-8.6568000000000006E-2</c:v>
                </c:pt>
                <c:pt idx="1151">
                  <c:v>-8.6469000000000004E-2</c:v>
                </c:pt>
                <c:pt idx="1152">
                  <c:v>-8.6425000000000002E-2</c:v>
                </c:pt>
                <c:pt idx="1153">
                  <c:v>-8.6461999999999997E-2</c:v>
                </c:pt>
                <c:pt idx="1154">
                  <c:v>-8.6580000000000004E-2</c:v>
                </c:pt>
                <c:pt idx="1155">
                  <c:v>-8.6763999999999994E-2</c:v>
                </c:pt>
                <c:pt idx="1156">
                  <c:v>-8.6985999999999994E-2</c:v>
                </c:pt>
                <c:pt idx="1157">
                  <c:v>-8.7237999999999996E-2</c:v>
                </c:pt>
                <c:pt idx="1158">
                  <c:v>-8.7503999999999998E-2</c:v>
                </c:pt>
                <c:pt idx="1159">
                  <c:v>-8.7769E-2</c:v>
                </c:pt>
                <c:pt idx="1160">
                  <c:v>-8.8009000000000004E-2</c:v>
                </c:pt>
                <c:pt idx="1161">
                  <c:v>-8.8208999999999996E-2</c:v>
                </c:pt>
                <c:pt idx="1162">
                  <c:v>-8.8363999999999998E-2</c:v>
                </c:pt>
                <c:pt idx="1163">
                  <c:v>-8.8469999999999993E-2</c:v>
                </c:pt>
                <c:pt idx="1164">
                  <c:v>-8.8540999999999995E-2</c:v>
                </c:pt>
                <c:pt idx="1165">
                  <c:v>-8.8594000000000006E-2</c:v>
                </c:pt>
                <c:pt idx="1166">
                  <c:v>-8.8660000000000003E-2</c:v>
                </c:pt>
                <c:pt idx="1167">
                  <c:v>-8.8734999999999994E-2</c:v>
                </c:pt>
                <c:pt idx="1168">
                  <c:v>-8.8830999999999993E-2</c:v>
                </c:pt>
                <c:pt idx="1169">
                  <c:v>-8.8941000000000006E-2</c:v>
                </c:pt>
                <c:pt idx="1170">
                  <c:v>-8.9082999999999996E-2</c:v>
                </c:pt>
                <c:pt idx="1171">
                  <c:v>-8.9251999999999998E-2</c:v>
                </c:pt>
                <c:pt idx="1172">
                  <c:v>-8.9455000000000007E-2</c:v>
                </c:pt>
                <c:pt idx="1173">
                  <c:v>-8.9672000000000002E-2</c:v>
                </c:pt>
                <c:pt idx="1174">
                  <c:v>-8.9880000000000002E-2</c:v>
                </c:pt>
                <c:pt idx="1175">
                  <c:v>-9.0064000000000005E-2</c:v>
                </c:pt>
                <c:pt idx="1176">
                  <c:v>-9.0220999999999996E-2</c:v>
                </c:pt>
                <c:pt idx="1177">
                  <c:v>-9.0380000000000002E-2</c:v>
                </c:pt>
                <c:pt idx="1178">
                  <c:v>-9.0525999999999995E-2</c:v>
                </c:pt>
                <c:pt idx="1179">
                  <c:v>-9.0667999999999999E-2</c:v>
                </c:pt>
                <c:pt idx="1180">
                  <c:v>-9.0778999999999999E-2</c:v>
                </c:pt>
                <c:pt idx="1181">
                  <c:v>-9.0880000000000002E-2</c:v>
                </c:pt>
                <c:pt idx="1182">
                  <c:v>-9.0981000000000006E-2</c:v>
                </c:pt>
                <c:pt idx="1183">
                  <c:v>-9.1088000000000002E-2</c:v>
                </c:pt>
                <c:pt idx="1184">
                  <c:v>-9.1203999999999993E-2</c:v>
                </c:pt>
                <c:pt idx="1185">
                  <c:v>-9.1318999999999997E-2</c:v>
                </c:pt>
                <c:pt idx="1186">
                  <c:v>-9.1439999999999994E-2</c:v>
                </c:pt>
                <c:pt idx="1187">
                  <c:v>-9.1576000000000005E-2</c:v>
                </c:pt>
                <c:pt idx="1188">
                  <c:v>-9.1714000000000004E-2</c:v>
                </c:pt>
                <c:pt idx="1189">
                  <c:v>-9.1849E-2</c:v>
                </c:pt>
                <c:pt idx="1190">
                  <c:v>-9.1964000000000004E-2</c:v>
                </c:pt>
                <c:pt idx="1191">
                  <c:v>-9.2073000000000002E-2</c:v>
                </c:pt>
                <c:pt idx="1192">
                  <c:v>-9.2176999999999995E-2</c:v>
                </c:pt>
                <c:pt idx="1193">
                  <c:v>-9.2265E-2</c:v>
                </c:pt>
                <c:pt idx="1194">
                  <c:v>-9.2332999999999998E-2</c:v>
                </c:pt>
                <c:pt idx="1195">
                  <c:v>-9.2381000000000005E-2</c:v>
                </c:pt>
                <c:pt idx="1196">
                  <c:v>-9.2430999999999999E-2</c:v>
                </c:pt>
                <c:pt idx="1197">
                  <c:v>-9.2487E-2</c:v>
                </c:pt>
                <c:pt idx="1198">
                  <c:v>-9.2545000000000002E-2</c:v>
                </c:pt>
                <c:pt idx="1199">
                  <c:v>-9.2594999999999997E-2</c:v>
                </c:pt>
                <c:pt idx="1200">
                  <c:v>-9.2634999999999995E-2</c:v>
                </c:pt>
                <c:pt idx="1201">
                  <c:v>-9.2673000000000005E-2</c:v>
                </c:pt>
                <c:pt idx="1202">
                  <c:v>-9.2712000000000003E-2</c:v>
                </c:pt>
                <c:pt idx="1203">
                  <c:v>-9.2752000000000001E-2</c:v>
                </c:pt>
                <c:pt idx="1204">
                  <c:v>-9.2794000000000001E-2</c:v>
                </c:pt>
                <c:pt idx="1205">
                  <c:v>-9.2841999999999994E-2</c:v>
                </c:pt>
                <c:pt idx="1206">
                  <c:v>-9.2898999999999995E-2</c:v>
                </c:pt>
                <c:pt idx="1207">
                  <c:v>-9.2959E-2</c:v>
                </c:pt>
                <c:pt idx="1208">
                  <c:v>-9.3021000000000006E-2</c:v>
                </c:pt>
                <c:pt idx="1209">
                  <c:v>-9.3084E-2</c:v>
                </c:pt>
                <c:pt idx="1210">
                  <c:v>-9.3147999999999995E-2</c:v>
                </c:pt>
                <c:pt idx="1211">
                  <c:v>-9.3220999999999998E-2</c:v>
                </c:pt>
                <c:pt idx="1212">
                  <c:v>-9.3296000000000004E-2</c:v>
                </c:pt>
                <c:pt idx="1213">
                  <c:v>-9.3380000000000005E-2</c:v>
                </c:pt>
                <c:pt idx="1214">
                  <c:v>-9.3460000000000001E-2</c:v>
                </c:pt>
                <c:pt idx="1215">
                  <c:v>-9.3538999999999997E-2</c:v>
                </c:pt>
                <c:pt idx="1216">
                  <c:v>-9.3604000000000007E-2</c:v>
                </c:pt>
                <c:pt idx="1217">
                  <c:v>-9.3669000000000002E-2</c:v>
                </c:pt>
                <c:pt idx="1218">
                  <c:v>-9.3743000000000007E-2</c:v>
                </c:pt>
                <c:pt idx="1219">
                  <c:v>-9.3836000000000003E-2</c:v>
                </c:pt>
                <c:pt idx="1220">
                  <c:v>-9.3924999999999995E-2</c:v>
                </c:pt>
                <c:pt idx="1221">
                  <c:v>-9.4002000000000002E-2</c:v>
                </c:pt>
                <c:pt idx="1222">
                  <c:v>-9.4069E-2</c:v>
                </c:pt>
                <c:pt idx="1223">
                  <c:v>-9.4135999999999997E-2</c:v>
                </c:pt>
                <c:pt idx="1224">
                  <c:v>-9.4205999999999998E-2</c:v>
                </c:pt>
                <c:pt idx="1225">
                  <c:v>-9.4266000000000003E-2</c:v>
                </c:pt>
                <c:pt idx="1226">
                  <c:v>-9.4322000000000003E-2</c:v>
                </c:pt>
                <c:pt idx="1227">
                  <c:v>-9.4369999999999996E-2</c:v>
                </c:pt>
                <c:pt idx="1228">
                  <c:v>-9.4420000000000004E-2</c:v>
                </c:pt>
                <c:pt idx="1229">
                  <c:v>-9.4456999999999999E-2</c:v>
                </c:pt>
                <c:pt idx="1230">
                  <c:v>-9.4478999999999994E-2</c:v>
                </c:pt>
                <c:pt idx="1231">
                  <c:v>-9.4489000000000004E-2</c:v>
                </c:pt>
                <c:pt idx="1232">
                  <c:v>-9.4491000000000006E-2</c:v>
                </c:pt>
                <c:pt idx="1233">
                  <c:v>-9.4499E-2</c:v>
                </c:pt>
                <c:pt idx="1234">
                  <c:v>-9.4500000000000001E-2</c:v>
                </c:pt>
                <c:pt idx="1235">
                  <c:v>-9.4497999999999999E-2</c:v>
                </c:pt>
                <c:pt idx="1236">
                  <c:v>-9.4476000000000004E-2</c:v>
                </c:pt>
                <c:pt idx="1237">
                  <c:v>-9.4447000000000003E-2</c:v>
                </c:pt>
                <c:pt idx="1238">
                  <c:v>-9.4405000000000003E-2</c:v>
                </c:pt>
                <c:pt idx="1239">
                  <c:v>-9.4365000000000004E-2</c:v>
                </c:pt>
                <c:pt idx="1240">
                  <c:v>-9.4328999999999996E-2</c:v>
                </c:pt>
                <c:pt idx="1241">
                  <c:v>-9.4311000000000006E-2</c:v>
                </c:pt>
                <c:pt idx="1242">
                  <c:v>-9.4299999999999995E-2</c:v>
                </c:pt>
                <c:pt idx="1243">
                  <c:v>-9.4296000000000005E-2</c:v>
                </c:pt>
                <c:pt idx="1244">
                  <c:v>-9.4284999999999994E-2</c:v>
                </c:pt>
                <c:pt idx="1245">
                  <c:v>-9.4274999999999998E-2</c:v>
                </c:pt>
                <c:pt idx="1246">
                  <c:v>-9.4269000000000006E-2</c:v>
                </c:pt>
                <c:pt idx="1247">
                  <c:v>-9.4274999999999998E-2</c:v>
                </c:pt>
                <c:pt idx="1248">
                  <c:v>-9.4297000000000006E-2</c:v>
                </c:pt>
                <c:pt idx="1249">
                  <c:v>-9.4322000000000003E-2</c:v>
                </c:pt>
                <c:pt idx="1250">
                  <c:v>-9.4355999999999995E-2</c:v>
                </c:pt>
                <c:pt idx="1251">
                  <c:v>-9.4392000000000004E-2</c:v>
                </c:pt>
                <c:pt idx="1252">
                  <c:v>-9.4439999999999996E-2</c:v>
                </c:pt>
                <c:pt idx="1253">
                  <c:v>-9.4501000000000002E-2</c:v>
                </c:pt>
                <c:pt idx="1254">
                  <c:v>-9.4562999999999994E-2</c:v>
                </c:pt>
                <c:pt idx="1255">
                  <c:v>-9.4622999999999999E-2</c:v>
                </c:pt>
                <c:pt idx="1256">
                  <c:v>-9.4669000000000003E-2</c:v>
                </c:pt>
                <c:pt idx="1257">
                  <c:v>-9.4710000000000003E-2</c:v>
                </c:pt>
                <c:pt idx="1258">
                  <c:v>-9.4747999999999999E-2</c:v>
                </c:pt>
                <c:pt idx="1259">
                  <c:v>-9.4781000000000004E-2</c:v>
                </c:pt>
                <c:pt idx="1260">
                  <c:v>-9.4816999999999999E-2</c:v>
                </c:pt>
                <c:pt idx="1261">
                  <c:v>-9.4846E-2</c:v>
                </c:pt>
                <c:pt idx="1262">
                  <c:v>-9.4867000000000007E-2</c:v>
                </c:pt>
                <c:pt idx="1263">
                  <c:v>-9.4881999999999994E-2</c:v>
                </c:pt>
                <c:pt idx="1264">
                  <c:v>-9.4899999999999998E-2</c:v>
                </c:pt>
                <c:pt idx="1265">
                  <c:v>-9.4922000000000006E-2</c:v>
                </c:pt>
                <c:pt idx="1266">
                  <c:v>-9.4939999999999997E-2</c:v>
                </c:pt>
                <c:pt idx="1267">
                  <c:v>-9.4955999999999999E-2</c:v>
                </c:pt>
                <c:pt idx="1268">
                  <c:v>-9.4969999999999999E-2</c:v>
                </c:pt>
                <c:pt idx="1269">
                  <c:v>-9.4993999999999995E-2</c:v>
                </c:pt>
                <c:pt idx="1270">
                  <c:v>-9.5020999999999994E-2</c:v>
                </c:pt>
                <c:pt idx="1271">
                  <c:v>-9.5047999999999994E-2</c:v>
                </c:pt>
                <c:pt idx="1272">
                  <c:v>-9.5065999999999998E-2</c:v>
                </c:pt>
                <c:pt idx="1273">
                  <c:v>-9.5080999999999999E-2</c:v>
                </c:pt>
                <c:pt idx="1274">
                  <c:v>-9.5096E-2</c:v>
                </c:pt>
                <c:pt idx="1275">
                  <c:v>-9.5108999999999999E-2</c:v>
                </c:pt>
                <c:pt idx="1276">
                  <c:v>-9.511E-2</c:v>
                </c:pt>
                <c:pt idx="1277">
                  <c:v>-9.5106999999999997E-2</c:v>
                </c:pt>
                <c:pt idx="1278">
                  <c:v>-9.5094999999999999E-2</c:v>
                </c:pt>
                <c:pt idx="1279">
                  <c:v>-9.5088000000000006E-2</c:v>
                </c:pt>
                <c:pt idx="1280">
                  <c:v>-9.5075000000000007E-2</c:v>
                </c:pt>
                <c:pt idx="1281">
                  <c:v>-9.5061000000000007E-2</c:v>
                </c:pt>
                <c:pt idx="1282">
                  <c:v>-9.5034999999999994E-2</c:v>
                </c:pt>
                <c:pt idx="1283">
                  <c:v>-9.5000000000000001E-2</c:v>
                </c:pt>
                <c:pt idx="1284">
                  <c:v>-9.4961000000000004E-2</c:v>
                </c:pt>
                <c:pt idx="1285">
                  <c:v>-9.4921000000000005E-2</c:v>
                </c:pt>
                <c:pt idx="1286">
                  <c:v>-9.4875000000000001E-2</c:v>
                </c:pt>
                <c:pt idx="1287">
                  <c:v>-9.4824000000000006E-2</c:v>
                </c:pt>
                <c:pt idx="1288">
                  <c:v>-9.4774999999999998E-2</c:v>
                </c:pt>
                <c:pt idx="1289">
                  <c:v>-9.4727000000000006E-2</c:v>
                </c:pt>
                <c:pt idx="1290">
                  <c:v>-9.4677999999999998E-2</c:v>
                </c:pt>
                <c:pt idx="1291">
                  <c:v>-9.4618999999999995E-2</c:v>
                </c:pt>
                <c:pt idx="1292">
                  <c:v>-9.4563999999999995E-2</c:v>
                </c:pt>
                <c:pt idx="1293">
                  <c:v>-9.4507999999999995E-2</c:v>
                </c:pt>
                <c:pt idx="1294">
                  <c:v>-9.4456999999999999E-2</c:v>
                </c:pt>
                <c:pt idx="1295">
                  <c:v>-9.4394000000000006E-2</c:v>
                </c:pt>
                <c:pt idx="1296">
                  <c:v>-9.4327999999999995E-2</c:v>
                </c:pt>
                <c:pt idx="1297">
                  <c:v>-9.4258999999999996E-2</c:v>
                </c:pt>
                <c:pt idx="1298">
                  <c:v>-9.4195000000000001E-2</c:v>
                </c:pt>
                <c:pt idx="1299">
                  <c:v>-9.4129000000000004E-2</c:v>
                </c:pt>
                <c:pt idx="1300">
                  <c:v>-9.4059000000000004E-2</c:v>
                </c:pt>
                <c:pt idx="1301">
                  <c:v>-9.3991000000000005E-2</c:v>
                </c:pt>
                <c:pt idx="1302">
                  <c:v>-9.3923999999999994E-2</c:v>
                </c:pt>
                <c:pt idx="1303">
                  <c:v>-9.3859999999999999E-2</c:v>
                </c:pt>
                <c:pt idx="1304">
                  <c:v>-9.3792E-2</c:v>
                </c:pt>
                <c:pt idx="1305">
                  <c:v>-9.3726000000000004E-2</c:v>
                </c:pt>
                <c:pt idx="1306">
                  <c:v>-9.3660999999999994E-2</c:v>
                </c:pt>
                <c:pt idx="1307">
                  <c:v>-9.3592999999999996E-2</c:v>
                </c:pt>
                <c:pt idx="1308">
                  <c:v>-9.3525999999999998E-2</c:v>
                </c:pt>
                <c:pt idx="1309">
                  <c:v>-9.3465000000000006E-2</c:v>
                </c:pt>
                <c:pt idx="1310">
                  <c:v>-9.3420000000000003E-2</c:v>
                </c:pt>
                <c:pt idx="1311">
                  <c:v>-9.3373999999999999E-2</c:v>
                </c:pt>
                <c:pt idx="1312">
                  <c:v>-9.3322000000000002E-2</c:v>
                </c:pt>
                <c:pt idx="1313">
                  <c:v>-9.3257999999999994E-2</c:v>
                </c:pt>
                <c:pt idx="1314">
                  <c:v>-9.3193999999999999E-2</c:v>
                </c:pt>
                <c:pt idx="1315">
                  <c:v>-9.3134999999999996E-2</c:v>
                </c:pt>
                <c:pt idx="1316">
                  <c:v>-9.3087000000000003E-2</c:v>
                </c:pt>
                <c:pt idx="1317">
                  <c:v>-9.3052999999999997E-2</c:v>
                </c:pt>
                <c:pt idx="1318">
                  <c:v>-9.3022999999999995E-2</c:v>
                </c:pt>
                <c:pt idx="1319">
                  <c:v>-9.2993999999999993E-2</c:v>
                </c:pt>
                <c:pt idx="1320">
                  <c:v>-9.2957999999999999E-2</c:v>
                </c:pt>
                <c:pt idx="1321">
                  <c:v>-9.2935000000000004E-2</c:v>
                </c:pt>
                <c:pt idx="1322">
                  <c:v>-9.2907000000000003E-2</c:v>
                </c:pt>
                <c:pt idx="1323">
                  <c:v>-9.2877000000000001E-2</c:v>
                </c:pt>
                <c:pt idx="1324">
                  <c:v>-9.2829999999999996E-2</c:v>
                </c:pt>
                <c:pt idx="1325">
                  <c:v>-9.2786999999999994E-2</c:v>
                </c:pt>
                <c:pt idx="1326">
                  <c:v>-9.2737E-2</c:v>
                </c:pt>
                <c:pt idx="1327">
                  <c:v>-9.2685000000000003E-2</c:v>
                </c:pt>
                <c:pt idx="1328">
                  <c:v>-9.2610999999999999E-2</c:v>
                </c:pt>
                <c:pt idx="1329">
                  <c:v>-9.2524999999999996E-2</c:v>
                </c:pt>
                <c:pt idx="1330">
                  <c:v>-9.2414999999999997E-2</c:v>
                </c:pt>
                <c:pt idx="1331">
                  <c:v>-9.2285000000000006E-2</c:v>
                </c:pt>
                <c:pt idx="1332">
                  <c:v>-9.2131000000000005E-2</c:v>
                </c:pt>
                <c:pt idx="1333">
                  <c:v>-9.1951000000000005E-2</c:v>
                </c:pt>
                <c:pt idx="1334">
                  <c:v>-9.1748999999999997E-2</c:v>
                </c:pt>
                <c:pt idx="1335">
                  <c:v>-9.1511999999999996E-2</c:v>
                </c:pt>
                <c:pt idx="1336">
                  <c:v>-9.1241000000000003E-2</c:v>
                </c:pt>
                <c:pt idx="1337">
                  <c:v>-9.0921000000000002E-2</c:v>
                </c:pt>
                <c:pt idx="1338">
                  <c:v>-9.0562000000000004E-2</c:v>
                </c:pt>
                <c:pt idx="1339">
                  <c:v>-9.0157000000000001E-2</c:v>
                </c:pt>
                <c:pt idx="1340">
                  <c:v>-8.9709999999999998E-2</c:v>
                </c:pt>
                <c:pt idx="1341">
                  <c:v>-8.9208999999999997E-2</c:v>
                </c:pt>
                <c:pt idx="1342">
                  <c:v>-8.8663000000000006E-2</c:v>
                </c:pt>
                <c:pt idx="1343">
                  <c:v>-8.8077000000000003E-2</c:v>
                </c:pt>
                <c:pt idx="1344">
                  <c:v>-8.7456999999999993E-2</c:v>
                </c:pt>
                <c:pt idx="1345">
                  <c:v>-8.6781999999999998E-2</c:v>
                </c:pt>
                <c:pt idx="1346">
                  <c:v>-8.6053000000000004E-2</c:v>
                </c:pt>
                <c:pt idx="1347">
                  <c:v>-8.5261000000000003E-2</c:v>
                </c:pt>
                <c:pt idx="1348">
                  <c:v>-8.4430000000000005E-2</c:v>
                </c:pt>
                <c:pt idx="1349">
                  <c:v>-8.3540000000000003E-2</c:v>
                </c:pt>
                <c:pt idx="1350">
                  <c:v>-8.2614000000000007E-2</c:v>
                </c:pt>
                <c:pt idx="1351">
                  <c:v>-8.1644999999999995E-2</c:v>
                </c:pt>
                <c:pt idx="1352">
                  <c:v>-8.0658999999999995E-2</c:v>
                </c:pt>
                <c:pt idx="1353">
                  <c:v>-7.9644000000000006E-2</c:v>
                </c:pt>
                <c:pt idx="1354">
                  <c:v>-7.8620999999999996E-2</c:v>
                </c:pt>
                <c:pt idx="1355">
                  <c:v>-7.7593999999999996E-2</c:v>
                </c:pt>
                <c:pt idx="1356">
                  <c:v>-7.6581999999999997E-2</c:v>
                </c:pt>
                <c:pt idx="1357">
                  <c:v>-7.5583999999999998E-2</c:v>
                </c:pt>
                <c:pt idx="1358">
                  <c:v>-7.4610999999999997E-2</c:v>
                </c:pt>
                <c:pt idx="1359">
                  <c:v>-7.3671E-2</c:v>
                </c:pt>
                <c:pt idx="1360">
                  <c:v>-7.2785000000000002E-2</c:v>
                </c:pt>
                <c:pt idx="1361">
                  <c:v>-7.1964E-2</c:v>
                </c:pt>
                <c:pt idx="1362">
                  <c:v>-7.1221000000000007E-2</c:v>
                </c:pt>
                <c:pt idx="1363">
                  <c:v>-7.0555999999999994E-2</c:v>
                </c:pt>
                <c:pt idx="1364">
                  <c:v>-6.9963999999999998E-2</c:v>
                </c:pt>
                <c:pt idx="1365">
                  <c:v>-6.9438E-2</c:v>
                </c:pt>
                <c:pt idx="1366">
                  <c:v>-6.8972000000000006E-2</c:v>
                </c:pt>
                <c:pt idx="1367">
                  <c:v>-6.8572999999999995E-2</c:v>
                </c:pt>
                <c:pt idx="1368">
                  <c:v>-6.8238999999999994E-2</c:v>
                </c:pt>
                <c:pt idx="1369">
                  <c:v>-6.7964999999999998E-2</c:v>
                </c:pt>
                <c:pt idx="1370">
                  <c:v>-6.7746000000000001E-2</c:v>
                </c:pt>
                <c:pt idx="1371">
                  <c:v>-6.7574999999999996E-2</c:v>
                </c:pt>
                <c:pt idx="1372">
                  <c:v>-6.7458000000000004E-2</c:v>
                </c:pt>
                <c:pt idx="1373">
                  <c:v>-6.7375000000000004E-2</c:v>
                </c:pt>
                <c:pt idx="1374">
                  <c:v>-6.7327999999999999E-2</c:v>
                </c:pt>
                <c:pt idx="1375">
                  <c:v>-6.7295999999999995E-2</c:v>
                </c:pt>
                <c:pt idx="1376">
                  <c:v>-6.7294999999999994E-2</c:v>
                </c:pt>
                <c:pt idx="1377">
                  <c:v>-6.7322000000000007E-2</c:v>
                </c:pt>
                <c:pt idx="1378">
                  <c:v>-6.7388000000000003E-2</c:v>
                </c:pt>
                <c:pt idx="1379">
                  <c:v>-6.7479999999999998E-2</c:v>
                </c:pt>
                <c:pt idx="1380">
                  <c:v>-6.7598000000000005E-2</c:v>
                </c:pt>
                <c:pt idx="1381">
                  <c:v>-6.7722000000000004E-2</c:v>
                </c:pt>
                <c:pt idx="1382">
                  <c:v>-6.7859000000000003E-2</c:v>
                </c:pt>
                <c:pt idx="1383">
                  <c:v>-6.8002999999999994E-2</c:v>
                </c:pt>
                <c:pt idx="1384">
                  <c:v>-6.8171999999999996E-2</c:v>
                </c:pt>
                <c:pt idx="1385">
                  <c:v>-6.8362000000000006E-2</c:v>
                </c:pt>
                <c:pt idx="1386">
                  <c:v>-6.8572999999999995E-2</c:v>
                </c:pt>
                <c:pt idx="1387">
                  <c:v>-6.8795999999999996E-2</c:v>
                </c:pt>
                <c:pt idx="1388">
                  <c:v>-6.9039000000000003E-2</c:v>
                </c:pt>
                <c:pt idx="1389">
                  <c:v>-6.9291000000000005E-2</c:v>
                </c:pt>
                <c:pt idx="1390">
                  <c:v>-6.9561999999999999E-2</c:v>
                </c:pt>
                <c:pt idx="1391">
                  <c:v>-6.9842000000000001E-2</c:v>
                </c:pt>
                <c:pt idx="1392">
                  <c:v>-7.0146E-2</c:v>
                </c:pt>
                <c:pt idx="1393">
                  <c:v>-7.0459999999999995E-2</c:v>
                </c:pt>
                <c:pt idx="1394">
                  <c:v>-7.0768999999999999E-2</c:v>
                </c:pt>
                <c:pt idx="1395">
                  <c:v>-7.1081000000000005E-2</c:v>
                </c:pt>
                <c:pt idx="1396">
                  <c:v>-7.1401000000000006E-2</c:v>
                </c:pt>
                <c:pt idx="1397">
                  <c:v>-7.1749999999999994E-2</c:v>
                </c:pt>
                <c:pt idx="1398">
                  <c:v>-7.2101999999999999E-2</c:v>
                </c:pt>
                <c:pt idx="1399">
                  <c:v>-7.2458999999999996E-2</c:v>
                </c:pt>
                <c:pt idx="1400">
                  <c:v>-7.2814000000000004E-2</c:v>
                </c:pt>
                <c:pt idx="1401">
                  <c:v>-7.3185E-2</c:v>
                </c:pt>
                <c:pt idx="1402">
                  <c:v>-7.3557999999999998E-2</c:v>
                </c:pt>
                <c:pt idx="1403">
                  <c:v>-7.3924000000000004E-2</c:v>
                </c:pt>
                <c:pt idx="1404">
                  <c:v>-7.4274000000000007E-2</c:v>
                </c:pt>
                <c:pt idx="1405">
                  <c:v>-7.4608999999999995E-2</c:v>
                </c:pt>
                <c:pt idx="1406">
                  <c:v>-7.4933E-2</c:v>
                </c:pt>
                <c:pt idx="1407">
                  <c:v>-7.5230000000000005E-2</c:v>
                </c:pt>
                <c:pt idx="1408">
                  <c:v>-7.5506000000000004E-2</c:v>
                </c:pt>
                <c:pt idx="1409">
                  <c:v>-7.5749999999999998E-2</c:v>
                </c:pt>
                <c:pt idx="1410">
                  <c:v>-7.5968999999999995E-2</c:v>
                </c:pt>
                <c:pt idx="1411">
                  <c:v>-7.6146000000000005E-2</c:v>
                </c:pt>
                <c:pt idx="1412">
                  <c:v>-7.6272999999999994E-2</c:v>
                </c:pt>
                <c:pt idx="1413">
                  <c:v>-7.6340000000000005E-2</c:v>
                </c:pt>
                <c:pt idx="1414">
                  <c:v>-7.6322000000000001E-2</c:v>
                </c:pt>
                <c:pt idx="1415">
                  <c:v>-7.6201000000000005E-2</c:v>
                </c:pt>
                <c:pt idx="1416">
                  <c:v>-7.5937000000000004E-2</c:v>
                </c:pt>
                <c:pt idx="1417">
                  <c:v>-7.5494000000000006E-2</c:v>
                </c:pt>
                <c:pt idx="1418">
                  <c:v>-7.4796000000000001E-2</c:v>
                </c:pt>
                <c:pt idx="1419">
                  <c:v>-7.3759000000000005E-2</c:v>
                </c:pt>
                <c:pt idx="1420">
                  <c:v>-7.2280999999999998E-2</c:v>
                </c:pt>
                <c:pt idx="1421">
                  <c:v>-7.0261000000000004E-2</c:v>
                </c:pt>
                <c:pt idx="1422">
                  <c:v>-6.7589999999999997E-2</c:v>
                </c:pt>
                <c:pt idx="1423">
                  <c:v>-6.4149999999999999E-2</c:v>
                </c:pt>
                <c:pt idx="1424">
                  <c:v>-5.9824000000000002E-2</c:v>
                </c:pt>
                <c:pt idx="1425">
                  <c:v>-5.4505999999999999E-2</c:v>
                </c:pt>
                <c:pt idx="1426">
                  <c:v>-4.8125000000000001E-2</c:v>
                </c:pt>
                <c:pt idx="1427">
                  <c:v>-4.0653000000000002E-2</c:v>
                </c:pt>
                <c:pt idx="1428">
                  <c:v>-3.2106999999999997E-2</c:v>
                </c:pt>
                <c:pt idx="1429">
                  <c:v>-2.2525E-2</c:v>
                </c:pt>
                <c:pt idx="1430">
                  <c:v>-1.1988E-2</c:v>
                </c:pt>
                <c:pt idx="1431">
                  <c:v>-5.8900000000000001E-4</c:v>
                </c:pt>
                <c:pt idx="1432">
                  <c:v>1.1575E-2</c:v>
                </c:pt>
                <c:pt idx="1433">
                  <c:v>2.4462000000000001E-2</c:v>
                </c:pt>
                <c:pt idx="1434">
                  <c:v>3.8046000000000003E-2</c:v>
                </c:pt>
                <c:pt idx="1435">
                  <c:v>5.2352999999999997E-2</c:v>
                </c:pt>
                <c:pt idx="1436">
                  <c:v>6.7421999999999996E-2</c:v>
                </c:pt>
                <c:pt idx="1437">
                  <c:v>8.3395999999999998E-2</c:v>
                </c:pt>
                <c:pt idx="1438">
                  <c:v>0.100395</c:v>
                </c:pt>
                <c:pt idx="1439">
                  <c:v>0.118518</c:v>
                </c:pt>
                <c:pt idx="1440">
                  <c:v>0.13771700000000001</c:v>
                </c:pt>
                <c:pt idx="1441">
                  <c:v>0.15786600000000001</c:v>
                </c:pt>
                <c:pt idx="1442">
                  <c:v>0.17872099999999999</c:v>
                </c:pt>
                <c:pt idx="1443">
                  <c:v>0.19992599999999999</c:v>
                </c:pt>
                <c:pt idx="1444">
                  <c:v>0.220974</c:v>
                </c:pt>
                <c:pt idx="1445">
                  <c:v>0.24130599999999999</c:v>
                </c:pt>
                <c:pt idx="1446">
                  <c:v>0.26031199999999999</c:v>
                </c:pt>
                <c:pt idx="1447">
                  <c:v>0.27742499999999998</c:v>
                </c:pt>
                <c:pt idx="1448">
                  <c:v>0.29209499999999999</c:v>
                </c:pt>
                <c:pt idx="1449">
                  <c:v>0.30393500000000001</c:v>
                </c:pt>
                <c:pt idx="1450">
                  <c:v>0.31265700000000002</c:v>
                </c:pt>
                <c:pt idx="1451">
                  <c:v>0.31813999999999998</c:v>
                </c:pt>
                <c:pt idx="1452">
                  <c:v>0.32036300000000001</c:v>
                </c:pt>
                <c:pt idx="1453">
                  <c:v>0.31951099999999999</c:v>
                </c:pt>
                <c:pt idx="1454">
                  <c:v>0.31589099999999998</c:v>
                </c:pt>
                <c:pt idx="1455">
                  <c:v>0.30991000000000002</c:v>
                </c:pt>
                <c:pt idx="1456">
                  <c:v>0.30201099999999997</c:v>
                </c:pt>
                <c:pt idx="1457">
                  <c:v>0.29264000000000001</c:v>
                </c:pt>
                <c:pt idx="1458">
                  <c:v>0.28229399999999999</c:v>
                </c:pt>
                <c:pt idx="1459">
                  <c:v>0.27143499999999998</c:v>
                </c:pt>
                <c:pt idx="1460">
                  <c:v>0.26051999999999997</c:v>
                </c:pt>
                <c:pt idx="1461">
                  <c:v>0.249866</c:v>
                </c:pt>
                <c:pt idx="1462">
                  <c:v>0.23971700000000001</c:v>
                </c:pt>
                <c:pt idx="1463">
                  <c:v>0.23021800000000001</c:v>
                </c:pt>
                <c:pt idx="1464">
                  <c:v>0.22148000000000001</c:v>
                </c:pt>
                <c:pt idx="1465">
                  <c:v>0.213502</c:v>
                </c:pt>
                <c:pt idx="1466">
                  <c:v>0.20621999999999999</c:v>
                </c:pt>
                <c:pt idx="1467">
                  <c:v>0.19947500000000001</c:v>
                </c:pt>
                <c:pt idx="1468">
                  <c:v>0.19312000000000001</c:v>
                </c:pt>
                <c:pt idx="1469">
                  <c:v>0.186975</c:v>
                </c:pt>
                <c:pt idx="1470">
                  <c:v>0.18088599999999999</c:v>
                </c:pt>
                <c:pt idx="1471">
                  <c:v>0.17468</c:v>
                </c:pt>
                <c:pt idx="1472">
                  <c:v>0.16823099999999999</c:v>
                </c:pt>
                <c:pt idx="1473">
                  <c:v>0.16142699999999999</c:v>
                </c:pt>
                <c:pt idx="1474">
                  <c:v>0.154223</c:v>
                </c:pt>
                <c:pt idx="1475">
                  <c:v>0.146566</c:v>
                </c:pt>
                <c:pt idx="1476">
                  <c:v>0.13847999999999999</c:v>
                </c:pt>
                <c:pt idx="1477">
                  <c:v>0.12998899999999999</c:v>
                </c:pt>
                <c:pt idx="1478">
                  <c:v>0.121193</c:v>
                </c:pt>
                <c:pt idx="1479">
                  <c:v>0.112162</c:v>
                </c:pt>
                <c:pt idx="1480">
                  <c:v>0.103022</c:v>
                </c:pt>
                <c:pt idx="1481">
                  <c:v>9.3841999999999995E-2</c:v>
                </c:pt>
                <c:pt idx="1482">
                  <c:v>8.4731000000000001E-2</c:v>
                </c:pt>
                <c:pt idx="1483">
                  <c:v>7.5753000000000001E-2</c:v>
                </c:pt>
                <c:pt idx="1484">
                  <c:v>6.7011000000000001E-2</c:v>
                </c:pt>
                <c:pt idx="1485">
                  <c:v>5.8566E-2</c:v>
                </c:pt>
                <c:pt idx="1486">
                  <c:v>5.0472999999999997E-2</c:v>
                </c:pt>
                <c:pt idx="1487">
                  <c:v>4.2771999999999998E-2</c:v>
                </c:pt>
                <c:pt idx="1488">
                  <c:v>3.5515999999999999E-2</c:v>
                </c:pt>
                <c:pt idx="1489">
                  <c:v>2.8733000000000002E-2</c:v>
                </c:pt>
                <c:pt idx="1490">
                  <c:v>2.2423999999999999E-2</c:v>
                </c:pt>
                <c:pt idx="1491">
                  <c:v>1.6565E-2</c:v>
                </c:pt>
                <c:pt idx="1492">
                  <c:v>1.1155999999999999E-2</c:v>
                </c:pt>
                <c:pt idx="1493">
                  <c:v>6.1939999999999999E-3</c:v>
                </c:pt>
                <c:pt idx="1494">
                  <c:v>1.665E-3</c:v>
                </c:pt>
                <c:pt idx="1495">
                  <c:v>-2.464E-3</c:v>
                </c:pt>
                <c:pt idx="1496">
                  <c:v>-6.2269999999999999E-3</c:v>
                </c:pt>
                <c:pt idx="1497">
                  <c:v>-9.6550000000000004E-3</c:v>
                </c:pt>
                <c:pt idx="1498">
                  <c:v>-1.2781000000000001E-2</c:v>
                </c:pt>
                <c:pt idx="1499">
                  <c:v>-1.5640999999999999E-2</c:v>
                </c:pt>
                <c:pt idx="1500">
                  <c:v>-1.8275E-2</c:v>
                </c:pt>
                <c:pt idx="1501">
                  <c:v>-2.0712000000000001E-2</c:v>
                </c:pt>
                <c:pt idx="1502">
                  <c:v>-2.2977999999999998E-2</c:v>
                </c:pt>
                <c:pt idx="1503">
                  <c:v>-2.5090999999999999E-2</c:v>
                </c:pt>
                <c:pt idx="1504">
                  <c:v>-2.7067000000000001E-2</c:v>
                </c:pt>
                <c:pt idx="1505">
                  <c:v>-2.8930999999999998E-2</c:v>
                </c:pt>
                <c:pt idx="1506">
                  <c:v>-3.0693000000000002E-2</c:v>
                </c:pt>
                <c:pt idx="1507">
                  <c:v>-3.2375000000000001E-2</c:v>
                </c:pt>
                <c:pt idx="1508">
                  <c:v>-3.3973000000000003E-2</c:v>
                </c:pt>
                <c:pt idx="1509">
                  <c:v>-3.5482E-2</c:v>
                </c:pt>
                <c:pt idx="1510">
                  <c:v>-3.6901999999999997E-2</c:v>
                </c:pt>
                <c:pt idx="1511">
                  <c:v>-3.8232000000000002E-2</c:v>
                </c:pt>
                <c:pt idx="1512">
                  <c:v>-3.9487000000000001E-2</c:v>
                </c:pt>
                <c:pt idx="1513">
                  <c:v>-4.0673000000000001E-2</c:v>
                </c:pt>
                <c:pt idx="1514">
                  <c:v>-4.1817E-2</c:v>
                </c:pt>
                <c:pt idx="1515">
                  <c:v>-4.2941E-2</c:v>
                </c:pt>
                <c:pt idx="1516">
                  <c:v>-4.4054000000000003E-2</c:v>
                </c:pt>
                <c:pt idx="1517">
                  <c:v>-4.5158999999999998E-2</c:v>
                </c:pt>
                <c:pt idx="1518">
                  <c:v>-4.6264E-2</c:v>
                </c:pt>
                <c:pt idx="1519">
                  <c:v>-4.7384000000000003E-2</c:v>
                </c:pt>
                <c:pt idx="1520">
                  <c:v>-4.8529999999999997E-2</c:v>
                </c:pt>
                <c:pt idx="1521">
                  <c:v>-4.9713E-2</c:v>
                </c:pt>
                <c:pt idx="1522">
                  <c:v>-5.0939999999999999E-2</c:v>
                </c:pt>
                <c:pt idx="1523">
                  <c:v>-5.2213000000000002E-2</c:v>
                </c:pt>
                <c:pt idx="1524">
                  <c:v>-5.3520999999999999E-2</c:v>
                </c:pt>
                <c:pt idx="1525">
                  <c:v>-5.4857999999999997E-2</c:v>
                </c:pt>
                <c:pt idx="1526">
                  <c:v>-5.6217999999999997E-2</c:v>
                </c:pt>
                <c:pt idx="1527">
                  <c:v>-5.7585999999999998E-2</c:v>
                </c:pt>
                <c:pt idx="1528">
                  <c:v>-5.8951000000000003E-2</c:v>
                </c:pt>
                <c:pt idx="1529">
                  <c:v>-6.0299999999999999E-2</c:v>
                </c:pt>
                <c:pt idx="1530">
                  <c:v>-6.1635000000000002E-2</c:v>
                </c:pt>
                <c:pt idx="1531">
                  <c:v>-6.2940999999999997E-2</c:v>
                </c:pt>
                <c:pt idx="1532">
                  <c:v>-6.4207E-2</c:v>
                </c:pt>
                <c:pt idx="1533">
                  <c:v>-6.5415000000000001E-2</c:v>
                </c:pt>
                <c:pt idx="1534">
                  <c:v>-6.6558999999999993E-2</c:v>
                </c:pt>
                <c:pt idx="1535">
                  <c:v>-6.7629999999999996E-2</c:v>
                </c:pt>
                <c:pt idx="1536">
                  <c:v>-6.8625000000000005E-2</c:v>
                </c:pt>
                <c:pt idx="1537">
                  <c:v>-6.9539000000000004E-2</c:v>
                </c:pt>
                <c:pt idx="1538">
                  <c:v>-7.0376999999999995E-2</c:v>
                </c:pt>
                <c:pt idx="1539">
                  <c:v>-7.1140999999999996E-2</c:v>
                </c:pt>
                <c:pt idx="1540">
                  <c:v>-7.1826000000000001E-2</c:v>
                </c:pt>
                <c:pt idx="1541">
                  <c:v>-7.2437000000000001E-2</c:v>
                </c:pt>
                <c:pt idx="1542">
                  <c:v>-7.2971999999999995E-2</c:v>
                </c:pt>
                <c:pt idx="1543">
                  <c:v>-7.3439000000000004E-2</c:v>
                </c:pt>
                <c:pt idx="1544">
                  <c:v>-7.3841000000000004E-2</c:v>
                </c:pt>
                <c:pt idx="1545">
                  <c:v>-7.4177000000000007E-2</c:v>
                </c:pt>
                <c:pt idx="1546">
                  <c:v>-7.4446999999999999E-2</c:v>
                </c:pt>
                <c:pt idx="1547">
                  <c:v>-7.4653999999999998E-2</c:v>
                </c:pt>
                <c:pt idx="1548">
                  <c:v>-7.4802999999999994E-2</c:v>
                </c:pt>
                <c:pt idx="1549">
                  <c:v>-7.4895000000000003E-2</c:v>
                </c:pt>
                <c:pt idx="1550">
                  <c:v>-7.4923000000000003E-2</c:v>
                </c:pt>
                <c:pt idx="1551">
                  <c:v>-7.4885999999999994E-2</c:v>
                </c:pt>
                <c:pt idx="1552">
                  <c:v>-7.4775999999999995E-2</c:v>
                </c:pt>
                <c:pt idx="1553">
                  <c:v>-7.4603000000000003E-2</c:v>
                </c:pt>
                <c:pt idx="1554">
                  <c:v>-7.4370000000000006E-2</c:v>
                </c:pt>
                <c:pt idx="1555">
                  <c:v>-7.4091000000000004E-2</c:v>
                </c:pt>
                <c:pt idx="1556">
                  <c:v>-7.3769000000000001E-2</c:v>
                </c:pt>
                <c:pt idx="1557">
                  <c:v>-7.3430999999999996E-2</c:v>
                </c:pt>
                <c:pt idx="1558">
                  <c:v>-7.3090000000000002E-2</c:v>
                </c:pt>
                <c:pt idx="1559">
                  <c:v>-7.2763999999999995E-2</c:v>
                </c:pt>
                <c:pt idx="1560">
                  <c:v>-7.2452000000000003E-2</c:v>
                </c:pt>
                <c:pt idx="1561">
                  <c:v>-7.2169999999999998E-2</c:v>
                </c:pt>
                <c:pt idx="1562">
                  <c:v>-7.1932999999999997E-2</c:v>
                </c:pt>
                <c:pt idx="1563">
                  <c:v>-7.1748000000000006E-2</c:v>
                </c:pt>
                <c:pt idx="1564">
                  <c:v>-7.1599999999999997E-2</c:v>
                </c:pt>
                <c:pt idx="1565">
                  <c:v>-7.1485999999999994E-2</c:v>
                </c:pt>
                <c:pt idx="1566">
                  <c:v>-7.1403999999999995E-2</c:v>
                </c:pt>
                <c:pt idx="1567">
                  <c:v>-7.1363999999999997E-2</c:v>
                </c:pt>
                <c:pt idx="1568">
                  <c:v>-7.1347999999999995E-2</c:v>
                </c:pt>
                <c:pt idx="1569">
                  <c:v>-7.1350999999999998E-2</c:v>
                </c:pt>
                <c:pt idx="1570">
                  <c:v>-7.1361999999999995E-2</c:v>
                </c:pt>
                <c:pt idx="1571">
                  <c:v>-7.1375999999999995E-2</c:v>
                </c:pt>
                <c:pt idx="1572">
                  <c:v>-7.1382000000000001E-2</c:v>
                </c:pt>
                <c:pt idx="1573">
                  <c:v>-7.1376999999999996E-2</c:v>
                </c:pt>
                <c:pt idx="1574">
                  <c:v>-7.1374999999999994E-2</c:v>
                </c:pt>
                <c:pt idx="1575">
                  <c:v>-7.1390999999999996E-2</c:v>
                </c:pt>
                <c:pt idx="1576">
                  <c:v>-7.1437E-2</c:v>
                </c:pt>
                <c:pt idx="1577">
                  <c:v>-7.1504999999999999E-2</c:v>
                </c:pt>
                <c:pt idx="1578">
                  <c:v>-7.1592000000000003E-2</c:v>
                </c:pt>
                <c:pt idx="1579">
                  <c:v>-7.1710999999999997E-2</c:v>
                </c:pt>
                <c:pt idx="1580">
                  <c:v>-7.1876999999999996E-2</c:v>
                </c:pt>
                <c:pt idx="1581">
                  <c:v>-7.2107000000000004E-2</c:v>
                </c:pt>
                <c:pt idx="1582">
                  <c:v>-7.2395000000000001E-2</c:v>
                </c:pt>
                <c:pt idx="1583">
                  <c:v>-7.2747999999999993E-2</c:v>
                </c:pt>
                <c:pt idx="1584">
                  <c:v>-7.3154999999999998E-2</c:v>
                </c:pt>
                <c:pt idx="1585">
                  <c:v>-7.3626999999999998E-2</c:v>
                </c:pt>
                <c:pt idx="1586">
                  <c:v>-7.4158000000000002E-2</c:v>
                </c:pt>
                <c:pt idx="1587">
                  <c:v>-7.4736999999999998E-2</c:v>
                </c:pt>
                <c:pt idx="1588">
                  <c:v>-7.5359999999999996E-2</c:v>
                </c:pt>
                <c:pt idx="1589">
                  <c:v>-7.5996999999999995E-2</c:v>
                </c:pt>
                <c:pt idx="1590">
                  <c:v>-7.6649999999999996E-2</c:v>
                </c:pt>
                <c:pt idx="1591">
                  <c:v>-7.7289999999999998E-2</c:v>
                </c:pt>
                <c:pt idx="1592">
                  <c:v>-7.7919000000000002E-2</c:v>
                </c:pt>
                <c:pt idx="1593">
                  <c:v>-7.8519000000000005E-2</c:v>
                </c:pt>
                <c:pt idx="1594">
                  <c:v>-7.9080999999999999E-2</c:v>
                </c:pt>
                <c:pt idx="1595">
                  <c:v>-7.9601000000000005E-2</c:v>
                </c:pt>
                <c:pt idx="1596">
                  <c:v>-8.0060000000000006E-2</c:v>
                </c:pt>
                <c:pt idx="1597">
                  <c:v>-8.0465999999999996E-2</c:v>
                </c:pt>
                <c:pt idx="1598">
                  <c:v>-8.0797999999999995E-2</c:v>
                </c:pt>
                <c:pt idx="1599">
                  <c:v>-8.1049999999999997E-2</c:v>
                </c:pt>
                <c:pt idx="1600">
                  <c:v>-8.1208000000000002E-2</c:v>
                </c:pt>
                <c:pt idx="1601">
                  <c:v>-8.1280000000000005E-2</c:v>
                </c:pt>
                <c:pt idx="1602">
                  <c:v>-8.1270999999999996E-2</c:v>
                </c:pt>
                <c:pt idx="1603">
                  <c:v>-8.1174999999999997E-2</c:v>
                </c:pt>
                <c:pt idx="1604">
                  <c:v>-8.0982999999999999E-2</c:v>
                </c:pt>
                <c:pt idx="1605">
                  <c:v>-8.0690999999999999E-2</c:v>
                </c:pt>
                <c:pt idx="1606">
                  <c:v>-8.0292000000000002E-2</c:v>
                </c:pt>
                <c:pt idx="1607">
                  <c:v>-7.9800999999999997E-2</c:v>
                </c:pt>
                <c:pt idx="1608">
                  <c:v>-7.9214000000000007E-2</c:v>
                </c:pt>
                <c:pt idx="1609">
                  <c:v>-7.8546000000000005E-2</c:v>
                </c:pt>
                <c:pt idx="1610">
                  <c:v>-7.7802999999999997E-2</c:v>
                </c:pt>
                <c:pt idx="1611">
                  <c:v>-7.7015E-2</c:v>
                </c:pt>
                <c:pt idx="1612">
                  <c:v>-7.6193999999999998E-2</c:v>
                </c:pt>
                <c:pt idx="1613">
                  <c:v>-7.5358999999999995E-2</c:v>
                </c:pt>
                <c:pt idx="1614">
                  <c:v>-7.4508000000000005E-2</c:v>
                </c:pt>
                <c:pt idx="1615">
                  <c:v>-7.3658000000000001E-2</c:v>
                </c:pt>
                <c:pt idx="1616">
                  <c:v>-7.2816000000000006E-2</c:v>
                </c:pt>
                <c:pt idx="1617">
                  <c:v>-7.1988999999999997E-2</c:v>
                </c:pt>
                <c:pt idx="1618">
                  <c:v>-7.1179999999999993E-2</c:v>
                </c:pt>
                <c:pt idx="1619">
                  <c:v>-7.0382E-2</c:v>
                </c:pt>
                <c:pt idx="1620">
                  <c:v>-6.9600999999999996E-2</c:v>
                </c:pt>
                <c:pt idx="1621">
                  <c:v>-6.8833000000000005E-2</c:v>
                </c:pt>
                <c:pt idx="1622">
                  <c:v>-6.8085000000000007E-2</c:v>
                </c:pt>
                <c:pt idx="1623">
                  <c:v>-6.7345000000000002E-2</c:v>
                </c:pt>
                <c:pt idx="1624">
                  <c:v>-6.6609000000000002E-2</c:v>
                </c:pt>
                <c:pt idx="1625">
                  <c:v>-6.5880999999999995E-2</c:v>
                </c:pt>
                <c:pt idx="1626">
                  <c:v>-6.5171000000000007E-2</c:v>
                </c:pt>
                <c:pt idx="1627">
                  <c:v>-6.4492999999999995E-2</c:v>
                </c:pt>
                <c:pt idx="1628">
                  <c:v>-6.3853999999999994E-2</c:v>
                </c:pt>
                <c:pt idx="1629">
                  <c:v>-6.3284000000000007E-2</c:v>
                </c:pt>
                <c:pt idx="1630">
                  <c:v>-6.2799999999999995E-2</c:v>
                </c:pt>
                <c:pt idx="1631">
                  <c:v>-6.2431E-2</c:v>
                </c:pt>
                <c:pt idx="1632">
                  <c:v>-6.2171999999999998E-2</c:v>
                </c:pt>
                <c:pt idx="1633">
                  <c:v>-6.2028E-2</c:v>
                </c:pt>
                <c:pt idx="1634">
                  <c:v>-6.1983999999999997E-2</c:v>
                </c:pt>
                <c:pt idx="1635">
                  <c:v>-6.2037000000000002E-2</c:v>
                </c:pt>
                <c:pt idx="1636">
                  <c:v>-6.216E-2</c:v>
                </c:pt>
                <c:pt idx="1637">
                  <c:v>-6.2318999999999999E-2</c:v>
                </c:pt>
                <c:pt idx="1638">
                  <c:v>-6.2482999999999997E-2</c:v>
                </c:pt>
                <c:pt idx="1639">
                  <c:v>-6.2631000000000006E-2</c:v>
                </c:pt>
                <c:pt idx="1640">
                  <c:v>-6.2760999999999997E-2</c:v>
                </c:pt>
                <c:pt idx="1641">
                  <c:v>-6.2857999999999997E-2</c:v>
                </c:pt>
                <c:pt idx="1642">
                  <c:v>-6.2932000000000002E-2</c:v>
                </c:pt>
                <c:pt idx="1643">
                  <c:v>-6.2988000000000002E-2</c:v>
                </c:pt>
                <c:pt idx="1644">
                  <c:v>-6.3052999999999998E-2</c:v>
                </c:pt>
                <c:pt idx="1645">
                  <c:v>-6.3145000000000007E-2</c:v>
                </c:pt>
                <c:pt idx="1646">
                  <c:v>-6.3281000000000004E-2</c:v>
                </c:pt>
                <c:pt idx="1647">
                  <c:v>-6.3480999999999996E-2</c:v>
                </c:pt>
                <c:pt idx="1648">
                  <c:v>-6.3743999999999995E-2</c:v>
                </c:pt>
                <c:pt idx="1649">
                  <c:v>-6.4087000000000005E-2</c:v>
                </c:pt>
                <c:pt idx="1650">
                  <c:v>-6.4510999999999999E-2</c:v>
                </c:pt>
                <c:pt idx="1651">
                  <c:v>-6.5023999999999998E-2</c:v>
                </c:pt>
                <c:pt idx="1652">
                  <c:v>-6.5618999999999997E-2</c:v>
                </c:pt>
                <c:pt idx="1653">
                  <c:v>-6.6296999999999995E-2</c:v>
                </c:pt>
                <c:pt idx="1654">
                  <c:v>-6.7062999999999998E-2</c:v>
                </c:pt>
                <c:pt idx="1655">
                  <c:v>-6.7908999999999997E-2</c:v>
                </c:pt>
                <c:pt idx="1656">
                  <c:v>-6.8810999999999997E-2</c:v>
                </c:pt>
                <c:pt idx="1657">
                  <c:v>-6.9739999999999996E-2</c:v>
                </c:pt>
                <c:pt idx="1658">
                  <c:v>-7.0678000000000005E-2</c:v>
                </c:pt>
                <c:pt idx="1659">
                  <c:v>-7.1608000000000005E-2</c:v>
                </c:pt>
                <c:pt idx="1660">
                  <c:v>-7.2507000000000002E-2</c:v>
                </c:pt>
                <c:pt idx="1661">
                  <c:v>-7.3344999999999994E-2</c:v>
                </c:pt>
                <c:pt idx="1662">
                  <c:v>-7.4107000000000006E-2</c:v>
                </c:pt>
                <c:pt idx="1663">
                  <c:v>-7.4762999999999996E-2</c:v>
                </c:pt>
                <c:pt idx="1664">
                  <c:v>-7.5299000000000005E-2</c:v>
                </c:pt>
                <c:pt idx="1665">
                  <c:v>-7.5664999999999996E-2</c:v>
                </c:pt>
                <c:pt idx="1666">
                  <c:v>-7.5853000000000004E-2</c:v>
                </c:pt>
                <c:pt idx="1667">
                  <c:v>-7.5854000000000005E-2</c:v>
                </c:pt>
                <c:pt idx="1668">
                  <c:v>-7.5726000000000002E-2</c:v>
                </c:pt>
                <c:pt idx="1669">
                  <c:v>-7.5534000000000004E-2</c:v>
                </c:pt>
                <c:pt idx="1670">
                  <c:v>-7.5372999999999996E-2</c:v>
                </c:pt>
                <c:pt idx="1671">
                  <c:v>-7.5327000000000005E-2</c:v>
                </c:pt>
                <c:pt idx="1672">
                  <c:v>-7.5467000000000006E-2</c:v>
                </c:pt>
                <c:pt idx="1673">
                  <c:v>-7.5839000000000004E-2</c:v>
                </c:pt>
                <c:pt idx="1674">
                  <c:v>-7.6418E-2</c:v>
                </c:pt>
                <c:pt idx="1675">
                  <c:v>-7.7176999999999996E-2</c:v>
                </c:pt>
                <c:pt idx="1676">
                  <c:v>-7.8020000000000006E-2</c:v>
                </c:pt>
                <c:pt idx="1677">
                  <c:v>-7.8880000000000006E-2</c:v>
                </c:pt>
                <c:pt idx="1678">
                  <c:v>-7.9631999999999994E-2</c:v>
                </c:pt>
                <c:pt idx="1679">
                  <c:v>-8.0185999999999993E-2</c:v>
                </c:pt>
                <c:pt idx="1680">
                  <c:v>-8.0427999999999999E-2</c:v>
                </c:pt>
                <c:pt idx="1681">
                  <c:v>-8.0292000000000002E-2</c:v>
                </c:pt>
                <c:pt idx="1682">
                  <c:v>-7.9741000000000006E-2</c:v>
                </c:pt>
                <c:pt idx="1683">
                  <c:v>-7.8784000000000007E-2</c:v>
                </c:pt>
                <c:pt idx="1684">
                  <c:v>-7.7498999999999998E-2</c:v>
                </c:pt>
                <c:pt idx="1685">
                  <c:v>-7.6019000000000003E-2</c:v>
                </c:pt>
                <c:pt idx="1686">
                  <c:v>-7.4557999999999999E-2</c:v>
                </c:pt>
                <c:pt idx="1687">
                  <c:v>-7.3322999999999999E-2</c:v>
                </c:pt>
                <c:pt idx="1688">
                  <c:v>-7.2507000000000002E-2</c:v>
                </c:pt>
                <c:pt idx="1689">
                  <c:v>-7.2206000000000006E-2</c:v>
                </c:pt>
                <c:pt idx="1690">
                  <c:v>-7.2454000000000005E-2</c:v>
                </c:pt>
                <c:pt idx="1691">
                  <c:v>-7.3201000000000002E-2</c:v>
                </c:pt>
                <c:pt idx="1692">
                  <c:v>-7.4345999999999995E-2</c:v>
                </c:pt>
                <c:pt idx="1693">
                  <c:v>-7.5758000000000006E-2</c:v>
                </c:pt>
                <c:pt idx="1694">
                  <c:v>-7.7276999999999998E-2</c:v>
                </c:pt>
                <c:pt idx="1695">
                  <c:v>-7.8758999999999996E-2</c:v>
                </c:pt>
                <c:pt idx="1696">
                  <c:v>-8.0068E-2</c:v>
                </c:pt>
                <c:pt idx="1697">
                  <c:v>-8.1088999999999994E-2</c:v>
                </c:pt>
                <c:pt idx="1698">
                  <c:v>-8.1719E-2</c:v>
                </c:pt>
                <c:pt idx="1699">
                  <c:v>-8.1839999999999996E-2</c:v>
                </c:pt>
                <c:pt idx="1700">
                  <c:v>-8.1341999999999998E-2</c:v>
                </c:pt>
                <c:pt idx="1701">
                  <c:v>-8.0109E-2</c:v>
                </c:pt>
                <c:pt idx="1702">
                  <c:v>-7.8062000000000006E-2</c:v>
                </c:pt>
                <c:pt idx="1703">
                  <c:v>-7.5201000000000004E-2</c:v>
                </c:pt>
                <c:pt idx="1704">
                  <c:v>-7.1649000000000004E-2</c:v>
                </c:pt>
                <c:pt idx="1705">
                  <c:v>-6.7663000000000001E-2</c:v>
                </c:pt>
                <c:pt idx="1706">
                  <c:v>-6.3625000000000001E-2</c:v>
                </c:pt>
                <c:pt idx="1707">
                  <c:v>-5.9965999999999998E-2</c:v>
                </c:pt>
                <c:pt idx="1708">
                  <c:v>-5.7098000000000003E-2</c:v>
                </c:pt>
                <c:pt idx="1709">
                  <c:v>-5.5293000000000002E-2</c:v>
                </c:pt>
                <c:pt idx="1710">
                  <c:v>-5.4654000000000001E-2</c:v>
                </c:pt>
                <c:pt idx="1711">
                  <c:v>-5.5052999999999998E-2</c:v>
                </c:pt>
                <c:pt idx="1712">
                  <c:v>-5.6181000000000002E-2</c:v>
                </c:pt>
                <c:pt idx="1713">
                  <c:v>-5.7543999999999998E-2</c:v>
                </c:pt>
                <c:pt idx="1714">
                  <c:v>-5.8548000000000003E-2</c:v>
                </c:pt>
                <c:pt idx="1715">
                  <c:v>-5.8555000000000003E-2</c:v>
                </c:pt>
                <c:pt idx="1716">
                  <c:v>-5.6981999999999998E-2</c:v>
                </c:pt>
                <c:pt idx="1717">
                  <c:v>-5.3385000000000002E-2</c:v>
                </c:pt>
                <c:pt idx="1718">
                  <c:v>-4.7592000000000002E-2</c:v>
                </c:pt>
                <c:pt idx="1719">
                  <c:v>-3.9794000000000003E-2</c:v>
                </c:pt>
                <c:pt idx="1720">
                  <c:v>-3.0615E-2</c:v>
                </c:pt>
                <c:pt idx="1721">
                  <c:v>-2.1037E-2</c:v>
                </c:pt>
                <c:pt idx="1722">
                  <c:v>-1.225E-2</c:v>
                </c:pt>
                <c:pt idx="1723">
                  <c:v>-5.4019999999999997E-3</c:v>
                </c:pt>
                <c:pt idx="1724">
                  <c:v>-1.392E-3</c:v>
                </c:pt>
                <c:pt idx="1725">
                  <c:v>-6.7699999999999998E-4</c:v>
                </c:pt>
                <c:pt idx="1726">
                  <c:v>-3.2450000000000001E-3</c:v>
                </c:pt>
                <c:pt idx="1727">
                  <c:v>-8.6429999999999996E-3</c:v>
                </c:pt>
                <c:pt idx="1728">
                  <c:v>-1.6136000000000001E-2</c:v>
                </c:pt>
                <c:pt idx="1729">
                  <c:v>-2.4843E-2</c:v>
                </c:pt>
                <c:pt idx="1730">
                  <c:v>-3.3910000000000003E-2</c:v>
                </c:pt>
                <c:pt idx="1731">
                  <c:v>-4.2609000000000001E-2</c:v>
                </c:pt>
                <c:pt idx="1732">
                  <c:v>-5.0393E-2</c:v>
                </c:pt>
                <c:pt idx="1733">
                  <c:v>-5.6908E-2</c:v>
                </c:pt>
                <c:pt idx="1734">
                  <c:v>-6.1948000000000003E-2</c:v>
                </c:pt>
                <c:pt idx="1735">
                  <c:v>-6.5452999999999997E-2</c:v>
                </c:pt>
                <c:pt idx="1736">
                  <c:v>-6.7463999999999996E-2</c:v>
                </c:pt>
                <c:pt idx="1737">
                  <c:v>-6.8113000000000007E-2</c:v>
                </c:pt>
                <c:pt idx="1738">
                  <c:v>-6.7598000000000005E-2</c:v>
                </c:pt>
                <c:pt idx="1739">
                  <c:v>-6.6164000000000001E-2</c:v>
                </c:pt>
                <c:pt idx="1740">
                  <c:v>-6.4138000000000001E-2</c:v>
                </c:pt>
                <c:pt idx="1741">
                  <c:v>-6.1879000000000003E-2</c:v>
                </c:pt>
                <c:pt idx="1742">
                  <c:v>-5.9804000000000003E-2</c:v>
                </c:pt>
                <c:pt idx="1743">
                  <c:v>-5.8288E-2</c:v>
                </c:pt>
                <c:pt idx="1744">
                  <c:v>-5.7653000000000003E-2</c:v>
                </c:pt>
                <c:pt idx="1745">
                  <c:v>-5.8066E-2</c:v>
                </c:pt>
                <c:pt idx="1746">
                  <c:v>-5.9547000000000003E-2</c:v>
                </c:pt>
                <c:pt idx="1747">
                  <c:v>-6.1964999999999999E-2</c:v>
                </c:pt>
                <c:pt idx="1748">
                  <c:v>-6.5088999999999994E-2</c:v>
                </c:pt>
                <c:pt idx="1749">
                  <c:v>-6.8636000000000003E-2</c:v>
                </c:pt>
                <c:pt idx="1750">
                  <c:v>-7.2313000000000002E-2</c:v>
                </c:pt>
                <c:pt idx="1751">
                  <c:v>-7.5870000000000007E-2</c:v>
                </c:pt>
                <c:pt idx="1752">
                  <c:v>-7.9131000000000007E-2</c:v>
                </c:pt>
                <c:pt idx="1753">
                  <c:v>-8.1988000000000005E-2</c:v>
                </c:pt>
                <c:pt idx="1754">
                  <c:v>-8.4395999999999999E-2</c:v>
                </c:pt>
                <c:pt idx="1755">
                  <c:v>-8.6362999999999995E-2</c:v>
                </c:pt>
                <c:pt idx="1756">
                  <c:v>-8.7959999999999997E-2</c:v>
                </c:pt>
                <c:pt idx="1757">
                  <c:v>-8.9268E-2</c:v>
                </c:pt>
                <c:pt idx="1758">
                  <c:v>-9.0360999999999997E-2</c:v>
                </c:pt>
                <c:pt idx="1759">
                  <c:v>-9.1288999999999995E-2</c:v>
                </c:pt>
                <c:pt idx="1760">
                  <c:v>-9.2094999999999996E-2</c:v>
                </c:pt>
                <c:pt idx="1761">
                  <c:v>-9.2810000000000004E-2</c:v>
                </c:pt>
                <c:pt idx="1762">
                  <c:v>-9.3452999999999994E-2</c:v>
                </c:pt>
                <c:pt idx="1763">
                  <c:v>-9.4035999999999995E-2</c:v>
                </c:pt>
                <c:pt idx="1764">
                  <c:v>-9.4564999999999996E-2</c:v>
                </c:pt>
                <c:pt idx="1765">
                  <c:v>-9.5045000000000004E-2</c:v>
                </c:pt>
                <c:pt idx="1766">
                  <c:v>-9.5469999999999999E-2</c:v>
                </c:pt>
                <c:pt idx="1767">
                  <c:v>-9.5848000000000003E-2</c:v>
                </c:pt>
                <c:pt idx="1768">
                  <c:v>-9.6185000000000007E-2</c:v>
                </c:pt>
                <c:pt idx="1769">
                  <c:v>-9.6503000000000005E-2</c:v>
                </c:pt>
                <c:pt idx="1770">
                  <c:v>-9.6797999999999995E-2</c:v>
                </c:pt>
                <c:pt idx="1771">
                  <c:v>-9.7068000000000002E-2</c:v>
                </c:pt>
                <c:pt idx="1772">
                  <c:v>-9.7307000000000005E-2</c:v>
                </c:pt>
                <c:pt idx="1773">
                  <c:v>-9.7517999999999994E-2</c:v>
                </c:pt>
                <c:pt idx="1774">
                  <c:v>-9.7714999999999996E-2</c:v>
                </c:pt>
                <c:pt idx="1775">
                  <c:v>-9.7881999999999997E-2</c:v>
                </c:pt>
                <c:pt idx="1776">
                  <c:v>-9.8018999999999995E-2</c:v>
                </c:pt>
                <c:pt idx="1777">
                  <c:v>-9.8113000000000006E-2</c:v>
                </c:pt>
                <c:pt idx="1778">
                  <c:v>-9.8191000000000001E-2</c:v>
                </c:pt>
                <c:pt idx="1779">
                  <c:v>-9.8263000000000003E-2</c:v>
                </c:pt>
                <c:pt idx="1780">
                  <c:v>-9.8344000000000001E-2</c:v>
                </c:pt>
                <c:pt idx="1781">
                  <c:v>-9.8423999999999998E-2</c:v>
                </c:pt>
                <c:pt idx="1782">
                  <c:v>-9.8499000000000003E-2</c:v>
                </c:pt>
                <c:pt idx="1783">
                  <c:v>-9.8568000000000003E-2</c:v>
                </c:pt>
                <c:pt idx="1784">
                  <c:v>-9.8648E-2</c:v>
                </c:pt>
                <c:pt idx="1785">
                  <c:v>-9.8738999999999993E-2</c:v>
                </c:pt>
                <c:pt idx="1786">
                  <c:v>-9.8839999999999997E-2</c:v>
                </c:pt>
                <c:pt idx="1787">
                  <c:v>-9.8932999999999993E-2</c:v>
                </c:pt>
                <c:pt idx="1788">
                  <c:v>-9.9029000000000006E-2</c:v>
                </c:pt>
                <c:pt idx="1789">
                  <c:v>-9.9127999999999994E-2</c:v>
                </c:pt>
                <c:pt idx="1790">
                  <c:v>-9.9238000000000007E-2</c:v>
                </c:pt>
                <c:pt idx="1791">
                  <c:v>-9.9345000000000003E-2</c:v>
                </c:pt>
                <c:pt idx="1792">
                  <c:v>-9.9445000000000006E-2</c:v>
                </c:pt>
                <c:pt idx="1793">
                  <c:v>-9.9535999999999999E-2</c:v>
                </c:pt>
                <c:pt idx="1794">
                  <c:v>-9.9611000000000005E-2</c:v>
                </c:pt>
                <c:pt idx="1795">
                  <c:v>-9.9668999999999994E-2</c:v>
                </c:pt>
                <c:pt idx="1796">
                  <c:v>-9.9703E-2</c:v>
                </c:pt>
                <c:pt idx="1797">
                  <c:v>-9.9727999999999997E-2</c:v>
                </c:pt>
                <c:pt idx="1798">
                  <c:v>-9.9732000000000001E-2</c:v>
                </c:pt>
                <c:pt idx="1799">
                  <c:v>-9.9709999999999993E-2</c:v>
                </c:pt>
                <c:pt idx="1800">
                  <c:v>-9.9662000000000001E-2</c:v>
                </c:pt>
                <c:pt idx="1801">
                  <c:v>-9.9606E-2</c:v>
                </c:pt>
                <c:pt idx="1802">
                  <c:v>-9.9564E-2</c:v>
                </c:pt>
                <c:pt idx="1803">
                  <c:v>-9.9531999999999995E-2</c:v>
                </c:pt>
                <c:pt idx="1804">
                  <c:v>-9.9517999999999995E-2</c:v>
                </c:pt>
                <c:pt idx="1805">
                  <c:v>-9.9523E-2</c:v>
                </c:pt>
                <c:pt idx="1806">
                  <c:v>-9.9558999999999995E-2</c:v>
                </c:pt>
                <c:pt idx="1807">
                  <c:v>-9.9627999999999994E-2</c:v>
                </c:pt>
                <c:pt idx="1808">
                  <c:v>-9.9723999999999993E-2</c:v>
                </c:pt>
                <c:pt idx="1809">
                  <c:v>-9.9832000000000004E-2</c:v>
                </c:pt>
                <c:pt idx="1810">
                  <c:v>-9.9925E-2</c:v>
                </c:pt>
                <c:pt idx="1811">
                  <c:v>-9.9984000000000003E-2</c:v>
                </c:pt>
                <c:pt idx="1812">
                  <c:v>-9.9983000000000002E-2</c:v>
                </c:pt>
                <c:pt idx="1813">
                  <c:v>-9.9914000000000003E-2</c:v>
                </c:pt>
                <c:pt idx="1814">
                  <c:v>-9.9764000000000005E-2</c:v>
                </c:pt>
                <c:pt idx="1815">
                  <c:v>-9.9538000000000001E-2</c:v>
                </c:pt>
                <c:pt idx="1816">
                  <c:v>-9.9243999999999999E-2</c:v>
                </c:pt>
                <c:pt idx="1817">
                  <c:v>-9.8902000000000004E-2</c:v>
                </c:pt>
                <c:pt idx="1818">
                  <c:v>-9.8544999999999994E-2</c:v>
                </c:pt>
                <c:pt idx="1819">
                  <c:v>-9.8207000000000003E-2</c:v>
                </c:pt>
                <c:pt idx="1820">
                  <c:v>-9.7938999999999998E-2</c:v>
                </c:pt>
                <c:pt idx="1821">
                  <c:v>-9.7753999999999994E-2</c:v>
                </c:pt>
                <c:pt idx="1822">
                  <c:v>-9.7664000000000001E-2</c:v>
                </c:pt>
                <c:pt idx="1823">
                  <c:v>-9.7653000000000004E-2</c:v>
                </c:pt>
                <c:pt idx="1824">
                  <c:v>-9.7709000000000004E-2</c:v>
                </c:pt>
                <c:pt idx="1825">
                  <c:v>-9.7813999999999998E-2</c:v>
                </c:pt>
                <c:pt idx="1826">
                  <c:v>-9.7934999999999994E-2</c:v>
                </c:pt>
                <c:pt idx="1827">
                  <c:v>-9.8042000000000004E-2</c:v>
                </c:pt>
                <c:pt idx="1828">
                  <c:v>-9.8095000000000002E-2</c:v>
                </c:pt>
                <c:pt idx="1829">
                  <c:v>-9.8064999999999999E-2</c:v>
                </c:pt>
                <c:pt idx="1830">
                  <c:v>-9.7934999999999994E-2</c:v>
                </c:pt>
                <c:pt idx="1831">
                  <c:v>-9.7703999999999999E-2</c:v>
                </c:pt>
                <c:pt idx="1832">
                  <c:v>-9.7380999999999995E-2</c:v>
                </c:pt>
                <c:pt idx="1833">
                  <c:v>-9.6993999999999997E-2</c:v>
                </c:pt>
                <c:pt idx="1834">
                  <c:v>-9.6585000000000004E-2</c:v>
                </c:pt>
                <c:pt idx="1835">
                  <c:v>-9.6193000000000001E-2</c:v>
                </c:pt>
                <c:pt idx="1836">
                  <c:v>-9.5843999999999999E-2</c:v>
                </c:pt>
                <c:pt idx="1837">
                  <c:v>-9.5560000000000006E-2</c:v>
                </c:pt>
                <c:pt idx="1838">
                  <c:v>-9.5363000000000003E-2</c:v>
                </c:pt>
                <c:pt idx="1839">
                  <c:v>-9.5261999999999999E-2</c:v>
                </c:pt>
                <c:pt idx="1840">
                  <c:v>-9.5255000000000006E-2</c:v>
                </c:pt>
                <c:pt idx="1841">
                  <c:v>-9.5320000000000002E-2</c:v>
                </c:pt>
                <c:pt idx="1842">
                  <c:v>-9.5445000000000002E-2</c:v>
                </c:pt>
                <c:pt idx="1843">
                  <c:v>-9.5603999999999995E-2</c:v>
                </c:pt>
                <c:pt idx="1844">
                  <c:v>-9.5791000000000001E-2</c:v>
                </c:pt>
                <c:pt idx="1845">
                  <c:v>-9.5978999999999995E-2</c:v>
                </c:pt>
                <c:pt idx="1846">
                  <c:v>-9.6169000000000004E-2</c:v>
                </c:pt>
                <c:pt idx="1847">
                  <c:v>-9.6353999999999995E-2</c:v>
                </c:pt>
                <c:pt idx="1848">
                  <c:v>-9.6533999999999995E-2</c:v>
                </c:pt>
                <c:pt idx="1849">
                  <c:v>-9.6703999999999998E-2</c:v>
                </c:pt>
                <c:pt idx="1850">
                  <c:v>-9.6858E-2</c:v>
                </c:pt>
                <c:pt idx="1851">
                  <c:v>-9.7006999999999996E-2</c:v>
                </c:pt>
                <c:pt idx="1852">
                  <c:v>-9.7144999999999995E-2</c:v>
                </c:pt>
                <c:pt idx="1853">
                  <c:v>-9.7286999999999998E-2</c:v>
                </c:pt>
                <c:pt idx="1854">
                  <c:v>-9.7436999999999996E-2</c:v>
                </c:pt>
                <c:pt idx="1855">
                  <c:v>-9.7615999999999994E-2</c:v>
                </c:pt>
                <c:pt idx="1856">
                  <c:v>-9.7820000000000004E-2</c:v>
                </c:pt>
                <c:pt idx="1857">
                  <c:v>-9.8045999999999994E-2</c:v>
                </c:pt>
                <c:pt idx="1858">
                  <c:v>-9.8277000000000003E-2</c:v>
                </c:pt>
                <c:pt idx="1859">
                  <c:v>-9.8527000000000003E-2</c:v>
                </c:pt>
                <c:pt idx="1860">
                  <c:v>-9.8795999999999995E-2</c:v>
                </c:pt>
                <c:pt idx="1861">
                  <c:v>-9.9090999999999999E-2</c:v>
                </c:pt>
                <c:pt idx="1862">
                  <c:v>-9.9400000000000002E-2</c:v>
                </c:pt>
                <c:pt idx="1863">
                  <c:v>-9.9709999999999993E-2</c:v>
                </c:pt>
                <c:pt idx="1864">
                  <c:v>-0.10001599999999999</c:v>
                </c:pt>
                <c:pt idx="1865">
                  <c:v>-0.10031</c:v>
                </c:pt>
                <c:pt idx="1866">
                  <c:v>-0.100592</c:v>
                </c:pt>
                <c:pt idx="1867">
                  <c:v>-0.100857</c:v>
                </c:pt>
                <c:pt idx="1868">
                  <c:v>-0.101103</c:v>
                </c:pt>
                <c:pt idx="1869">
                  <c:v>-0.101336</c:v>
                </c:pt>
                <c:pt idx="1870">
                  <c:v>-0.10154299999999999</c:v>
                </c:pt>
                <c:pt idx="1871">
                  <c:v>-0.101734</c:v>
                </c:pt>
                <c:pt idx="1872">
                  <c:v>-0.10190299999999999</c:v>
                </c:pt>
                <c:pt idx="1873">
                  <c:v>-0.102072</c:v>
                </c:pt>
                <c:pt idx="1874">
                  <c:v>-0.10223</c:v>
                </c:pt>
                <c:pt idx="1875">
                  <c:v>-0.102378</c:v>
                </c:pt>
                <c:pt idx="1876">
                  <c:v>-0.102507</c:v>
                </c:pt>
                <c:pt idx="1877">
                  <c:v>-0.102627</c:v>
                </c:pt>
                <c:pt idx="1878">
                  <c:v>-0.10274</c:v>
                </c:pt>
                <c:pt idx="1879">
                  <c:v>-0.10284500000000001</c:v>
                </c:pt>
                <c:pt idx="1880">
                  <c:v>-0.10293099999999999</c:v>
                </c:pt>
                <c:pt idx="1881">
                  <c:v>-0.10299999999999999</c:v>
                </c:pt>
                <c:pt idx="1882">
                  <c:v>-0.10306</c:v>
                </c:pt>
                <c:pt idx="1883">
                  <c:v>-0.10312</c:v>
                </c:pt>
                <c:pt idx="1884">
                  <c:v>-0.103182</c:v>
                </c:pt>
                <c:pt idx="1885">
                  <c:v>-0.103246</c:v>
                </c:pt>
                <c:pt idx="1886">
                  <c:v>-0.103312</c:v>
                </c:pt>
                <c:pt idx="1887">
                  <c:v>-0.103366</c:v>
                </c:pt>
                <c:pt idx="1888">
                  <c:v>-0.103399</c:v>
                </c:pt>
                <c:pt idx="1889">
                  <c:v>-0.103408</c:v>
                </c:pt>
                <c:pt idx="1890">
                  <c:v>-0.103404</c:v>
                </c:pt>
                <c:pt idx="1891">
                  <c:v>-0.10338799999999999</c:v>
                </c:pt>
                <c:pt idx="1892">
                  <c:v>-0.10334599999999999</c:v>
                </c:pt>
                <c:pt idx="1893">
                  <c:v>-0.10328900000000001</c:v>
                </c:pt>
                <c:pt idx="1894">
                  <c:v>-0.103225</c:v>
                </c:pt>
                <c:pt idx="1895">
                  <c:v>-0.103183</c:v>
                </c:pt>
                <c:pt idx="1896">
                  <c:v>-0.103155</c:v>
                </c:pt>
                <c:pt idx="1897">
                  <c:v>-0.103143</c:v>
                </c:pt>
                <c:pt idx="1898">
                  <c:v>-0.103147</c:v>
                </c:pt>
                <c:pt idx="1899">
                  <c:v>-0.103177</c:v>
                </c:pt>
                <c:pt idx="1900">
                  <c:v>-0.103232</c:v>
                </c:pt>
                <c:pt idx="1901">
                  <c:v>-0.103307</c:v>
                </c:pt>
                <c:pt idx="1902">
                  <c:v>-0.10338899999999999</c:v>
                </c:pt>
                <c:pt idx="1903">
                  <c:v>-0.103475</c:v>
                </c:pt>
                <c:pt idx="1904">
                  <c:v>-0.10355200000000001</c:v>
                </c:pt>
                <c:pt idx="1905">
                  <c:v>-0.10362300000000001</c:v>
                </c:pt>
                <c:pt idx="1906">
                  <c:v>-0.103681</c:v>
                </c:pt>
                <c:pt idx="1907">
                  <c:v>-0.103728</c:v>
                </c:pt>
                <c:pt idx="1908">
                  <c:v>-0.103756</c:v>
                </c:pt>
                <c:pt idx="1909">
                  <c:v>-0.103766</c:v>
                </c:pt>
                <c:pt idx="1910">
                  <c:v>-0.103766</c:v>
                </c:pt>
                <c:pt idx="1911">
                  <c:v>-0.103772</c:v>
                </c:pt>
                <c:pt idx="1912">
                  <c:v>-0.103784</c:v>
                </c:pt>
                <c:pt idx="1913">
                  <c:v>-0.10380300000000001</c:v>
                </c:pt>
                <c:pt idx="1914">
                  <c:v>-0.10381600000000001</c:v>
                </c:pt>
                <c:pt idx="1915">
                  <c:v>-0.10383299999999999</c:v>
                </c:pt>
                <c:pt idx="1916">
                  <c:v>-0.103856</c:v>
                </c:pt>
                <c:pt idx="1917">
                  <c:v>-0.103889</c:v>
                </c:pt>
                <c:pt idx="1918">
                  <c:v>-0.103925</c:v>
                </c:pt>
                <c:pt idx="1919">
                  <c:v>-0.10396900000000001</c:v>
                </c:pt>
                <c:pt idx="1920">
                  <c:v>-0.104017</c:v>
                </c:pt>
                <c:pt idx="1921">
                  <c:v>-0.104064</c:v>
                </c:pt>
                <c:pt idx="1922">
                  <c:v>-0.10410800000000001</c:v>
                </c:pt>
                <c:pt idx="1923">
                  <c:v>-0.10414</c:v>
                </c:pt>
                <c:pt idx="1924">
                  <c:v>-0.104168</c:v>
                </c:pt>
                <c:pt idx="1925">
                  <c:v>-0.10419200000000001</c:v>
                </c:pt>
                <c:pt idx="1926">
                  <c:v>-0.10421800000000001</c:v>
                </c:pt>
                <c:pt idx="1927">
                  <c:v>-0.104243</c:v>
                </c:pt>
                <c:pt idx="1928">
                  <c:v>-0.104266</c:v>
                </c:pt>
                <c:pt idx="1929">
                  <c:v>-0.104295</c:v>
                </c:pt>
                <c:pt idx="1930">
                  <c:v>-0.104325</c:v>
                </c:pt>
                <c:pt idx="1931">
                  <c:v>-0.104362</c:v>
                </c:pt>
                <c:pt idx="1932">
                  <c:v>-0.10440000000000001</c:v>
                </c:pt>
                <c:pt idx="1933">
                  <c:v>-0.104449</c:v>
                </c:pt>
                <c:pt idx="1934">
                  <c:v>-0.104503</c:v>
                </c:pt>
                <c:pt idx="1935">
                  <c:v>-0.104562</c:v>
                </c:pt>
                <c:pt idx="1936">
                  <c:v>-0.104613</c:v>
                </c:pt>
                <c:pt idx="1937">
                  <c:v>-0.104661</c:v>
                </c:pt>
                <c:pt idx="1938">
                  <c:v>-0.1047</c:v>
                </c:pt>
                <c:pt idx="1939">
                  <c:v>-0.104739</c:v>
                </c:pt>
                <c:pt idx="1940">
                  <c:v>-0.104772</c:v>
                </c:pt>
                <c:pt idx="1941">
                  <c:v>-0.104799</c:v>
                </c:pt>
                <c:pt idx="1942">
                  <c:v>-0.104813</c:v>
                </c:pt>
                <c:pt idx="1943">
                  <c:v>-0.104812</c:v>
                </c:pt>
                <c:pt idx="1944">
                  <c:v>-0.104781</c:v>
                </c:pt>
                <c:pt idx="1945">
                  <c:v>-0.104698</c:v>
                </c:pt>
                <c:pt idx="1946">
                  <c:v>-0.10455100000000001</c:v>
                </c:pt>
                <c:pt idx="1947">
                  <c:v>-0.104328</c:v>
                </c:pt>
                <c:pt idx="1948">
                  <c:v>-0.10401000000000001</c:v>
                </c:pt>
                <c:pt idx="1949">
                  <c:v>-0.10355</c:v>
                </c:pt>
                <c:pt idx="1950">
                  <c:v>-0.102919</c:v>
                </c:pt>
                <c:pt idx="1951">
                  <c:v>-0.10209</c:v>
                </c:pt>
                <c:pt idx="1952">
                  <c:v>-0.10105</c:v>
                </c:pt>
                <c:pt idx="1953">
                  <c:v>-9.9779000000000007E-2</c:v>
                </c:pt>
                <c:pt idx="1954">
                  <c:v>-9.8277000000000003E-2</c:v>
                </c:pt>
                <c:pt idx="1955">
                  <c:v>-9.6603999999999995E-2</c:v>
                </c:pt>
                <c:pt idx="1956">
                  <c:v>-9.4851000000000005E-2</c:v>
                </c:pt>
                <c:pt idx="1957">
                  <c:v>-9.3161999999999995E-2</c:v>
                </c:pt>
                <c:pt idx="1958">
                  <c:v>-9.1652999999999998E-2</c:v>
                </c:pt>
                <c:pt idx="1959">
                  <c:v>-9.0454999999999994E-2</c:v>
                </c:pt>
                <c:pt idx="1960">
                  <c:v>-8.9652999999999997E-2</c:v>
                </c:pt>
                <c:pt idx="1961">
                  <c:v>-8.9319999999999997E-2</c:v>
                </c:pt>
                <c:pt idx="1962">
                  <c:v>-8.9455999999999994E-2</c:v>
                </c:pt>
                <c:pt idx="1963">
                  <c:v>-9.0042999999999998E-2</c:v>
                </c:pt>
                <c:pt idx="1964">
                  <c:v>-9.1010999999999995E-2</c:v>
                </c:pt>
                <c:pt idx="1965">
                  <c:v>-9.2279E-2</c:v>
                </c:pt>
                <c:pt idx="1966">
                  <c:v>-9.3724000000000002E-2</c:v>
                </c:pt>
                <c:pt idx="1967">
                  <c:v>-9.5227000000000006E-2</c:v>
                </c:pt>
                <c:pt idx="1968">
                  <c:v>-9.6694000000000002E-2</c:v>
                </c:pt>
                <c:pt idx="1969">
                  <c:v>-9.8057000000000005E-2</c:v>
                </c:pt>
                <c:pt idx="1970">
                  <c:v>-9.9289000000000002E-2</c:v>
                </c:pt>
                <c:pt idx="1971">
                  <c:v>-0.100365</c:v>
                </c:pt>
                <c:pt idx="1972">
                  <c:v>-0.101295</c:v>
                </c:pt>
                <c:pt idx="1973">
                  <c:v>-0.102087</c:v>
                </c:pt>
                <c:pt idx="1974">
                  <c:v>-0.102752</c:v>
                </c:pt>
                <c:pt idx="1975">
                  <c:v>-0.10330400000000001</c:v>
                </c:pt>
                <c:pt idx="1976">
                  <c:v>-0.103755</c:v>
                </c:pt>
                <c:pt idx="1977">
                  <c:v>-0.104126</c:v>
                </c:pt>
                <c:pt idx="1978">
                  <c:v>-0.104419</c:v>
                </c:pt>
                <c:pt idx="1979">
                  <c:v>-0.10465099999999999</c:v>
                </c:pt>
                <c:pt idx="1980">
                  <c:v>-0.10483199999999999</c:v>
                </c:pt>
                <c:pt idx="1981">
                  <c:v>-0.104972</c:v>
                </c:pt>
                <c:pt idx="1982">
                  <c:v>-0.105072</c:v>
                </c:pt>
                <c:pt idx="1983">
                  <c:v>-0.105138</c:v>
                </c:pt>
                <c:pt idx="1984">
                  <c:v>-0.105186</c:v>
                </c:pt>
                <c:pt idx="1985">
                  <c:v>-0.10523</c:v>
                </c:pt>
                <c:pt idx="1986">
                  <c:v>-0.105269</c:v>
                </c:pt>
                <c:pt idx="1987">
                  <c:v>-0.10530399999999999</c:v>
                </c:pt>
                <c:pt idx="1988">
                  <c:v>-0.105332</c:v>
                </c:pt>
                <c:pt idx="1989">
                  <c:v>-0.10536</c:v>
                </c:pt>
                <c:pt idx="1990">
                  <c:v>-0.10538400000000001</c:v>
                </c:pt>
                <c:pt idx="1991">
                  <c:v>-0.105407</c:v>
                </c:pt>
                <c:pt idx="1992">
                  <c:v>-0.10542899999999999</c:v>
                </c:pt>
                <c:pt idx="1993">
                  <c:v>-0.10545499999999999</c:v>
                </c:pt>
                <c:pt idx="1994">
                  <c:v>-0.105477</c:v>
                </c:pt>
                <c:pt idx="1995">
                  <c:v>-0.105501</c:v>
                </c:pt>
                <c:pt idx="1996">
                  <c:v>-0.10552300000000001</c:v>
                </c:pt>
                <c:pt idx="1997">
                  <c:v>-0.10555299999999999</c:v>
                </c:pt>
                <c:pt idx="1998">
                  <c:v>-0.105584</c:v>
                </c:pt>
                <c:pt idx="1999">
                  <c:v>-0.10560899999999999</c:v>
                </c:pt>
                <c:pt idx="2000">
                  <c:v>-0.105624</c:v>
                </c:pt>
                <c:pt idx="2001">
                  <c:v>-0.105619</c:v>
                </c:pt>
                <c:pt idx="2002">
                  <c:v>-0.105596</c:v>
                </c:pt>
                <c:pt idx="2003">
                  <c:v>-0.105555</c:v>
                </c:pt>
                <c:pt idx="2004">
                  <c:v>-0.10551000000000001</c:v>
                </c:pt>
                <c:pt idx="2005">
                  <c:v>-0.105457</c:v>
                </c:pt>
                <c:pt idx="2006">
                  <c:v>-0.105389</c:v>
                </c:pt>
                <c:pt idx="2007">
                  <c:v>-0.105297</c:v>
                </c:pt>
                <c:pt idx="2008">
                  <c:v>-0.1052</c:v>
                </c:pt>
                <c:pt idx="2009">
                  <c:v>-0.105101</c:v>
                </c:pt>
                <c:pt idx="2010">
                  <c:v>-0.10499600000000001</c:v>
                </c:pt>
                <c:pt idx="2011">
                  <c:v>-0.10487100000000001</c:v>
                </c:pt>
                <c:pt idx="2012">
                  <c:v>-0.10474600000000001</c:v>
                </c:pt>
                <c:pt idx="2013">
                  <c:v>-0.10463</c:v>
                </c:pt>
                <c:pt idx="2014">
                  <c:v>-0.10452500000000001</c:v>
                </c:pt>
                <c:pt idx="2015">
                  <c:v>-0.104422</c:v>
                </c:pt>
                <c:pt idx="2016">
                  <c:v>-0.104322</c:v>
                </c:pt>
                <c:pt idx="2017">
                  <c:v>-0.10423300000000001</c:v>
                </c:pt>
                <c:pt idx="2018">
                  <c:v>-0.10415099999999999</c:v>
                </c:pt>
                <c:pt idx="2019">
                  <c:v>-0.104084</c:v>
                </c:pt>
                <c:pt idx="2020">
                  <c:v>-0.104032</c:v>
                </c:pt>
                <c:pt idx="2021">
                  <c:v>-0.10399799999999999</c:v>
                </c:pt>
                <c:pt idx="2022">
                  <c:v>-0.103978</c:v>
                </c:pt>
                <c:pt idx="2023">
                  <c:v>-0.103963</c:v>
                </c:pt>
                <c:pt idx="2024">
                  <c:v>-0.103963</c:v>
                </c:pt>
                <c:pt idx="2025">
                  <c:v>-0.103982</c:v>
                </c:pt>
                <c:pt idx="2026">
                  <c:v>-0.104032</c:v>
                </c:pt>
                <c:pt idx="2027">
                  <c:v>-0.1041</c:v>
                </c:pt>
                <c:pt idx="2028">
                  <c:v>-0.104185</c:v>
                </c:pt>
                <c:pt idx="2029">
                  <c:v>-0.10428800000000001</c:v>
                </c:pt>
                <c:pt idx="2030">
                  <c:v>-0.104404</c:v>
                </c:pt>
                <c:pt idx="2031">
                  <c:v>-0.104529</c:v>
                </c:pt>
                <c:pt idx="2032">
                  <c:v>-0.10464900000000001</c:v>
                </c:pt>
                <c:pt idx="2033">
                  <c:v>-0.10477499999999999</c:v>
                </c:pt>
                <c:pt idx="2034">
                  <c:v>-0.10489800000000001</c:v>
                </c:pt>
                <c:pt idx="2035">
                  <c:v>-0.105029</c:v>
                </c:pt>
                <c:pt idx="2036">
                  <c:v>-0.105156</c:v>
                </c:pt>
                <c:pt idx="2037">
                  <c:v>-0.105283</c:v>
                </c:pt>
                <c:pt idx="2038">
                  <c:v>-0.10540099999999999</c:v>
                </c:pt>
                <c:pt idx="2039">
                  <c:v>-0.10550900000000001</c:v>
                </c:pt>
                <c:pt idx="2040">
                  <c:v>-0.105602</c:v>
                </c:pt>
                <c:pt idx="2041">
                  <c:v>-0.105688</c:v>
                </c:pt>
                <c:pt idx="2042">
                  <c:v>-0.105767</c:v>
                </c:pt>
                <c:pt idx="2043">
                  <c:v>-0.10584300000000001</c:v>
                </c:pt>
                <c:pt idx="2044">
                  <c:v>-0.105905</c:v>
                </c:pt>
                <c:pt idx="2045">
                  <c:v>-0.105963</c:v>
                </c:pt>
                <c:pt idx="2046">
                  <c:v>-0.10600999999999999</c:v>
                </c:pt>
                <c:pt idx="2047">
                  <c:v>-0.106048</c:v>
                </c:pt>
                <c:pt idx="2048">
                  <c:v>-0.106077</c:v>
                </c:pt>
                <c:pt idx="2049">
                  <c:v>-0.106103</c:v>
                </c:pt>
                <c:pt idx="2050">
                  <c:v>-0.10613599999999999</c:v>
                </c:pt>
                <c:pt idx="2051">
                  <c:v>-0.10616200000000001</c:v>
                </c:pt>
                <c:pt idx="2052">
                  <c:v>-0.106196</c:v>
                </c:pt>
                <c:pt idx="2053">
                  <c:v>-0.106224</c:v>
                </c:pt>
                <c:pt idx="2054">
                  <c:v>-0.10625999999999999</c:v>
                </c:pt>
                <c:pt idx="2055">
                  <c:v>-0.10628700000000001</c:v>
                </c:pt>
                <c:pt idx="2056">
                  <c:v>-0.10631500000000001</c:v>
                </c:pt>
                <c:pt idx="2057">
                  <c:v>-0.106335</c:v>
                </c:pt>
                <c:pt idx="2058">
                  <c:v>-0.106364</c:v>
                </c:pt>
                <c:pt idx="2059">
                  <c:v>-0.10638499999999999</c:v>
                </c:pt>
                <c:pt idx="2060">
                  <c:v>-0.10641200000000001</c:v>
                </c:pt>
                <c:pt idx="2061">
                  <c:v>-0.10642799999999999</c:v>
                </c:pt>
                <c:pt idx="2062">
                  <c:v>-0.10645300000000001</c:v>
                </c:pt>
                <c:pt idx="2063">
                  <c:v>-0.106471</c:v>
                </c:pt>
                <c:pt idx="2064">
                  <c:v>-0.106492</c:v>
                </c:pt>
                <c:pt idx="2065">
                  <c:v>-0.106506</c:v>
                </c:pt>
                <c:pt idx="2066">
                  <c:v>-0.106528</c:v>
                </c:pt>
                <c:pt idx="2067">
                  <c:v>-0.106554</c:v>
                </c:pt>
                <c:pt idx="2068">
                  <c:v>-0.106585</c:v>
                </c:pt>
                <c:pt idx="2069">
                  <c:v>-0.10660799999999999</c:v>
                </c:pt>
                <c:pt idx="2070">
                  <c:v>-0.106624</c:v>
                </c:pt>
                <c:pt idx="2071">
                  <c:v>-0.10664</c:v>
                </c:pt>
                <c:pt idx="2072">
                  <c:v>-0.10666399999999999</c:v>
                </c:pt>
                <c:pt idx="2073">
                  <c:v>-0.106695</c:v>
                </c:pt>
                <c:pt idx="2074">
                  <c:v>-0.10671799999999999</c:v>
                </c:pt>
                <c:pt idx="2075">
                  <c:v>-0.106736</c:v>
                </c:pt>
                <c:pt idx="2076">
                  <c:v>-0.10674699999999999</c:v>
                </c:pt>
                <c:pt idx="2077">
                  <c:v>-0.10675800000000001</c:v>
                </c:pt>
                <c:pt idx="2078">
                  <c:v>-0.10675999999999999</c:v>
                </c:pt>
                <c:pt idx="2079">
                  <c:v>-0.10676099999999999</c:v>
                </c:pt>
                <c:pt idx="2080">
                  <c:v>-0.106762</c:v>
                </c:pt>
                <c:pt idx="2081">
                  <c:v>-0.106763</c:v>
                </c:pt>
                <c:pt idx="2082">
                  <c:v>-0.106767</c:v>
                </c:pt>
                <c:pt idx="2083">
                  <c:v>-0.106765</c:v>
                </c:pt>
                <c:pt idx="2084">
                  <c:v>-0.106765</c:v>
                </c:pt>
                <c:pt idx="2085">
                  <c:v>-0.106749</c:v>
                </c:pt>
                <c:pt idx="2086">
                  <c:v>-0.10673199999999999</c:v>
                </c:pt>
                <c:pt idx="2087">
                  <c:v>-0.10669099999999999</c:v>
                </c:pt>
                <c:pt idx="2088">
                  <c:v>-0.10664</c:v>
                </c:pt>
                <c:pt idx="2089">
                  <c:v>-0.10656400000000001</c:v>
                </c:pt>
                <c:pt idx="2090">
                  <c:v>-0.106475</c:v>
                </c:pt>
                <c:pt idx="2091">
                  <c:v>-0.106374</c:v>
                </c:pt>
                <c:pt idx="2092">
                  <c:v>-0.10627200000000001</c:v>
                </c:pt>
                <c:pt idx="2093">
                  <c:v>-0.106174</c:v>
                </c:pt>
                <c:pt idx="2094">
                  <c:v>-0.106076</c:v>
                </c:pt>
                <c:pt idx="2095">
                  <c:v>-0.105966</c:v>
                </c:pt>
                <c:pt idx="2096">
                  <c:v>-0.10584</c:v>
                </c:pt>
                <c:pt idx="2097">
                  <c:v>-0.105698</c:v>
                </c:pt>
                <c:pt idx="2098">
                  <c:v>-0.10555299999999999</c:v>
                </c:pt>
                <c:pt idx="2099">
                  <c:v>-0.105422</c:v>
                </c:pt>
                <c:pt idx="2100">
                  <c:v>-0.10531600000000001</c:v>
                </c:pt>
                <c:pt idx="2101">
                  <c:v>-0.105227</c:v>
                </c:pt>
                <c:pt idx="2102">
                  <c:v>-0.10513699999999999</c:v>
                </c:pt>
                <c:pt idx="2103">
                  <c:v>-0.10505399999999999</c:v>
                </c:pt>
                <c:pt idx="2104">
                  <c:v>-0.10498300000000001</c:v>
                </c:pt>
                <c:pt idx="2105">
                  <c:v>-0.104937</c:v>
                </c:pt>
                <c:pt idx="2106">
                  <c:v>-0.10491399999999999</c:v>
                </c:pt>
                <c:pt idx="2107">
                  <c:v>-0.10491200000000001</c:v>
                </c:pt>
                <c:pt idx="2108">
                  <c:v>-0.104935</c:v>
                </c:pt>
                <c:pt idx="2109">
                  <c:v>-0.104972</c:v>
                </c:pt>
                <c:pt idx="2110">
                  <c:v>-0.105033</c:v>
                </c:pt>
                <c:pt idx="2111">
                  <c:v>-0.105113</c:v>
                </c:pt>
                <c:pt idx="2112">
                  <c:v>-0.105215</c:v>
                </c:pt>
                <c:pt idx="2113">
                  <c:v>-0.10531799999999999</c:v>
                </c:pt>
                <c:pt idx="2114">
                  <c:v>-0.10541499999999999</c:v>
                </c:pt>
                <c:pt idx="2115">
                  <c:v>-0.105515</c:v>
                </c:pt>
                <c:pt idx="2116">
                  <c:v>-0.105624</c:v>
                </c:pt>
                <c:pt idx="2117">
                  <c:v>-0.10574699999999999</c:v>
                </c:pt>
                <c:pt idx="2118">
                  <c:v>-0.105875</c:v>
                </c:pt>
                <c:pt idx="2119">
                  <c:v>-0.106001</c:v>
                </c:pt>
                <c:pt idx="2120">
                  <c:v>-0.106117</c:v>
                </c:pt>
                <c:pt idx="2121">
                  <c:v>-0.106225</c:v>
                </c:pt>
                <c:pt idx="2122">
                  <c:v>-0.106327</c:v>
                </c:pt>
                <c:pt idx="2123">
                  <c:v>-0.10643</c:v>
                </c:pt>
                <c:pt idx="2124">
                  <c:v>-0.10652399999999999</c:v>
                </c:pt>
              </c:numCache>
            </c:numRef>
          </c:yVal>
          <c:smooth val="1"/>
        </c:ser>
        <c:ser>
          <c:idx val="1"/>
          <c:order val="1"/>
          <c:xVal>
            <c:numRef>
              <c:f>'30_40_60_LDSH'!$A$3:$A$2127</c:f>
              <c:numCache>
                <c:formatCode>General</c:formatCode>
                <c:ptCount val="2125"/>
                <c:pt idx="0">
                  <c:v>0.1164167</c:v>
                </c:pt>
                <c:pt idx="1">
                  <c:v>0.13308329999999999</c:v>
                </c:pt>
                <c:pt idx="2">
                  <c:v>0.14974999999999999</c:v>
                </c:pt>
                <c:pt idx="3">
                  <c:v>0.1664167</c:v>
                </c:pt>
                <c:pt idx="4">
                  <c:v>0.183</c:v>
                </c:pt>
                <c:pt idx="5">
                  <c:v>0.1996667</c:v>
                </c:pt>
                <c:pt idx="6">
                  <c:v>0.21633330000000001</c:v>
                </c:pt>
                <c:pt idx="7">
                  <c:v>0.23300000000000001</c:v>
                </c:pt>
                <c:pt idx="8">
                  <c:v>0.24966669999999999</c:v>
                </c:pt>
                <c:pt idx="9">
                  <c:v>0.2663333</c:v>
                </c:pt>
                <c:pt idx="10">
                  <c:v>0.28299999999999997</c:v>
                </c:pt>
                <c:pt idx="11">
                  <c:v>0.29966670000000001</c:v>
                </c:pt>
                <c:pt idx="12">
                  <c:v>0.31633329999999998</c:v>
                </c:pt>
                <c:pt idx="13">
                  <c:v>0.33300000000000002</c:v>
                </c:pt>
                <c:pt idx="14">
                  <c:v>0.3496667</c:v>
                </c:pt>
                <c:pt idx="15">
                  <c:v>0.36633329999999997</c:v>
                </c:pt>
                <c:pt idx="16">
                  <c:v>0.38300000000000001</c:v>
                </c:pt>
                <c:pt idx="17">
                  <c:v>0.39966669999999999</c:v>
                </c:pt>
                <c:pt idx="18">
                  <c:v>0.41633330000000002</c:v>
                </c:pt>
                <c:pt idx="19">
                  <c:v>0.433</c:v>
                </c:pt>
                <c:pt idx="20">
                  <c:v>0.44966669999999997</c:v>
                </c:pt>
                <c:pt idx="21">
                  <c:v>0.46633330000000001</c:v>
                </c:pt>
                <c:pt idx="22">
                  <c:v>0.48299999999999998</c:v>
                </c:pt>
                <c:pt idx="23">
                  <c:v>0.49966670000000002</c:v>
                </c:pt>
                <c:pt idx="24">
                  <c:v>0.5163333</c:v>
                </c:pt>
                <c:pt idx="25">
                  <c:v>0.53300000000000003</c:v>
                </c:pt>
                <c:pt idx="26">
                  <c:v>0.54966660000000001</c:v>
                </c:pt>
                <c:pt idx="27">
                  <c:v>0.56633339999999999</c:v>
                </c:pt>
                <c:pt idx="28">
                  <c:v>0.58299999999999996</c:v>
                </c:pt>
                <c:pt idx="29">
                  <c:v>0.5996667</c:v>
                </c:pt>
                <c:pt idx="30">
                  <c:v>0.61633329999999997</c:v>
                </c:pt>
                <c:pt idx="31">
                  <c:v>0.63300000000000001</c:v>
                </c:pt>
                <c:pt idx="32">
                  <c:v>0.64966670000000004</c:v>
                </c:pt>
                <c:pt idx="33">
                  <c:v>0.66633330000000002</c:v>
                </c:pt>
                <c:pt idx="34">
                  <c:v>0.68300000000000005</c:v>
                </c:pt>
                <c:pt idx="35">
                  <c:v>0.69966669999999997</c:v>
                </c:pt>
                <c:pt idx="36">
                  <c:v>0.71633329999999995</c:v>
                </c:pt>
                <c:pt idx="37">
                  <c:v>0.73299999999999998</c:v>
                </c:pt>
                <c:pt idx="38">
                  <c:v>0.74966670000000002</c:v>
                </c:pt>
                <c:pt idx="39">
                  <c:v>0.7663333</c:v>
                </c:pt>
                <c:pt idx="40">
                  <c:v>0.78300000000000003</c:v>
                </c:pt>
                <c:pt idx="41">
                  <c:v>0.79966660000000001</c:v>
                </c:pt>
                <c:pt idx="42">
                  <c:v>0.81633339999999999</c:v>
                </c:pt>
                <c:pt idx="43">
                  <c:v>0.83299999999999996</c:v>
                </c:pt>
                <c:pt idx="44">
                  <c:v>0.8496667</c:v>
                </c:pt>
                <c:pt idx="45">
                  <c:v>0.86633329999999997</c:v>
                </c:pt>
                <c:pt idx="46">
                  <c:v>0.88300000000000001</c:v>
                </c:pt>
                <c:pt idx="47">
                  <c:v>0.89966670000000004</c:v>
                </c:pt>
                <c:pt idx="48">
                  <c:v>0.91633330000000002</c:v>
                </c:pt>
                <c:pt idx="49">
                  <c:v>0.93300000000000005</c:v>
                </c:pt>
                <c:pt idx="50">
                  <c:v>0.94966669999999997</c:v>
                </c:pt>
                <c:pt idx="51">
                  <c:v>0.96633329999999995</c:v>
                </c:pt>
                <c:pt idx="52">
                  <c:v>0.98299999999999998</c:v>
                </c:pt>
                <c:pt idx="53">
                  <c:v>0.99966670000000002</c:v>
                </c:pt>
                <c:pt idx="54">
                  <c:v>1.0163329999999999</c:v>
                </c:pt>
                <c:pt idx="55">
                  <c:v>1.0329999999999999</c:v>
                </c:pt>
                <c:pt idx="56">
                  <c:v>1.0496669999999999</c:v>
                </c:pt>
                <c:pt idx="57">
                  <c:v>1.066333</c:v>
                </c:pt>
                <c:pt idx="58">
                  <c:v>1.083</c:v>
                </c:pt>
                <c:pt idx="59">
                  <c:v>1.099667</c:v>
                </c:pt>
                <c:pt idx="60">
                  <c:v>1.116333</c:v>
                </c:pt>
                <c:pt idx="61">
                  <c:v>1.133</c:v>
                </c:pt>
                <c:pt idx="62">
                  <c:v>1.149583</c:v>
                </c:pt>
                <c:pt idx="63">
                  <c:v>1.16625</c:v>
                </c:pt>
                <c:pt idx="64">
                  <c:v>1.182917</c:v>
                </c:pt>
                <c:pt idx="65">
                  <c:v>1.1995830000000001</c:v>
                </c:pt>
                <c:pt idx="66">
                  <c:v>1.2162500000000001</c:v>
                </c:pt>
                <c:pt idx="67">
                  <c:v>1.232917</c:v>
                </c:pt>
                <c:pt idx="68">
                  <c:v>1.2495830000000001</c:v>
                </c:pt>
                <c:pt idx="69">
                  <c:v>1.2662500000000001</c:v>
                </c:pt>
                <c:pt idx="70">
                  <c:v>1.2829170000000001</c:v>
                </c:pt>
                <c:pt idx="71">
                  <c:v>1.2995829999999999</c:v>
                </c:pt>
                <c:pt idx="72">
                  <c:v>1.3162499999999999</c:v>
                </c:pt>
                <c:pt idx="73">
                  <c:v>1.3329169999999999</c:v>
                </c:pt>
                <c:pt idx="74">
                  <c:v>1.349583</c:v>
                </c:pt>
                <c:pt idx="75">
                  <c:v>1.36625</c:v>
                </c:pt>
                <c:pt idx="76">
                  <c:v>1.382917</c:v>
                </c:pt>
                <c:pt idx="77">
                  <c:v>1.399583</c:v>
                </c:pt>
                <c:pt idx="78">
                  <c:v>1.41625</c:v>
                </c:pt>
                <c:pt idx="79">
                  <c:v>1.432917</c:v>
                </c:pt>
                <c:pt idx="80">
                  <c:v>1.4495830000000001</c:v>
                </c:pt>
                <c:pt idx="81">
                  <c:v>1.4662500000000001</c:v>
                </c:pt>
                <c:pt idx="82">
                  <c:v>1.482917</c:v>
                </c:pt>
                <c:pt idx="83">
                  <c:v>1.4995830000000001</c:v>
                </c:pt>
                <c:pt idx="84">
                  <c:v>1.5162500000000001</c:v>
                </c:pt>
                <c:pt idx="85">
                  <c:v>1.5329170000000001</c:v>
                </c:pt>
                <c:pt idx="86">
                  <c:v>1.5495829999999999</c:v>
                </c:pt>
                <c:pt idx="87">
                  <c:v>1.5662499999999999</c:v>
                </c:pt>
                <c:pt idx="88">
                  <c:v>1.5829169999999999</c:v>
                </c:pt>
                <c:pt idx="89">
                  <c:v>1.599583</c:v>
                </c:pt>
                <c:pt idx="90">
                  <c:v>1.61625</c:v>
                </c:pt>
                <c:pt idx="91">
                  <c:v>1.632917</c:v>
                </c:pt>
                <c:pt idx="92">
                  <c:v>1.649583</c:v>
                </c:pt>
                <c:pt idx="93">
                  <c:v>1.66625</c:v>
                </c:pt>
                <c:pt idx="94">
                  <c:v>1.682917</c:v>
                </c:pt>
                <c:pt idx="95">
                  <c:v>1.6995830000000001</c:v>
                </c:pt>
                <c:pt idx="96">
                  <c:v>1.7162500000000001</c:v>
                </c:pt>
                <c:pt idx="97">
                  <c:v>1.732917</c:v>
                </c:pt>
                <c:pt idx="98">
                  <c:v>1.7495830000000001</c:v>
                </c:pt>
                <c:pt idx="99">
                  <c:v>1.7662500000000001</c:v>
                </c:pt>
                <c:pt idx="100">
                  <c:v>1.7829170000000001</c:v>
                </c:pt>
                <c:pt idx="101">
                  <c:v>1.7995829999999999</c:v>
                </c:pt>
                <c:pt idx="102">
                  <c:v>1.8162499999999999</c:v>
                </c:pt>
                <c:pt idx="103">
                  <c:v>1.8329169999999999</c:v>
                </c:pt>
                <c:pt idx="104">
                  <c:v>1.849583</c:v>
                </c:pt>
                <c:pt idx="105">
                  <c:v>1.86625</c:v>
                </c:pt>
                <c:pt idx="106">
                  <c:v>1.882917</c:v>
                </c:pt>
                <c:pt idx="107">
                  <c:v>1.899583</c:v>
                </c:pt>
                <c:pt idx="108">
                  <c:v>1.91625</c:v>
                </c:pt>
                <c:pt idx="109">
                  <c:v>1.932917</c:v>
                </c:pt>
                <c:pt idx="110">
                  <c:v>1.9495830000000001</c:v>
                </c:pt>
                <c:pt idx="111">
                  <c:v>1.9662500000000001</c:v>
                </c:pt>
                <c:pt idx="112">
                  <c:v>1.982917</c:v>
                </c:pt>
                <c:pt idx="113">
                  <c:v>1.9995830000000001</c:v>
                </c:pt>
                <c:pt idx="114">
                  <c:v>2.0162499999999999</c:v>
                </c:pt>
                <c:pt idx="115">
                  <c:v>2.0329169999999999</c:v>
                </c:pt>
                <c:pt idx="116">
                  <c:v>2.0495830000000002</c:v>
                </c:pt>
                <c:pt idx="117">
                  <c:v>2.0662500000000001</c:v>
                </c:pt>
                <c:pt idx="118">
                  <c:v>2.0829170000000001</c:v>
                </c:pt>
                <c:pt idx="119">
                  <c:v>2.0994999999999999</c:v>
                </c:pt>
                <c:pt idx="120">
                  <c:v>2.1161669999999999</c:v>
                </c:pt>
                <c:pt idx="121">
                  <c:v>2.1328330000000002</c:v>
                </c:pt>
                <c:pt idx="122">
                  <c:v>2.1495000000000002</c:v>
                </c:pt>
                <c:pt idx="123">
                  <c:v>2.1661670000000002</c:v>
                </c:pt>
                <c:pt idx="124">
                  <c:v>2.182833</c:v>
                </c:pt>
                <c:pt idx="125">
                  <c:v>2.1995</c:v>
                </c:pt>
                <c:pt idx="126">
                  <c:v>2.216167</c:v>
                </c:pt>
                <c:pt idx="127">
                  <c:v>2.2328329999999998</c:v>
                </c:pt>
                <c:pt idx="128">
                  <c:v>2.2494999999999998</c:v>
                </c:pt>
                <c:pt idx="129">
                  <c:v>2.2661669999999998</c:v>
                </c:pt>
                <c:pt idx="130">
                  <c:v>2.2828330000000001</c:v>
                </c:pt>
                <c:pt idx="131">
                  <c:v>2.2995000000000001</c:v>
                </c:pt>
                <c:pt idx="132">
                  <c:v>2.3161670000000001</c:v>
                </c:pt>
                <c:pt idx="133">
                  <c:v>2.3328329999999999</c:v>
                </c:pt>
                <c:pt idx="134">
                  <c:v>2.3494999999999999</c:v>
                </c:pt>
                <c:pt idx="135">
                  <c:v>2.3661669999999999</c:v>
                </c:pt>
                <c:pt idx="136">
                  <c:v>2.3828330000000002</c:v>
                </c:pt>
                <c:pt idx="137">
                  <c:v>2.3995000000000002</c:v>
                </c:pt>
                <c:pt idx="138">
                  <c:v>2.4161670000000002</c:v>
                </c:pt>
                <c:pt idx="139">
                  <c:v>2.432833</c:v>
                </c:pt>
                <c:pt idx="140">
                  <c:v>2.4495</c:v>
                </c:pt>
                <c:pt idx="141">
                  <c:v>2.466167</c:v>
                </c:pt>
                <c:pt idx="142">
                  <c:v>2.4828329999999998</c:v>
                </c:pt>
                <c:pt idx="143">
                  <c:v>2.4994999999999998</c:v>
                </c:pt>
                <c:pt idx="144">
                  <c:v>2.5161669999999998</c:v>
                </c:pt>
                <c:pt idx="145">
                  <c:v>2.5328330000000001</c:v>
                </c:pt>
                <c:pt idx="146">
                  <c:v>2.5495000000000001</c:v>
                </c:pt>
                <c:pt idx="147">
                  <c:v>2.5661670000000001</c:v>
                </c:pt>
                <c:pt idx="148">
                  <c:v>2.5828329999999999</c:v>
                </c:pt>
                <c:pt idx="149">
                  <c:v>2.5994999999999999</c:v>
                </c:pt>
                <c:pt idx="150">
                  <c:v>2.6161669999999999</c:v>
                </c:pt>
                <c:pt idx="151">
                  <c:v>2.6328330000000002</c:v>
                </c:pt>
                <c:pt idx="152">
                  <c:v>2.6495000000000002</c:v>
                </c:pt>
                <c:pt idx="153">
                  <c:v>2.6661670000000002</c:v>
                </c:pt>
                <c:pt idx="154">
                  <c:v>2.682833</c:v>
                </c:pt>
                <c:pt idx="155">
                  <c:v>2.6995</c:v>
                </c:pt>
                <c:pt idx="156">
                  <c:v>2.716167</c:v>
                </c:pt>
                <c:pt idx="157">
                  <c:v>2.7328329999999998</c:v>
                </c:pt>
                <c:pt idx="158">
                  <c:v>2.7494999999999998</c:v>
                </c:pt>
                <c:pt idx="159">
                  <c:v>2.7661669999999998</c:v>
                </c:pt>
                <c:pt idx="160">
                  <c:v>2.7828330000000001</c:v>
                </c:pt>
                <c:pt idx="161">
                  <c:v>2.7995000000000001</c:v>
                </c:pt>
                <c:pt idx="162">
                  <c:v>2.8161670000000001</c:v>
                </c:pt>
                <c:pt idx="163">
                  <c:v>2.8328329999999999</c:v>
                </c:pt>
                <c:pt idx="164">
                  <c:v>2.8494999999999999</c:v>
                </c:pt>
                <c:pt idx="165">
                  <c:v>2.8661669999999999</c:v>
                </c:pt>
                <c:pt idx="166">
                  <c:v>2.8828330000000002</c:v>
                </c:pt>
                <c:pt idx="167">
                  <c:v>2.8995000000000002</c:v>
                </c:pt>
                <c:pt idx="168">
                  <c:v>2.9161670000000002</c:v>
                </c:pt>
                <c:pt idx="169">
                  <c:v>2.932833</c:v>
                </c:pt>
                <c:pt idx="170">
                  <c:v>2.9495</c:v>
                </c:pt>
                <c:pt idx="171">
                  <c:v>2.966167</c:v>
                </c:pt>
                <c:pt idx="172">
                  <c:v>2.9828329999999998</c:v>
                </c:pt>
                <c:pt idx="173">
                  <c:v>2.9994999999999998</c:v>
                </c:pt>
                <c:pt idx="174">
                  <c:v>3.0161669999999998</c:v>
                </c:pt>
                <c:pt idx="175">
                  <c:v>3.0328330000000001</c:v>
                </c:pt>
                <c:pt idx="176">
                  <c:v>3.049417</c:v>
                </c:pt>
                <c:pt idx="177">
                  <c:v>3.0660829999999999</c:v>
                </c:pt>
                <c:pt idx="178">
                  <c:v>3.0827499999999999</c:v>
                </c:pt>
                <c:pt idx="179">
                  <c:v>3.0994169999999999</c:v>
                </c:pt>
                <c:pt idx="180">
                  <c:v>3.1160830000000002</c:v>
                </c:pt>
                <c:pt idx="181">
                  <c:v>3.1327500000000001</c:v>
                </c:pt>
                <c:pt idx="182">
                  <c:v>3.1494170000000001</c:v>
                </c:pt>
                <c:pt idx="183">
                  <c:v>3.166083</c:v>
                </c:pt>
                <c:pt idx="184">
                  <c:v>3.18275</c:v>
                </c:pt>
                <c:pt idx="185">
                  <c:v>3.199417</c:v>
                </c:pt>
                <c:pt idx="186">
                  <c:v>3.2160829999999998</c:v>
                </c:pt>
                <c:pt idx="187">
                  <c:v>3.2327499999999998</c:v>
                </c:pt>
                <c:pt idx="188">
                  <c:v>3.2494170000000002</c:v>
                </c:pt>
                <c:pt idx="189">
                  <c:v>3.2660830000000001</c:v>
                </c:pt>
                <c:pt idx="190">
                  <c:v>3.2827500000000001</c:v>
                </c:pt>
                <c:pt idx="191">
                  <c:v>3.299417</c:v>
                </c:pt>
                <c:pt idx="192">
                  <c:v>3.3160829999999999</c:v>
                </c:pt>
                <c:pt idx="193">
                  <c:v>3.3327499999999999</c:v>
                </c:pt>
                <c:pt idx="194">
                  <c:v>3.3494169999999999</c:v>
                </c:pt>
                <c:pt idx="195">
                  <c:v>3.3660830000000002</c:v>
                </c:pt>
                <c:pt idx="196">
                  <c:v>3.3827500000000001</c:v>
                </c:pt>
                <c:pt idx="197">
                  <c:v>3.3994170000000001</c:v>
                </c:pt>
                <c:pt idx="198">
                  <c:v>3.416083</c:v>
                </c:pt>
                <c:pt idx="199">
                  <c:v>3.43275</c:v>
                </c:pt>
                <c:pt idx="200">
                  <c:v>3.449417</c:v>
                </c:pt>
                <c:pt idx="201">
                  <c:v>3.4660829999999998</c:v>
                </c:pt>
                <c:pt idx="202">
                  <c:v>3.4827499999999998</c:v>
                </c:pt>
                <c:pt idx="203">
                  <c:v>3.4994170000000002</c:v>
                </c:pt>
                <c:pt idx="204">
                  <c:v>3.5160830000000001</c:v>
                </c:pt>
                <c:pt idx="205">
                  <c:v>3.5327500000000001</c:v>
                </c:pt>
                <c:pt idx="206">
                  <c:v>3.549417</c:v>
                </c:pt>
                <c:pt idx="207">
                  <c:v>3.5660829999999999</c:v>
                </c:pt>
                <c:pt idx="208">
                  <c:v>3.5827499999999999</c:v>
                </c:pt>
                <c:pt idx="209">
                  <c:v>3.5994169999999999</c:v>
                </c:pt>
                <c:pt idx="210">
                  <c:v>3.6160830000000002</c:v>
                </c:pt>
                <c:pt idx="211">
                  <c:v>3.6327500000000001</c:v>
                </c:pt>
                <c:pt idx="212">
                  <c:v>3.6494170000000001</c:v>
                </c:pt>
                <c:pt idx="213">
                  <c:v>3.666083</c:v>
                </c:pt>
                <c:pt idx="214">
                  <c:v>3.68275</c:v>
                </c:pt>
                <c:pt idx="215">
                  <c:v>3.699417</c:v>
                </c:pt>
                <c:pt idx="216">
                  <c:v>3.7160829999999998</c:v>
                </c:pt>
                <c:pt idx="217">
                  <c:v>3.7327499999999998</c:v>
                </c:pt>
                <c:pt idx="218">
                  <c:v>3.7494170000000002</c:v>
                </c:pt>
                <c:pt idx="219">
                  <c:v>3.7660830000000001</c:v>
                </c:pt>
                <c:pt idx="220">
                  <c:v>3.7827500000000001</c:v>
                </c:pt>
                <c:pt idx="221">
                  <c:v>3.799417</c:v>
                </c:pt>
                <c:pt idx="222">
                  <c:v>3.8160829999999999</c:v>
                </c:pt>
                <c:pt idx="223">
                  <c:v>3.8327499999999999</c:v>
                </c:pt>
                <c:pt idx="224">
                  <c:v>3.8494169999999999</c:v>
                </c:pt>
                <c:pt idx="225">
                  <c:v>3.8660830000000002</c:v>
                </c:pt>
                <c:pt idx="226">
                  <c:v>3.8827500000000001</c:v>
                </c:pt>
                <c:pt idx="227">
                  <c:v>3.8994170000000001</c:v>
                </c:pt>
                <c:pt idx="228">
                  <c:v>3.916083</c:v>
                </c:pt>
                <c:pt idx="229">
                  <c:v>3.93275</c:v>
                </c:pt>
                <c:pt idx="230">
                  <c:v>3.949417</c:v>
                </c:pt>
                <c:pt idx="231">
                  <c:v>3.9660829999999998</c:v>
                </c:pt>
                <c:pt idx="232">
                  <c:v>3.9827499999999998</c:v>
                </c:pt>
                <c:pt idx="233">
                  <c:v>3.999333</c:v>
                </c:pt>
                <c:pt idx="234">
                  <c:v>4.016</c:v>
                </c:pt>
                <c:pt idx="235">
                  <c:v>4.032667</c:v>
                </c:pt>
                <c:pt idx="236">
                  <c:v>4.0493329999999998</c:v>
                </c:pt>
                <c:pt idx="237">
                  <c:v>4.0659999999999998</c:v>
                </c:pt>
                <c:pt idx="238">
                  <c:v>4.0826669999999998</c:v>
                </c:pt>
                <c:pt idx="239">
                  <c:v>4.0993329999999997</c:v>
                </c:pt>
                <c:pt idx="240">
                  <c:v>4.1159999999999997</c:v>
                </c:pt>
                <c:pt idx="241">
                  <c:v>4.1326669999999996</c:v>
                </c:pt>
                <c:pt idx="242">
                  <c:v>4.1493330000000004</c:v>
                </c:pt>
                <c:pt idx="243">
                  <c:v>4.1660000000000004</c:v>
                </c:pt>
                <c:pt idx="244">
                  <c:v>4.1826670000000004</c:v>
                </c:pt>
                <c:pt idx="245">
                  <c:v>4.1993330000000002</c:v>
                </c:pt>
                <c:pt idx="246">
                  <c:v>4.2160000000000002</c:v>
                </c:pt>
                <c:pt idx="247">
                  <c:v>4.232666</c:v>
                </c:pt>
                <c:pt idx="248">
                  <c:v>4.249333</c:v>
                </c:pt>
                <c:pt idx="249">
                  <c:v>4.266</c:v>
                </c:pt>
                <c:pt idx="250">
                  <c:v>4.282667</c:v>
                </c:pt>
                <c:pt idx="251">
                  <c:v>4.2993329999999998</c:v>
                </c:pt>
                <c:pt idx="252">
                  <c:v>4.3159999999999998</c:v>
                </c:pt>
                <c:pt idx="253">
                  <c:v>4.3326669999999998</c:v>
                </c:pt>
                <c:pt idx="254">
                  <c:v>4.3493329999999997</c:v>
                </c:pt>
                <c:pt idx="255">
                  <c:v>4.3659999999999997</c:v>
                </c:pt>
                <c:pt idx="256">
                  <c:v>4.3826669999999996</c:v>
                </c:pt>
                <c:pt idx="257">
                  <c:v>4.3993330000000004</c:v>
                </c:pt>
                <c:pt idx="258">
                  <c:v>4.4160000000000004</c:v>
                </c:pt>
                <c:pt idx="259">
                  <c:v>4.4326670000000004</c:v>
                </c:pt>
                <c:pt idx="260">
                  <c:v>4.4493330000000002</c:v>
                </c:pt>
                <c:pt idx="261">
                  <c:v>4.4660000000000002</c:v>
                </c:pt>
                <c:pt idx="262">
                  <c:v>4.482666</c:v>
                </c:pt>
                <c:pt idx="263">
                  <c:v>4.499333</c:v>
                </c:pt>
                <c:pt idx="264">
                  <c:v>4.516</c:v>
                </c:pt>
                <c:pt idx="265">
                  <c:v>4.532667</c:v>
                </c:pt>
                <c:pt idx="266">
                  <c:v>4.5493329999999998</c:v>
                </c:pt>
                <c:pt idx="267">
                  <c:v>4.5659999999999998</c:v>
                </c:pt>
                <c:pt idx="268">
                  <c:v>4.5826669999999998</c:v>
                </c:pt>
                <c:pt idx="269">
                  <c:v>4.5993329999999997</c:v>
                </c:pt>
                <c:pt idx="270">
                  <c:v>4.6159999999999997</c:v>
                </c:pt>
                <c:pt idx="271">
                  <c:v>4.6326669999999996</c:v>
                </c:pt>
                <c:pt idx="272">
                  <c:v>4.6493330000000004</c:v>
                </c:pt>
                <c:pt idx="273">
                  <c:v>4.6660000000000004</c:v>
                </c:pt>
                <c:pt idx="274">
                  <c:v>4.6826670000000004</c:v>
                </c:pt>
                <c:pt idx="275">
                  <c:v>4.6993330000000002</c:v>
                </c:pt>
                <c:pt idx="276">
                  <c:v>4.7160000000000002</c:v>
                </c:pt>
                <c:pt idx="277">
                  <c:v>4.732666</c:v>
                </c:pt>
                <c:pt idx="278">
                  <c:v>4.749333</c:v>
                </c:pt>
                <c:pt idx="279">
                  <c:v>4.766</c:v>
                </c:pt>
                <c:pt idx="280">
                  <c:v>4.782667</c:v>
                </c:pt>
                <c:pt idx="281">
                  <c:v>4.7993329999999998</c:v>
                </c:pt>
                <c:pt idx="282">
                  <c:v>4.8159999999999998</c:v>
                </c:pt>
                <c:pt idx="283">
                  <c:v>4.8326669999999998</c:v>
                </c:pt>
                <c:pt idx="284">
                  <c:v>4.8493329999999997</c:v>
                </c:pt>
                <c:pt idx="285">
                  <c:v>4.8659999999999997</c:v>
                </c:pt>
                <c:pt idx="286">
                  <c:v>4.8826669999999996</c:v>
                </c:pt>
                <c:pt idx="287">
                  <c:v>4.8993330000000004</c:v>
                </c:pt>
                <c:pt idx="288">
                  <c:v>4.9160000000000004</c:v>
                </c:pt>
                <c:pt idx="289">
                  <c:v>4.9326670000000004</c:v>
                </c:pt>
                <c:pt idx="290">
                  <c:v>4.9493330000000002</c:v>
                </c:pt>
                <c:pt idx="291">
                  <c:v>4.9659170000000001</c:v>
                </c:pt>
                <c:pt idx="292">
                  <c:v>4.9825840000000001</c:v>
                </c:pt>
                <c:pt idx="293">
                  <c:v>4.99925</c:v>
                </c:pt>
                <c:pt idx="294">
                  <c:v>5.015917</c:v>
                </c:pt>
                <c:pt idx="295">
                  <c:v>5.0325829999999998</c:v>
                </c:pt>
                <c:pt idx="296">
                  <c:v>5.0492499999999998</c:v>
                </c:pt>
                <c:pt idx="297">
                  <c:v>5.0659169999999998</c:v>
                </c:pt>
                <c:pt idx="298">
                  <c:v>5.0825829999999996</c:v>
                </c:pt>
                <c:pt idx="299">
                  <c:v>5.0992499999999996</c:v>
                </c:pt>
                <c:pt idx="300">
                  <c:v>5.1159169999999996</c:v>
                </c:pt>
                <c:pt idx="301">
                  <c:v>5.1325830000000003</c:v>
                </c:pt>
                <c:pt idx="302">
                  <c:v>5.1492500000000003</c:v>
                </c:pt>
                <c:pt idx="303">
                  <c:v>5.1659160000000002</c:v>
                </c:pt>
                <c:pt idx="304">
                  <c:v>5.1825830000000002</c:v>
                </c:pt>
                <c:pt idx="305">
                  <c:v>5.1992500000000001</c:v>
                </c:pt>
                <c:pt idx="306">
                  <c:v>5.2159170000000001</c:v>
                </c:pt>
                <c:pt idx="307">
                  <c:v>5.2325840000000001</c:v>
                </c:pt>
                <c:pt idx="308">
                  <c:v>5.24925</c:v>
                </c:pt>
                <c:pt idx="309">
                  <c:v>5.265917</c:v>
                </c:pt>
                <c:pt idx="310">
                  <c:v>5.2825829999999998</c:v>
                </c:pt>
                <c:pt idx="311">
                  <c:v>5.2992499999999998</c:v>
                </c:pt>
                <c:pt idx="312">
                  <c:v>5.3159169999999998</c:v>
                </c:pt>
                <c:pt idx="313">
                  <c:v>5.3325829999999996</c:v>
                </c:pt>
                <c:pt idx="314">
                  <c:v>5.3492499999999996</c:v>
                </c:pt>
                <c:pt idx="315">
                  <c:v>5.3659169999999996</c:v>
                </c:pt>
                <c:pt idx="316">
                  <c:v>5.3825830000000003</c:v>
                </c:pt>
                <c:pt idx="317">
                  <c:v>5.3992500000000003</c:v>
                </c:pt>
                <c:pt idx="318">
                  <c:v>5.4159160000000002</c:v>
                </c:pt>
                <c:pt idx="319">
                  <c:v>5.4325830000000002</c:v>
                </c:pt>
                <c:pt idx="320">
                  <c:v>5.4492500000000001</c:v>
                </c:pt>
                <c:pt idx="321">
                  <c:v>5.4659170000000001</c:v>
                </c:pt>
                <c:pt idx="322">
                  <c:v>5.4825840000000001</c:v>
                </c:pt>
                <c:pt idx="323">
                  <c:v>5.49925</c:v>
                </c:pt>
                <c:pt idx="324">
                  <c:v>5.515917</c:v>
                </c:pt>
                <c:pt idx="325">
                  <c:v>5.5325829999999998</c:v>
                </c:pt>
                <c:pt idx="326">
                  <c:v>5.5492499999999998</c:v>
                </c:pt>
                <c:pt idx="327">
                  <c:v>5.5659169999999998</c:v>
                </c:pt>
                <c:pt idx="328">
                  <c:v>5.5825829999999996</c:v>
                </c:pt>
                <c:pt idx="329">
                  <c:v>5.5992499999999996</c:v>
                </c:pt>
                <c:pt idx="330">
                  <c:v>5.6159169999999996</c:v>
                </c:pt>
                <c:pt idx="331">
                  <c:v>5.6325830000000003</c:v>
                </c:pt>
                <c:pt idx="332">
                  <c:v>5.6492500000000003</c:v>
                </c:pt>
                <c:pt idx="333">
                  <c:v>5.6659160000000002</c:v>
                </c:pt>
                <c:pt idx="334">
                  <c:v>5.6825830000000002</c:v>
                </c:pt>
                <c:pt idx="335">
                  <c:v>5.6992500000000001</c:v>
                </c:pt>
                <c:pt idx="336">
                  <c:v>5.7159170000000001</c:v>
                </c:pt>
                <c:pt idx="337">
                  <c:v>5.7325840000000001</c:v>
                </c:pt>
                <c:pt idx="338">
                  <c:v>5.74925</c:v>
                </c:pt>
                <c:pt idx="339">
                  <c:v>5.765917</c:v>
                </c:pt>
                <c:pt idx="340">
                  <c:v>5.7825829999999998</c:v>
                </c:pt>
                <c:pt idx="341">
                  <c:v>5.7992499999999998</c:v>
                </c:pt>
                <c:pt idx="342">
                  <c:v>5.8159169999999998</c:v>
                </c:pt>
                <c:pt idx="343">
                  <c:v>5.8325829999999996</c:v>
                </c:pt>
                <c:pt idx="344">
                  <c:v>5.8492499999999996</c:v>
                </c:pt>
                <c:pt idx="345">
                  <c:v>5.8659169999999996</c:v>
                </c:pt>
                <c:pt idx="346">
                  <c:v>5.8825830000000003</c:v>
                </c:pt>
                <c:pt idx="347">
                  <c:v>5.8992500000000003</c:v>
                </c:pt>
                <c:pt idx="348">
                  <c:v>5.9158330000000001</c:v>
                </c:pt>
                <c:pt idx="349">
                  <c:v>5.9325000000000001</c:v>
                </c:pt>
                <c:pt idx="350">
                  <c:v>5.9491670000000001</c:v>
                </c:pt>
                <c:pt idx="351">
                  <c:v>5.9658329999999999</c:v>
                </c:pt>
                <c:pt idx="352">
                  <c:v>5.9824999999999999</c:v>
                </c:pt>
                <c:pt idx="353">
                  <c:v>5.9991659999999998</c:v>
                </c:pt>
                <c:pt idx="354">
                  <c:v>6.0158329999999998</c:v>
                </c:pt>
                <c:pt idx="355">
                  <c:v>6.0324999999999998</c:v>
                </c:pt>
                <c:pt idx="356">
                  <c:v>6.0491669999999997</c:v>
                </c:pt>
                <c:pt idx="357">
                  <c:v>6.0658339999999997</c:v>
                </c:pt>
                <c:pt idx="358">
                  <c:v>6.0824999999999996</c:v>
                </c:pt>
                <c:pt idx="359">
                  <c:v>6.0991669999999996</c:v>
                </c:pt>
                <c:pt idx="360">
                  <c:v>6.1158330000000003</c:v>
                </c:pt>
                <c:pt idx="361">
                  <c:v>6.1325000000000003</c:v>
                </c:pt>
                <c:pt idx="362">
                  <c:v>6.1491670000000003</c:v>
                </c:pt>
                <c:pt idx="363">
                  <c:v>6.1658330000000001</c:v>
                </c:pt>
                <c:pt idx="364">
                  <c:v>6.1825000000000001</c:v>
                </c:pt>
                <c:pt idx="365">
                  <c:v>6.1991670000000001</c:v>
                </c:pt>
                <c:pt idx="366">
                  <c:v>6.2158329999999999</c:v>
                </c:pt>
                <c:pt idx="367">
                  <c:v>6.2324999999999999</c:v>
                </c:pt>
                <c:pt idx="368">
                  <c:v>6.2491659999999998</c:v>
                </c:pt>
                <c:pt idx="369">
                  <c:v>6.2658329999999998</c:v>
                </c:pt>
                <c:pt idx="370">
                  <c:v>6.2824999999999998</c:v>
                </c:pt>
                <c:pt idx="371">
                  <c:v>6.2991669999999997</c:v>
                </c:pt>
                <c:pt idx="372">
                  <c:v>6.3158339999999997</c:v>
                </c:pt>
                <c:pt idx="373">
                  <c:v>6.3324999999999996</c:v>
                </c:pt>
                <c:pt idx="374">
                  <c:v>6.3491669999999996</c:v>
                </c:pt>
                <c:pt idx="375">
                  <c:v>6.3658330000000003</c:v>
                </c:pt>
                <c:pt idx="376">
                  <c:v>6.3825000000000003</c:v>
                </c:pt>
                <c:pt idx="377">
                  <c:v>6.3991670000000003</c:v>
                </c:pt>
                <c:pt idx="378">
                  <c:v>6.4158330000000001</c:v>
                </c:pt>
                <c:pt idx="379">
                  <c:v>6.4325000000000001</c:v>
                </c:pt>
                <c:pt idx="380">
                  <c:v>6.4491670000000001</c:v>
                </c:pt>
                <c:pt idx="381">
                  <c:v>6.4658329999999999</c:v>
                </c:pt>
                <c:pt idx="382">
                  <c:v>6.4824999999999999</c:v>
                </c:pt>
                <c:pt idx="383">
                  <c:v>6.4991659999999998</c:v>
                </c:pt>
                <c:pt idx="384">
                  <c:v>6.5158329999999998</c:v>
                </c:pt>
                <c:pt idx="385">
                  <c:v>6.5324999999999998</c:v>
                </c:pt>
                <c:pt idx="386">
                  <c:v>6.5491669999999997</c:v>
                </c:pt>
                <c:pt idx="387">
                  <c:v>6.5658339999999997</c:v>
                </c:pt>
                <c:pt idx="388">
                  <c:v>6.5824999999999996</c:v>
                </c:pt>
                <c:pt idx="389">
                  <c:v>6.5991669999999996</c:v>
                </c:pt>
                <c:pt idx="390">
                  <c:v>6.6158330000000003</c:v>
                </c:pt>
                <c:pt idx="391">
                  <c:v>6.6325000000000003</c:v>
                </c:pt>
                <c:pt idx="392">
                  <c:v>6.6491670000000003</c:v>
                </c:pt>
                <c:pt idx="393">
                  <c:v>6.6658330000000001</c:v>
                </c:pt>
                <c:pt idx="394">
                  <c:v>6.6825000000000001</c:v>
                </c:pt>
                <c:pt idx="395">
                  <c:v>6.6991670000000001</c:v>
                </c:pt>
                <c:pt idx="396">
                  <c:v>6.7158329999999999</c:v>
                </c:pt>
                <c:pt idx="397">
                  <c:v>6.7324999999999999</c:v>
                </c:pt>
                <c:pt idx="398">
                  <c:v>6.7491659999999998</c:v>
                </c:pt>
                <c:pt idx="399">
                  <c:v>6.7658329999999998</c:v>
                </c:pt>
                <c:pt idx="400">
                  <c:v>6.7824999999999998</c:v>
                </c:pt>
                <c:pt idx="401">
                  <c:v>6.7991669999999997</c:v>
                </c:pt>
                <c:pt idx="402">
                  <c:v>6.8158339999999997</c:v>
                </c:pt>
                <c:pt idx="403">
                  <c:v>6.8324999999999996</c:v>
                </c:pt>
                <c:pt idx="404">
                  <c:v>6.8490830000000003</c:v>
                </c:pt>
                <c:pt idx="405">
                  <c:v>6.8658330000000003</c:v>
                </c:pt>
                <c:pt idx="406">
                  <c:v>6.8824170000000002</c:v>
                </c:pt>
                <c:pt idx="407">
                  <c:v>6.8990830000000001</c:v>
                </c:pt>
                <c:pt idx="408">
                  <c:v>6.9157500000000001</c:v>
                </c:pt>
                <c:pt idx="409">
                  <c:v>6.9324159999999999</c:v>
                </c:pt>
                <c:pt idx="410">
                  <c:v>6.9490829999999999</c:v>
                </c:pt>
                <c:pt idx="411">
                  <c:v>6.9657499999999999</c:v>
                </c:pt>
                <c:pt idx="412">
                  <c:v>6.9824169999999999</c:v>
                </c:pt>
                <c:pt idx="413">
                  <c:v>6.9990839999999999</c:v>
                </c:pt>
                <c:pt idx="414">
                  <c:v>7.0157499999999997</c:v>
                </c:pt>
                <c:pt idx="415">
                  <c:v>7.0324169999999997</c:v>
                </c:pt>
                <c:pt idx="416">
                  <c:v>7.0490830000000004</c:v>
                </c:pt>
                <c:pt idx="417">
                  <c:v>7.0657500000000004</c:v>
                </c:pt>
                <c:pt idx="418">
                  <c:v>7.0824170000000004</c:v>
                </c:pt>
                <c:pt idx="419">
                  <c:v>7.0990830000000003</c:v>
                </c:pt>
                <c:pt idx="420">
                  <c:v>7.1157500000000002</c:v>
                </c:pt>
                <c:pt idx="421">
                  <c:v>7.1324170000000002</c:v>
                </c:pt>
                <c:pt idx="422">
                  <c:v>7.1490830000000001</c:v>
                </c:pt>
                <c:pt idx="423">
                  <c:v>7.1657500000000001</c:v>
                </c:pt>
                <c:pt idx="424">
                  <c:v>7.1824159999999999</c:v>
                </c:pt>
                <c:pt idx="425">
                  <c:v>7.1990829999999999</c:v>
                </c:pt>
                <c:pt idx="426">
                  <c:v>7.2157499999999999</c:v>
                </c:pt>
                <c:pt idx="427">
                  <c:v>7.2324169999999999</c:v>
                </c:pt>
                <c:pt idx="428">
                  <c:v>7.2490839999999999</c:v>
                </c:pt>
                <c:pt idx="429">
                  <c:v>7.2657499999999997</c:v>
                </c:pt>
                <c:pt idx="430">
                  <c:v>7.2824169999999997</c:v>
                </c:pt>
                <c:pt idx="431">
                  <c:v>7.2990830000000004</c:v>
                </c:pt>
                <c:pt idx="432">
                  <c:v>7.3157500000000004</c:v>
                </c:pt>
                <c:pt idx="433">
                  <c:v>7.3324170000000004</c:v>
                </c:pt>
                <c:pt idx="434">
                  <c:v>7.3490830000000003</c:v>
                </c:pt>
                <c:pt idx="435">
                  <c:v>7.3657500000000002</c:v>
                </c:pt>
                <c:pt idx="436">
                  <c:v>7.3824170000000002</c:v>
                </c:pt>
                <c:pt idx="437">
                  <c:v>7.3990830000000001</c:v>
                </c:pt>
                <c:pt idx="438">
                  <c:v>7.4157500000000001</c:v>
                </c:pt>
                <c:pt idx="439">
                  <c:v>7.4324159999999999</c:v>
                </c:pt>
                <c:pt idx="440">
                  <c:v>7.4490829999999999</c:v>
                </c:pt>
                <c:pt idx="441">
                  <c:v>7.4657499999999999</c:v>
                </c:pt>
                <c:pt idx="442">
                  <c:v>7.4824169999999999</c:v>
                </c:pt>
                <c:pt idx="443">
                  <c:v>7.4990839999999999</c:v>
                </c:pt>
                <c:pt idx="444">
                  <c:v>7.5157499999999997</c:v>
                </c:pt>
                <c:pt idx="445">
                  <c:v>7.5324169999999997</c:v>
                </c:pt>
                <c:pt idx="446">
                  <c:v>7.5490830000000004</c:v>
                </c:pt>
                <c:pt idx="447">
                  <c:v>7.5657500000000004</c:v>
                </c:pt>
                <c:pt idx="448">
                  <c:v>7.5824170000000004</c:v>
                </c:pt>
                <c:pt idx="449">
                  <c:v>7.5990830000000003</c:v>
                </c:pt>
                <c:pt idx="450">
                  <c:v>7.6157500000000002</c:v>
                </c:pt>
                <c:pt idx="451">
                  <c:v>7.6324170000000002</c:v>
                </c:pt>
                <c:pt idx="452">
                  <c:v>7.6490830000000001</c:v>
                </c:pt>
                <c:pt idx="453">
                  <c:v>7.6657500000000001</c:v>
                </c:pt>
                <c:pt idx="454">
                  <c:v>7.6824159999999999</c:v>
                </c:pt>
                <c:pt idx="455">
                  <c:v>7.6990829999999999</c:v>
                </c:pt>
                <c:pt idx="456">
                  <c:v>7.7157499999999999</c:v>
                </c:pt>
                <c:pt idx="457">
                  <c:v>7.7324169999999999</c:v>
                </c:pt>
                <c:pt idx="458">
                  <c:v>7.7490839999999999</c:v>
                </c:pt>
                <c:pt idx="459">
                  <c:v>7.7657499999999997</c:v>
                </c:pt>
                <c:pt idx="460">
                  <c:v>7.7824169999999997</c:v>
                </c:pt>
                <c:pt idx="461">
                  <c:v>7.7990830000000004</c:v>
                </c:pt>
                <c:pt idx="462">
                  <c:v>7.8157500000000004</c:v>
                </c:pt>
                <c:pt idx="463">
                  <c:v>7.8323340000000004</c:v>
                </c:pt>
                <c:pt idx="464">
                  <c:v>7.8490000000000002</c:v>
                </c:pt>
                <c:pt idx="465">
                  <c:v>7.8656670000000002</c:v>
                </c:pt>
                <c:pt idx="466">
                  <c:v>7.882333</c:v>
                </c:pt>
                <c:pt idx="467">
                  <c:v>7.899</c:v>
                </c:pt>
                <c:pt idx="468">
                  <c:v>7.915667</c:v>
                </c:pt>
                <c:pt idx="469">
                  <c:v>7.9323329999999999</c:v>
                </c:pt>
                <c:pt idx="470">
                  <c:v>7.9489999999999998</c:v>
                </c:pt>
                <c:pt idx="471">
                  <c:v>7.9656669999999998</c:v>
                </c:pt>
                <c:pt idx="472">
                  <c:v>7.9823329999999997</c:v>
                </c:pt>
                <c:pt idx="473">
                  <c:v>7.9989999999999997</c:v>
                </c:pt>
                <c:pt idx="474">
                  <c:v>8.0156670000000005</c:v>
                </c:pt>
                <c:pt idx="475">
                  <c:v>8.0323329999999995</c:v>
                </c:pt>
                <c:pt idx="476">
                  <c:v>8.0489999999999995</c:v>
                </c:pt>
                <c:pt idx="477">
                  <c:v>8.0656660000000002</c:v>
                </c:pt>
                <c:pt idx="478">
                  <c:v>8.0823339999999995</c:v>
                </c:pt>
                <c:pt idx="479">
                  <c:v>8.0990000000000002</c:v>
                </c:pt>
                <c:pt idx="480">
                  <c:v>8.1156659999999992</c:v>
                </c:pt>
                <c:pt idx="481">
                  <c:v>8.1323340000000002</c:v>
                </c:pt>
                <c:pt idx="482">
                  <c:v>8.1489999999999991</c:v>
                </c:pt>
                <c:pt idx="483">
                  <c:v>8.1656669999999991</c:v>
                </c:pt>
                <c:pt idx="484">
                  <c:v>8.1823329999999999</c:v>
                </c:pt>
                <c:pt idx="485">
                  <c:v>8.1989999999999998</c:v>
                </c:pt>
                <c:pt idx="486">
                  <c:v>8.2156669999999998</c:v>
                </c:pt>
                <c:pt idx="487">
                  <c:v>8.2323330000000006</c:v>
                </c:pt>
                <c:pt idx="488">
                  <c:v>8.2490000000000006</c:v>
                </c:pt>
                <c:pt idx="489">
                  <c:v>8.2656670000000005</c:v>
                </c:pt>
                <c:pt idx="490">
                  <c:v>8.2823329999999995</c:v>
                </c:pt>
                <c:pt idx="491">
                  <c:v>8.2989999999999995</c:v>
                </c:pt>
                <c:pt idx="492">
                  <c:v>8.3156660000000002</c:v>
                </c:pt>
                <c:pt idx="493">
                  <c:v>8.3323339999999995</c:v>
                </c:pt>
                <c:pt idx="494">
                  <c:v>8.3490000000000002</c:v>
                </c:pt>
                <c:pt idx="495">
                  <c:v>8.3656659999999992</c:v>
                </c:pt>
                <c:pt idx="496">
                  <c:v>8.3823340000000002</c:v>
                </c:pt>
                <c:pt idx="497">
                  <c:v>8.3989999999999991</c:v>
                </c:pt>
                <c:pt idx="498">
                  <c:v>8.4156669999999991</c:v>
                </c:pt>
                <c:pt idx="499">
                  <c:v>8.4323329999999999</c:v>
                </c:pt>
                <c:pt idx="500">
                  <c:v>8.4489999999999998</c:v>
                </c:pt>
                <c:pt idx="501">
                  <c:v>8.4656669999999998</c:v>
                </c:pt>
                <c:pt idx="502">
                  <c:v>8.4823330000000006</c:v>
                </c:pt>
                <c:pt idx="503">
                  <c:v>8.4990000000000006</c:v>
                </c:pt>
                <c:pt idx="504">
                  <c:v>8.5156670000000005</c:v>
                </c:pt>
                <c:pt idx="505">
                  <c:v>8.5323329999999995</c:v>
                </c:pt>
                <c:pt idx="506">
                  <c:v>8.5489999999999995</c:v>
                </c:pt>
                <c:pt idx="507">
                  <c:v>8.5656660000000002</c:v>
                </c:pt>
                <c:pt idx="508">
                  <c:v>8.5823339999999995</c:v>
                </c:pt>
                <c:pt idx="509">
                  <c:v>8.5990000000000002</c:v>
                </c:pt>
                <c:pt idx="510">
                  <c:v>8.6156659999999992</c:v>
                </c:pt>
                <c:pt idx="511">
                  <c:v>8.6323340000000002</c:v>
                </c:pt>
                <c:pt idx="512">
                  <c:v>8.6489999999999991</c:v>
                </c:pt>
                <c:pt idx="513">
                  <c:v>8.6656669999999991</c:v>
                </c:pt>
                <c:pt idx="514">
                  <c:v>8.6823329999999999</c:v>
                </c:pt>
                <c:pt idx="515">
                  <c:v>8.6989999999999998</c:v>
                </c:pt>
                <c:pt idx="516">
                  <c:v>8.7156669999999998</c:v>
                </c:pt>
                <c:pt idx="517">
                  <c:v>8.7323330000000006</c:v>
                </c:pt>
                <c:pt idx="518">
                  <c:v>8.7490000000000006</c:v>
                </c:pt>
                <c:pt idx="519">
                  <c:v>8.7656670000000005</c:v>
                </c:pt>
                <c:pt idx="520">
                  <c:v>8.7822499999999994</c:v>
                </c:pt>
                <c:pt idx="521">
                  <c:v>8.7989169999999994</c:v>
                </c:pt>
                <c:pt idx="522">
                  <c:v>8.8155830000000002</c:v>
                </c:pt>
                <c:pt idx="523">
                  <c:v>8.8322500000000002</c:v>
                </c:pt>
                <c:pt idx="524">
                  <c:v>8.8489170000000001</c:v>
                </c:pt>
                <c:pt idx="525">
                  <c:v>8.8655830000000009</c:v>
                </c:pt>
                <c:pt idx="526">
                  <c:v>8.8822500000000009</c:v>
                </c:pt>
                <c:pt idx="527">
                  <c:v>8.8989159999999998</c:v>
                </c:pt>
                <c:pt idx="528">
                  <c:v>8.9155840000000008</c:v>
                </c:pt>
                <c:pt idx="529">
                  <c:v>8.9322499999999998</c:v>
                </c:pt>
                <c:pt idx="530">
                  <c:v>8.9489160000000005</c:v>
                </c:pt>
                <c:pt idx="531">
                  <c:v>8.9655839999999998</c:v>
                </c:pt>
                <c:pt idx="532">
                  <c:v>8.9822500000000005</c:v>
                </c:pt>
                <c:pt idx="533">
                  <c:v>8.9989170000000005</c:v>
                </c:pt>
                <c:pt idx="534">
                  <c:v>9.0155829999999995</c:v>
                </c:pt>
                <c:pt idx="535">
                  <c:v>9.0322499999999994</c:v>
                </c:pt>
                <c:pt idx="536">
                  <c:v>9.0489169999999994</c:v>
                </c:pt>
                <c:pt idx="537">
                  <c:v>9.0655830000000002</c:v>
                </c:pt>
                <c:pt idx="538">
                  <c:v>9.0822500000000002</c:v>
                </c:pt>
                <c:pt idx="539">
                  <c:v>9.0989170000000001</c:v>
                </c:pt>
                <c:pt idx="540">
                  <c:v>9.1155830000000009</c:v>
                </c:pt>
                <c:pt idx="541">
                  <c:v>9.1322500000000009</c:v>
                </c:pt>
                <c:pt idx="542">
                  <c:v>9.1489159999999998</c:v>
                </c:pt>
                <c:pt idx="543">
                  <c:v>9.1655840000000008</c:v>
                </c:pt>
                <c:pt idx="544">
                  <c:v>9.1822499999999998</c:v>
                </c:pt>
                <c:pt idx="545">
                  <c:v>9.1989160000000005</c:v>
                </c:pt>
                <c:pt idx="546">
                  <c:v>9.2155839999999998</c:v>
                </c:pt>
                <c:pt idx="547">
                  <c:v>9.2322500000000005</c:v>
                </c:pt>
                <c:pt idx="548">
                  <c:v>9.2489170000000005</c:v>
                </c:pt>
                <c:pt idx="549">
                  <c:v>9.2655829999999995</c:v>
                </c:pt>
                <c:pt idx="550">
                  <c:v>9.2822499999999994</c:v>
                </c:pt>
                <c:pt idx="551">
                  <c:v>9.2989169999999994</c:v>
                </c:pt>
                <c:pt idx="552">
                  <c:v>9.3155830000000002</c:v>
                </c:pt>
                <c:pt idx="553">
                  <c:v>9.3322500000000002</c:v>
                </c:pt>
                <c:pt idx="554">
                  <c:v>9.3489170000000001</c:v>
                </c:pt>
                <c:pt idx="555">
                  <c:v>9.3655830000000009</c:v>
                </c:pt>
                <c:pt idx="556">
                  <c:v>9.3822500000000009</c:v>
                </c:pt>
                <c:pt idx="557">
                  <c:v>9.3989159999999998</c:v>
                </c:pt>
                <c:pt idx="558">
                  <c:v>9.4155840000000008</c:v>
                </c:pt>
                <c:pt idx="559">
                  <c:v>9.4322499999999998</c:v>
                </c:pt>
                <c:pt idx="560">
                  <c:v>9.4489160000000005</c:v>
                </c:pt>
                <c:pt idx="561">
                  <c:v>9.4655839999999998</c:v>
                </c:pt>
                <c:pt idx="562">
                  <c:v>9.4822500000000005</c:v>
                </c:pt>
                <c:pt idx="563">
                  <c:v>9.4989170000000005</c:v>
                </c:pt>
                <c:pt idx="564">
                  <c:v>9.5155829999999995</c:v>
                </c:pt>
                <c:pt idx="565">
                  <c:v>9.5322499999999994</c:v>
                </c:pt>
                <c:pt idx="566">
                  <c:v>9.5489169999999994</c:v>
                </c:pt>
                <c:pt idx="567">
                  <c:v>9.5655830000000002</c:v>
                </c:pt>
                <c:pt idx="568">
                  <c:v>9.5822500000000002</c:v>
                </c:pt>
                <c:pt idx="569">
                  <c:v>9.5989170000000001</c:v>
                </c:pt>
                <c:pt idx="570">
                  <c:v>9.6155830000000009</c:v>
                </c:pt>
                <c:pt idx="571">
                  <c:v>9.6322500000000009</c:v>
                </c:pt>
                <c:pt idx="572">
                  <c:v>9.6489159999999998</c:v>
                </c:pt>
                <c:pt idx="573">
                  <c:v>9.6655840000000008</c:v>
                </c:pt>
                <c:pt idx="574">
                  <c:v>9.6822499999999998</c:v>
                </c:pt>
                <c:pt idx="575">
                  <c:v>9.6989160000000005</c:v>
                </c:pt>
                <c:pt idx="576">
                  <c:v>9.7155839999999998</c:v>
                </c:pt>
                <c:pt idx="577">
                  <c:v>9.7322500000000005</c:v>
                </c:pt>
                <c:pt idx="578">
                  <c:v>9.7488340000000004</c:v>
                </c:pt>
                <c:pt idx="579">
                  <c:v>9.7654999999999994</c:v>
                </c:pt>
                <c:pt idx="580">
                  <c:v>9.7821660000000001</c:v>
                </c:pt>
                <c:pt idx="581">
                  <c:v>9.7988330000000001</c:v>
                </c:pt>
                <c:pt idx="582">
                  <c:v>9.8155000000000001</c:v>
                </c:pt>
                <c:pt idx="583">
                  <c:v>9.8321670000000001</c:v>
                </c:pt>
                <c:pt idx="584">
                  <c:v>9.8488330000000008</c:v>
                </c:pt>
                <c:pt idx="585">
                  <c:v>9.8655000000000008</c:v>
                </c:pt>
                <c:pt idx="586">
                  <c:v>9.8821670000000008</c:v>
                </c:pt>
                <c:pt idx="587">
                  <c:v>9.8988329999999998</c:v>
                </c:pt>
                <c:pt idx="588">
                  <c:v>9.9154999999999998</c:v>
                </c:pt>
                <c:pt idx="589">
                  <c:v>9.9321669999999997</c:v>
                </c:pt>
                <c:pt idx="590">
                  <c:v>9.9488330000000005</c:v>
                </c:pt>
                <c:pt idx="591">
                  <c:v>9.9655000000000005</c:v>
                </c:pt>
                <c:pt idx="592">
                  <c:v>9.9821659999999994</c:v>
                </c:pt>
                <c:pt idx="593">
                  <c:v>9.9988340000000004</c:v>
                </c:pt>
                <c:pt idx="594">
                  <c:v>10.015499999999999</c:v>
                </c:pt>
                <c:pt idx="595">
                  <c:v>10.032170000000001</c:v>
                </c:pt>
                <c:pt idx="596">
                  <c:v>10.048830000000001</c:v>
                </c:pt>
                <c:pt idx="597">
                  <c:v>10.0655</c:v>
                </c:pt>
                <c:pt idx="598">
                  <c:v>10.08217</c:v>
                </c:pt>
                <c:pt idx="599">
                  <c:v>10.09883</c:v>
                </c:pt>
                <c:pt idx="600">
                  <c:v>10.115500000000001</c:v>
                </c:pt>
                <c:pt idx="601">
                  <c:v>10.13217</c:v>
                </c:pt>
                <c:pt idx="602">
                  <c:v>10.14883</c:v>
                </c:pt>
                <c:pt idx="603">
                  <c:v>10.1655</c:v>
                </c:pt>
                <c:pt idx="604">
                  <c:v>10.182169999999999</c:v>
                </c:pt>
                <c:pt idx="605">
                  <c:v>10.198829999999999</c:v>
                </c:pt>
                <c:pt idx="606">
                  <c:v>10.2155</c:v>
                </c:pt>
                <c:pt idx="607">
                  <c:v>10.23217</c:v>
                </c:pt>
                <c:pt idx="608">
                  <c:v>10.24883</c:v>
                </c:pt>
                <c:pt idx="609">
                  <c:v>10.265499999999999</c:v>
                </c:pt>
                <c:pt idx="610">
                  <c:v>10.282170000000001</c:v>
                </c:pt>
                <c:pt idx="611">
                  <c:v>10.298830000000001</c:v>
                </c:pt>
                <c:pt idx="612">
                  <c:v>10.3155</c:v>
                </c:pt>
                <c:pt idx="613">
                  <c:v>10.33217</c:v>
                </c:pt>
                <c:pt idx="614">
                  <c:v>10.34883</c:v>
                </c:pt>
                <c:pt idx="615">
                  <c:v>10.365500000000001</c:v>
                </c:pt>
                <c:pt idx="616">
                  <c:v>10.38217</c:v>
                </c:pt>
                <c:pt idx="617">
                  <c:v>10.39883</c:v>
                </c:pt>
                <c:pt idx="618">
                  <c:v>10.4155</c:v>
                </c:pt>
                <c:pt idx="619">
                  <c:v>10.432169999999999</c:v>
                </c:pt>
                <c:pt idx="620">
                  <c:v>10.448829999999999</c:v>
                </c:pt>
                <c:pt idx="621">
                  <c:v>10.4655</c:v>
                </c:pt>
                <c:pt idx="622">
                  <c:v>10.48217</c:v>
                </c:pt>
                <c:pt idx="623">
                  <c:v>10.49883</c:v>
                </c:pt>
                <c:pt idx="624">
                  <c:v>10.515499999999999</c:v>
                </c:pt>
                <c:pt idx="625">
                  <c:v>10.532170000000001</c:v>
                </c:pt>
                <c:pt idx="626">
                  <c:v>10.548830000000001</c:v>
                </c:pt>
                <c:pt idx="627">
                  <c:v>10.5655</c:v>
                </c:pt>
                <c:pt idx="628">
                  <c:v>10.58217</c:v>
                </c:pt>
                <c:pt idx="629">
                  <c:v>10.59883</c:v>
                </c:pt>
                <c:pt idx="630">
                  <c:v>10.615500000000001</c:v>
                </c:pt>
                <c:pt idx="631">
                  <c:v>10.63217</c:v>
                </c:pt>
                <c:pt idx="632">
                  <c:v>10.64883</c:v>
                </c:pt>
                <c:pt idx="633">
                  <c:v>10.6655</c:v>
                </c:pt>
                <c:pt idx="634">
                  <c:v>10.682169999999999</c:v>
                </c:pt>
                <c:pt idx="635">
                  <c:v>10.69875</c:v>
                </c:pt>
                <c:pt idx="636">
                  <c:v>10.71542</c:v>
                </c:pt>
                <c:pt idx="637">
                  <c:v>10.73208</c:v>
                </c:pt>
                <c:pt idx="638">
                  <c:v>10.748749999999999</c:v>
                </c:pt>
                <c:pt idx="639">
                  <c:v>10.765420000000001</c:v>
                </c:pt>
                <c:pt idx="640">
                  <c:v>10.782080000000001</c:v>
                </c:pt>
                <c:pt idx="641">
                  <c:v>10.79875</c:v>
                </c:pt>
                <c:pt idx="642">
                  <c:v>10.81542</c:v>
                </c:pt>
                <c:pt idx="643">
                  <c:v>10.832079999999999</c:v>
                </c:pt>
                <c:pt idx="644">
                  <c:v>10.848750000000001</c:v>
                </c:pt>
                <c:pt idx="645">
                  <c:v>10.86542</c:v>
                </c:pt>
                <c:pt idx="646">
                  <c:v>10.88208</c:v>
                </c:pt>
                <c:pt idx="647">
                  <c:v>10.89875</c:v>
                </c:pt>
                <c:pt idx="648">
                  <c:v>10.915419999999999</c:v>
                </c:pt>
                <c:pt idx="649">
                  <c:v>10.932079999999999</c:v>
                </c:pt>
                <c:pt idx="650">
                  <c:v>10.94875</c:v>
                </c:pt>
                <c:pt idx="651">
                  <c:v>10.96542</c:v>
                </c:pt>
                <c:pt idx="652">
                  <c:v>10.98208</c:v>
                </c:pt>
                <c:pt idx="653">
                  <c:v>10.998749999999999</c:v>
                </c:pt>
                <c:pt idx="654">
                  <c:v>11.015420000000001</c:v>
                </c:pt>
                <c:pt idx="655">
                  <c:v>11.032080000000001</c:v>
                </c:pt>
                <c:pt idx="656">
                  <c:v>11.04875</c:v>
                </c:pt>
                <c:pt idx="657">
                  <c:v>11.06542</c:v>
                </c:pt>
                <c:pt idx="658">
                  <c:v>11.082079999999999</c:v>
                </c:pt>
                <c:pt idx="659">
                  <c:v>11.098750000000001</c:v>
                </c:pt>
                <c:pt idx="660">
                  <c:v>11.11542</c:v>
                </c:pt>
                <c:pt idx="661">
                  <c:v>11.13208</c:v>
                </c:pt>
                <c:pt idx="662">
                  <c:v>11.14875</c:v>
                </c:pt>
                <c:pt idx="663">
                  <c:v>11.165419999999999</c:v>
                </c:pt>
                <c:pt idx="664">
                  <c:v>11.182079999999999</c:v>
                </c:pt>
                <c:pt idx="665">
                  <c:v>11.19875</c:v>
                </c:pt>
                <c:pt idx="666">
                  <c:v>11.21542</c:v>
                </c:pt>
                <c:pt idx="667">
                  <c:v>11.23208</c:v>
                </c:pt>
                <c:pt idx="668">
                  <c:v>11.248749999999999</c:v>
                </c:pt>
                <c:pt idx="669">
                  <c:v>11.265420000000001</c:v>
                </c:pt>
                <c:pt idx="670">
                  <c:v>11.282080000000001</c:v>
                </c:pt>
                <c:pt idx="671">
                  <c:v>11.29875</c:v>
                </c:pt>
                <c:pt idx="672">
                  <c:v>11.31542</c:v>
                </c:pt>
                <c:pt idx="673">
                  <c:v>11.332079999999999</c:v>
                </c:pt>
                <c:pt idx="674">
                  <c:v>11.348750000000001</c:v>
                </c:pt>
                <c:pt idx="675">
                  <c:v>11.36542</c:v>
                </c:pt>
                <c:pt idx="676">
                  <c:v>11.38208</c:v>
                </c:pt>
                <c:pt idx="677">
                  <c:v>11.39875</c:v>
                </c:pt>
                <c:pt idx="678">
                  <c:v>11.415419999999999</c:v>
                </c:pt>
                <c:pt idx="679">
                  <c:v>11.432079999999999</c:v>
                </c:pt>
                <c:pt idx="680">
                  <c:v>11.44875</c:v>
                </c:pt>
                <c:pt idx="681">
                  <c:v>11.46542</c:v>
                </c:pt>
                <c:pt idx="682">
                  <c:v>11.48208</c:v>
                </c:pt>
                <c:pt idx="683">
                  <c:v>11.498749999999999</c:v>
                </c:pt>
                <c:pt idx="684">
                  <c:v>11.515420000000001</c:v>
                </c:pt>
                <c:pt idx="685">
                  <c:v>11.532080000000001</c:v>
                </c:pt>
                <c:pt idx="686">
                  <c:v>11.54875</c:v>
                </c:pt>
                <c:pt idx="687">
                  <c:v>11.56542</c:v>
                </c:pt>
                <c:pt idx="688">
                  <c:v>11.582079999999999</c:v>
                </c:pt>
                <c:pt idx="689">
                  <c:v>11.598750000000001</c:v>
                </c:pt>
                <c:pt idx="690">
                  <c:v>11.61533</c:v>
                </c:pt>
                <c:pt idx="691">
                  <c:v>11.63208</c:v>
                </c:pt>
                <c:pt idx="692">
                  <c:v>11.648669999999999</c:v>
                </c:pt>
                <c:pt idx="693">
                  <c:v>11.665330000000001</c:v>
                </c:pt>
                <c:pt idx="694">
                  <c:v>11.682</c:v>
                </c:pt>
                <c:pt idx="695">
                  <c:v>11.69867</c:v>
                </c:pt>
                <c:pt idx="696">
                  <c:v>11.71533</c:v>
                </c:pt>
                <c:pt idx="697">
                  <c:v>11.731999999999999</c:v>
                </c:pt>
                <c:pt idx="698">
                  <c:v>11.748670000000001</c:v>
                </c:pt>
                <c:pt idx="699">
                  <c:v>11.765330000000001</c:v>
                </c:pt>
                <c:pt idx="700">
                  <c:v>11.782</c:v>
                </c:pt>
                <c:pt idx="701">
                  <c:v>11.79867</c:v>
                </c:pt>
                <c:pt idx="702">
                  <c:v>11.815329999999999</c:v>
                </c:pt>
                <c:pt idx="703">
                  <c:v>11.832000000000001</c:v>
                </c:pt>
                <c:pt idx="704">
                  <c:v>11.84867</c:v>
                </c:pt>
                <c:pt idx="705">
                  <c:v>11.86533</c:v>
                </c:pt>
                <c:pt idx="706">
                  <c:v>11.882</c:v>
                </c:pt>
                <c:pt idx="707">
                  <c:v>11.898669999999999</c:v>
                </c:pt>
                <c:pt idx="708">
                  <c:v>11.915330000000001</c:v>
                </c:pt>
                <c:pt idx="709">
                  <c:v>11.932</c:v>
                </c:pt>
                <c:pt idx="710">
                  <c:v>11.94867</c:v>
                </c:pt>
                <c:pt idx="711">
                  <c:v>11.96533</c:v>
                </c:pt>
                <c:pt idx="712">
                  <c:v>11.981999999999999</c:v>
                </c:pt>
                <c:pt idx="713">
                  <c:v>11.998670000000001</c:v>
                </c:pt>
                <c:pt idx="714">
                  <c:v>12.015330000000001</c:v>
                </c:pt>
                <c:pt idx="715">
                  <c:v>12.032</c:v>
                </c:pt>
                <c:pt idx="716">
                  <c:v>12.04867</c:v>
                </c:pt>
                <c:pt idx="717">
                  <c:v>12.065329999999999</c:v>
                </c:pt>
                <c:pt idx="718">
                  <c:v>12.082000000000001</c:v>
                </c:pt>
                <c:pt idx="719">
                  <c:v>12.09867</c:v>
                </c:pt>
                <c:pt idx="720">
                  <c:v>12.11533</c:v>
                </c:pt>
                <c:pt idx="721">
                  <c:v>12.132</c:v>
                </c:pt>
                <c:pt idx="722">
                  <c:v>12.148669999999999</c:v>
                </c:pt>
                <c:pt idx="723">
                  <c:v>12.165330000000001</c:v>
                </c:pt>
                <c:pt idx="724">
                  <c:v>12.182</c:v>
                </c:pt>
                <c:pt idx="725">
                  <c:v>12.19867</c:v>
                </c:pt>
                <c:pt idx="726">
                  <c:v>12.21533</c:v>
                </c:pt>
                <c:pt idx="727">
                  <c:v>12.231999999999999</c:v>
                </c:pt>
                <c:pt idx="728">
                  <c:v>12.248670000000001</c:v>
                </c:pt>
                <c:pt idx="729">
                  <c:v>12.265330000000001</c:v>
                </c:pt>
                <c:pt idx="730">
                  <c:v>12.282</c:v>
                </c:pt>
                <c:pt idx="731">
                  <c:v>12.29867</c:v>
                </c:pt>
                <c:pt idx="732">
                  <c:v>12.315329999999999</c:v>
                </c:pt>
                <c:pt idx="733">
                  <c:v>12.332000000000001</c:v>
                </c:pt>
                <c:pt idx="734">
                  <c:v>12.34867</c:v>
                </c:pt>
                <c:pt idx="735">
                  <c:v>12.36533</c:v>
                </c:pt>
                <c:pt idx="736">
                  <c:v>12.382</c:v>
                </c:pt>
                <c:pt idx="737">
                  <c:v>12.398669999999999</c:v>
                </c:pt>
                <c:pt idx="738">
                  <c:v>12.415330000000001</c:v>
                </c:pt>
                <c:pt idx="739">
                  <c:v>12.432</c:v>
                </c:pt>
                <c:pt idx="740">
                  <c:v>12.44867</c:v>
                </c:pt>
                <c:pt idx="741">
                  <c:v>12.46533</c:v>
                </c:pt>
                <c:pt idx="742">
                  <c:v>12.481999999999999</c:v>
                </c:pt>
                <c:pt idx="743">
                  <c:v>12.498670000000001</c:v>
                </c:pt>
                <c:pt idx="744">
                  <c:v>12.515330000000001</c:v>
                </c:pt>
                <c:pt idx="745">
                  <c:v>12.532</c:v>
                </c:pt>
                <c:pt idx="746">
                  <c:v>12.54867</c:v>
                </c:pt>
                <c:pt idx="747">
                  <c:v>12.565329999999999</c:v>
                </c:pt>
                <c:pt idx="748">
                  <c:v>12.582000000000001</c:v>
                </c:pt>
                <c:pt idx="749">
                  <c:v>12.59867</c:v>
                </c:pt>
                <c:pt idx="750">
                  <c:v>12.61525</c:v>
                </c:pt>
                <c:pt idx="751">
                  <c:v>12.631919999999999</c:v>
                </c:pt>
                <c:pt idx="752">
                  <c:v>12.648580000000001</c:v>
                </c:pt>
                <c:pt idx="753">
                  <c:v>12.66525</c:v>
                </c:pt>
                <c:pt idx="754">
                  <c:v>12.68192</c:v>
                </c:pt>
                <c:pt idx="755">
                  <c:v>12.69858</c:v>
                </c:pt>
                <c:pt idx="756">
                  <c:v>12.715249999999999</c:v>
                </c:pt>
                <c:pt idx="757">
                  <c:v>12.731920000000001</c:v>
                </c:pt>
                <c:pt idx="758">
                  <c:v>12.74858</c:v>
                </c:pt>
                <c:pt idx="759">
                  <c:v>12.76525</c:v>
                </c:pt>
                <c:pt idx="760">
                  <c:v>12.78192</c:v>
                </c:pt>
                <c:pt idx="761">
                  <c:v>12.798579999999999</c:v>
                </c:pt>
                <c:pt idx="762">
                  <c:v>12.815250000000001</c:v>
                </c:pt>
                <c:pt idx="763">
                  <c:v>12.83192</c:v>
                </c:pt>
                <c:pt idx="764">
                  <c:v>12.84858</c:v>
                </c:pt>
                <c:pt idx="765">
                  <c:v>12.86525</c:v>
                </c:pt>
                <c:pt idx="766">
                  <c:v>12.881919999999999</c:v>
                </c:pt>
                <c:pt idx="767">
                  <c:v>12.898580000000001</c:v>
                </c:pt>
                <c:pt idx="768">
                  <c:v>12.91525</c:v>
                </c:pt>
                <c:pt idx="769">
                  <c:v>12.93192</c:v>
                </c:pt>
                <c:pt idx="770">
                  <c:v>12.94858</c:v>
                </c:pt>
                <c:pt idx="771">
                  <c:v>12.965249999999999</c:v>
                </c:pt>
                <c:pt idx="772">
                  <c:v>12.981920000000001</c:v>
                </c:pt>
                <c:pt idx="773">
                  <c:v>12.99858</c:v>
                </c:pt>
                <c:pt idx="774">
                  <c:v>13.01525</c:v>
                </c:pt>
                <c:pt idx="775">
                  <c:v>13.03192</c:v>
                </c:pt>
                <c:pt idx="776">
                  <c:v>13.048579999999999</c:v>
                </c:pt>
                <c:pt idx="777">
                  <c:v>13.065250000000001</c:v>
                </c:pt>
                <c:pt idx="778">
                  <c:v>13.08192</c:v>
                </c:pt>
                <c:pt idx="779">
                  <c:v>13.09858</c:v>
                </c:pt>
                <c:pt idx="780">
                  <c:v>13.11525</c:v>
                </c:pt>
                <c:pt idx="781">
                  <c:v>13.131919999999999</c:v>
                </c:pt>
                <c:pt idx="782">
                  <c:v>13.148580000000001</c:v>
                </c:pt>
                <c:pt idx="783">
                  <c:v>13.16525</c:v>
                </c:pt>
                <c:pt idx="784">
                  <c:v>13.18192</c:v>
                </c:pt>
                <c:pt idx="785">
                  <c:v>13.19858</c:v>
                </c:pt>
                <c:pt idx="786">
                  <c:v>13.215249999999999</c:v>
                </c:pt>
                <c:pt idx="787">
                  <c:v>13.231920000000001</c:v>
                </c:pt>
                <c:pt idx="788">
                  <c:v>13.24858</c:v>
                </c:pt>
                <c:pt idx="789">
                  <c:v>13.26525</c:v>
                </c:pt>
                <c:pt idx="790">
                  <c:v>13.28192</c:v>
                </c:pt>
                <c:pt idx="791">
                  <c:v>13.298579999999999</c:v>
                </c:pt>
                <c:pt idx="792">
                  <c:v>13.315250000000001</c:v>
                </c:pt>
                <c:pt idx="793">
                  <c:v>13.33192</c:v>
                </c:pt>
                <c:pt idx="794">
                  <c:v>13.34858</c:v>
                </c:pt>
                <c:pt idx="795">
                  <c:v>13.36525</c:v>
                </c:pt>
                <c:pt idx="796">
                  <c:v>13.381919999999999</c:v>
                </c:pt>
                <c:pt idx="797">
                  <c:v>13.398580000000001</c:v>
                </c:pt>
                <c:pt idx="798">
                  <c:v>13.41525</c:v>
                </c:pt>
                <c:pt idx="799">
                  <c:v>13.43192</c:v>
                </c:pt>
                <c:pt idx="800">
                  <c:v>13.44858</c:v>
                </c:pt>
                <c:pt idx="801">
                  <c:v>13.465249999999999</c:v>
                </c:pt>
                <c:pt idx="802">
                  <c:v>13.481920000000001</c:v>
                </c:pt>
                <c:pt idx="803">
                  <c:v>13.49858</c:v>
                </c:pt>
                <c:pt idx="804">
                  <c:v>13.51525</c:v>
                </c:pt>
                <c:pt idx="805">
                  <c:v>13.53192</c:v>
                </c:pt>
                <c:pt idx="806">
                  <c:v>13.548579999999999</c:v>
                </c:pt>
                <c:pt idx="807">
                  <c:v>13.56517</c:v>
                </c:pt>
                <c:pt idx="808">
                  <c:v>13.58183</c:v>
                </c:pt>
                <c:pt idx="809">
                  <c:v>13.5985</c:v>
                </c:pt>
                <c:pt idx="810">
                  <c:v>13.615170000000001</c:v>
                </c:pt>
                <c:pt idx="811">
                  <c:v>13.631830000000001</c:v>
                </c:pt>
                <c:pt idx="812">
                  <c:v>13.6485</c:v>
                </c:pt>
                <c:pt idx="813">
                  <c:v>13.66517</c:v>
                </c:pt>
                <c:pt idx="814">
                  <c:v>13.68183</c:v>
                </c:pt>
                <c:pt idx="815">
                  <c:v>13.698499999999999</c:v>
                </c:pt>
                <c:pt idx="816">
                  <c:v>13.715170000000001</c:v>
                </c:pt>
                <c:pt idx="817">
                  <c:v>13.73183</c:v>
                </c:pt>
                <c:pt idx="818">
                  <c:v>13.7485</c:v>
                </c:pt>
                <c:pt idx="819">
                  <c:v>13.765169999999999</c:v>
                </c:pt>
                <c:pt idx="820">
                  <c:v>13.781829999999999</c:v>
                </c:pt>
                <c:pt idx="821">
                  <c:v>13.798500000000001</c:v>
                </c:pt>
                <c:pt idx="822">
                  <c:v>13.81517</c:v>
                </c:pt>
                <c:pt idx="823">
                  <c:v>13.83183</c:v>
                </c:pt>
                <c:pt idx="824">
                  <c:v>13.8485</c:v>
                </c:pt>
                <c:pt idx="825">
                  <c:v>13.865170000000001</c:v>
                </c:pt>
                <c:pt idx="826">
                  <c:v>13.881830000000001</c:v>
                </c:pt>
                <c:pt idx="827">
                  <c:v>13.8985</c:v>
                </c:pt>
                <c:pt idx="828">
                  <c:v>13.91517</c:v>
                </c:pt>
                <c:pt idx="829">
                  <c:v>13.93183</c:v>
                </c:pt>
                <c:pt idx="830">
                  <c:v>13.948499999999999</c:v>
                </c:pt>
                <c:pt idx="831">
                  <c:v>13.965170000000001</c:v>
                </c:pt>
                <c:pt idx="832">
                  <c:v>13.98183</c:v>
                </c:pt>
                <c:pt idx="833">
                  <c:v>13.9985</c:v>
                </c:pt>
                <c:pt idx="834">
                  <c:v>14.015169999999999</c:v>
                </c:pt>
                <c:pt idx="835">
                  <c:v>14.031829999999999</c:v>
                </c:pt>
                <c:pt idx="836">
                  <c:v>14.048500000000001</c:v>
                </c:pt>
                <c:pt idx="837">
                  <c:v>14.06517</c:v>
                </c:pt>
                <c:pt idx="838">
                  <c:v>14.08183</c:v>
                </c:pt>
                <c:pt idx="839">
                  <c:v>14.0985</c:v>
                </c:pt>
                <c:pt idx="840">
                  <c:v>14.115170000000001</c:v>
                </c:pt>
                <c:pt idx="841">
                  <c:v>14.131830000000001</c:v>
                </c:pt>
                <c:pt idx="842">
                  <c:v>14.1485</c:v>
                </c:pt>
                <c:pt idx="843">
                  <c:v>14.16517</c:v>
                </c:pt>
                <c:pt idx="844">
                  <c:v>14.18183</c:v>
                </c:pt>
                <c:pt idx="845">
                  <c:v>14.198499999999999</c:v>
                </c:pt>
                <c:pt idx="846">
                  <c:v>14.215170000000001</c:v>
                </c:pt>
                <c:pt idx="847">
                  <c:v>14.23183</c:v>
                </c:pt>
                <c:pt idx="848">
                  <c:v>14.2485</c:v>
                </c:pt>
                <c:pt idx="849">
                  <c:v>14.265169999999999</c:v>
                </c:pt>
                <c:pt idx="850">
                  <c:v>14.281829999999999</c:v>
                </c:pt>
                <c:pt idx="851">
                  <c:v>14.298500000000001</c:v>
                </c:pt>
                <c:pt idx="852">
                  <c:v>14.31517</c:v>
                </c:pt>
                <c:pt idx="853">
                  <c:v>14.33183</c:v>
                </c:pt>
                <c:pt idx="854">
                  <c:v>14.3485</c:v>
                </c:pt>
                <c:pt idx="855">
                  <c:v>14.365170000000001</c:v>
                </c:pt>
                <c:pt idx="856">
                  <c:v>14.381830000000001</c:v>
                </c:pt>
                <c:pt idx="857">
                  <c:v>14.3985</c:v>
                </c:pt>
                <c:pt idx="858">
                  <c:v>14.41517</c:v>
                </c:pt>
                <c:pt idx="859">
                  <c:v>14.43183</c:v>
                </c:pt>
                <c:pt idx="860">
                  <c:v>14.448499999999999</c:v>
                </c:pt>
                <c:pt idx="861">
                  <c:v>14.465170000000001</c:v>
                </c:pt>
                <c:pt idx="862">
                  <c:v>14.48183</c:v>
                </c:pt>
                <c:pt idx="863">
                  <c:v>14.498419999999999</c:v>
                </c:pt>
                <c:pt idx="864">
                  <c:v>14.515079999999999</c:v>
                </c:pt>
                <c:pt idx="865">
                  <c:v>14.531750000000001</c:v>
                </c:pt>
                <c:pt idx="866">
                  <c:v>14.54842</c:v>
                </c:pt>
                <c:pt idx="867">
                  <c:v>14.56508</c:v>
                </c:pt>
                <c:pt idx="868">
                  <c:v>14.58175</c:v>
                </c:pt>
                <c:pt idx="869">
                  <c:v>14.598420000000001</c:v>
                </c:pt>
                <c:pt idx="870">
                  <c:v>14.615080000000001</c:v>
                </c:pt>
                <c:pt idx="871">
                  <c:v>14.63175</c:v>
                </c:pt>
                <c:pt idx="872">
                  <c:v>14.64842</c:v>
                </c:pt>
                <c:pt idx="873">
                  <c:v>14.66508</c:v>
                </c:pt>
                <c:pt idx="874">
                  <c:v>14.681749999999999</c:v>
                </c:pt>
                <c:pt idx="875">
                  <c:v>14.69842</c:v>
                </c:pt>
                <c:pt idx="876">
                  <c:v>14.71508</c:v>
                </c:pt>
                <c:pt idx="877">
                  <c:v>14.73175</c:v>
                </c:pt>
                <c:pt idx="878">
                  <c:v>14.748419999999999</c:v>
                </c:pt>
                <c:pt idx="879">
                  <c:v>14.765079999999999</c:v>
                </c:pt>
                <c:pt idx="880">
                  <c:v>14.781750000000001</c:v>
                </c:pt>
                <c:pt idx="881">
                  <c:v>14.79842</c:v>
                </c:pt>
                <c:pt idx="882">
                  <c:v>14.81508</c:v>
                </c:pt>
                <c:pt idx="883">
                  <c:v>14.83175</c:v>
                </c:pt>
                <c:pt idx="884">
                  <c:v>14.848420000000001</c:v>
                </c:pt>
                <c:pt idx="885">
                  <c:v>14.865080000000001</c:v>
                </c:pt>
                <c:pt idx="886">
                  <c:v>14.88175</c:v>
                </c:pt>
                <c:pt idx="887">
                  <c:v>14.89842</c:v>
                </c:pt>
                <c:pt idx="888">
                  <c:v>14.91508</c:v>
                </c:pt>
                <c:pt idx="889">
                  <c:v>14.931749999999999</c:v>
                </c:pt>
                <c:pt idx="890">
                  <c:v>14.94842</c:v>
                </c:pt>
                <c:pt idx="891">
                  <c:v>14.96508</c:v>
                </c:pt>
                <c:pt idx="892">
                  <c:v>14.98175</c:v>
                </c:pt>
                <c:pt idx="893">
                  <c:v>14.998419999999999</c:v>
                </c:pt>
                <c:pt idx="894">
                  <c:v>15.015079999999999</c:v>
                </c:pt>
                <c:pt idx="895">
                  <c:v>15.031750000000001</c:v>
                </c:pt>
                <c:pt idx="896">
                  <c:v>15.04842</c:v>
                </c:pt>
                <c:pt idx="897">
                  <c:v>15.06508</c:v>
                </c:pt>
                <c:pt idx="898">
                  <c:v>15.08175</c:v>
                </c:pt>
                <c:pt idx="899">
                  <c:v>15.098420000000001</c:v>
                </c:pt>
                <c:pt idx="900">
                  <c:v>15.115080000000001</c:v>
                </c:pt>
                <c:pt idx="901">
                  <c:v>15.13175</c:v>
                </c:pt>
                <c:pt idx="902">
                  <c:v>15.14842</c:v>
                </c:pt>
                <c:pt idx="903">
                  <c:v>15.16508</c:v>
                </c:pt>
                <c:pt idx="904">
                  <c:v>15.181749999999999</c:v>
                </c:pt>
                <c:pt idx="905">
                  <c:v>15.19842</c:v>
                </c:pt>
                <c:pt idx="906">
                  <c:v>15.21508</c:v>
                </c:pt>
                <c:pt idx="907">
                  <c:v>15.23175</c:v>
                </c:pt>
                <c:pt idx="908">
                  <c:v>15.248419999999999</c:v>
                </c:pt>
                <c:pt idx="909">
                  <c:v>15.265079999999999</c:v>
                </c:pt>
                <c:pt idx="910">
                  <c:v>15.281750000000001</c:v>
                </c:pt>
                <c:pt idx="911">
                  <c:v>15.29842</c:v>
                </c:pt>
                <c:pt idx="912">
                  <c:v>15.31508</c:v>
                </c:pt>
                <c:pt idx="913">
                  <c:v>15.33175</c:v>
                </c:pt>
                <c:pt idx="914">
                  <c:v>15.348420000000001</c:v>
                </c:pt>
                <c:pt idx="915">
                  <c:v>15.365080000000001</c:v>
                </c:pt>
                <c:pt idx="916">
                  <c:v>15.38175</c:v>
                </c:pt>
                <c:pt idx="917">
                  <c:v>15.39842</c:v>
                </c:pt>
                <c:pt idx="918">
                  <c:v>15.41508</c:v>
                </c:pt>
                <c:pt idx="919">
                  <c:v>15.431749999999999</c:v>
                </c:pt>
                <c:pt idx="920">
                  <c:v>15.44833</c:v>
                </c:pt>
                <c:pt idx="921">
                  <c:v>15.465</c:v>
                </c:pt>
                <c:pt idx="922">
                  <c:v>15.481669999999999</c:v>
                </c:pt>
                <c:pt idx="923">
                  <c:v>15.498329999999999</c:v>
                </c:pt>
                <c:pt idx="924">
                  <c:v>15.515000000000001</c:v>
                </c:pt>
                <c:pt idx="925">
                  <c:v>15.53167</c:v>
                </c:pt>
                <c:pt idx="926">
                  <c:v>15.54833</c:v>
                </c:pt>
                <c:pt idx="927">
                  <c:v>15.565</c:v>
                </c:pt>
                <c:pt idx="928">
                  <c:v>15.581670000000001</c:v>
                </c:pt>
                <c:pt idx="929">
                  <c:v>15.598330000000001</c:v>
                </c:pt>
                <c:pt idx="930">
                  <c:v>15.615</c:v>
                </c:pt>
                <c:pt idx="931">
                  <c:v>15.63167</c:v>
                </c:pt>
                <c:pt idx="932">
                  <c:v>15.64833</c:v>
                </c:pt>
                <c:pt idx="933">
                  <c:v>15.664999999999999</c:v>
                </c:pt>
                <c:pt idx="934">
                  <c:v>15.68167</c:v>
                </c:pt>
                <c:pt idx="935">
                  <c:v>15.69833</c:v>
                </c:pt>
                <c:pt idx="936">
                  <c:v>15.715</c:v>
                </c:pt>
                <c:pt idx="937">
                  <c:v>15.731669999999999</c:v>
                </c:pt>
                <c:pt idx="938">
                  <c:v>15.748329999999999</c:v>
                </c:pt>
                <c:pt idx="939">
                  <c:v>15.765000000000001</c:v>
                </c:pt>
                <c:pt idx="940">
                  <c:v>15.78167</c:v>
                </c:pt>
                <c:pt idx="941">
                  <c:v>15.79833</c:v>
                </c:pt>
                <c:pt idx="942">
                  <c:v>15.815</c:v>
                </c:pt>
                <c:pt idx="943">
                  <c:v>15.831670000000001</c:v>
                </c:pt>
                <c:pt idx="944">
                  <c:v>15.848330000000001</c:v>
                </c:pt>
                <c:pt idx="945">
                  <c:v>15.865</c:v>
                </c:pt>
                <c:pt idx="946">
                  <c:v>15.88167</c:v>
                </c:pt>
                <c:pt idx="947">
                  <c:v>15.89833</c:v>
                </c:pt>
                <c:pt idx="948">
                  <c:v>15.914999999999999</c:v>
                </c:pt>
                <c:pt idx="949">
                  <c:v>15.93167</c:v>
                </c:pt>
                <c:pt idx="950">
                  <c:v>15.94833</c:v>
                </c:pt>
                <c:pt idx="951">
                  <c:v>15.965</c:v>
                </c:pt>
                <c:pt idx="952">
                  <c:v>15.981669999999999</c:v>
                </c:pt>
                <c:pt idx="953">
                  <c:v>15.998329999999999</c:v>
                </c:pt>
                <c:pt idx="954">
                  <c:v>16.015000000000001</c:v>
                </c:pt>
                <c:pt idx="955">
                  <c:v>16.031669999999998</c:v>
                </c:pt>
                <c:pt idx="956">
                  <c:v>16.04833</c:v>
                </c:pt>
                <c:pt idx="957">
                  <c:v>16.065000000000001</c:v>
                </c:pt>
                <c:pt idx="958">
                  <c:v>16.081669999999999</c:v>
                </c:pt>
                <c:pt idx="959">
                  <c:v>16.098330000000001</c:v>
                </c:pt>
                <c:pt idx="960">
                  <c:v>16.114999999999998</c:v>
                </c:pt>
                <c:pt idx="961">
                  <c:v>16.13167</c:v>
                </c:pt>
                <c:pt idx="962">
                  <c:v>16.148330000000001</c:v>
                </c:pt>
                <c:pt idx="963">
                  <c:v>16.164999999999999</c:v>
                </c:pt>
                <c:pt idx="964">
                  <c:v>16.18167</c:v>
                </c:pt>
                <c:pt idx="965">
                  <c:v>16.198329999999999</c:v>
                </c:pt>
                <c:pt idx="966">
                  <c:v>16.215</c:v>
                </c:pt>
                <c:pt idx="967">
                  <c:v>16.231670000000001</c:v>
                </c:pt>
                <c:pt idx="968">
                  <c:v>16.248329999999999</c:v>
                </c:pt>
                <c:pt idx="969">
                  <c:v>16.265000000000001</c:v>
                </c:pt>
                <c:pt idx="970">
                  <c:v>16.281669999999998</c:v>
                </c:pt>
                <c:pt idx="971">
                  <c:v>16.29833</c:v>
                </c:pt>
                <c:pt idx="972">
                  <c:v>16.315000000000001</c:v>
                </c:pt>
                <c:pt idx="973">
                  <c:v>16.331669999999999</c:v>
                </c:pt>
                <c:pt idx="974">
                  <c:v>16.348330000000001</c:v>
                </c:pt>
                <c:pt idx="975">
                  <c:v>16.364999999999998</c:v>
                </c:pt>
                <c:pt idx="976">
                  <c:v>16.38167</c:v>
                </c:pt>
                <c:pt idx="977">
                  <c:v>16.398330000000001</c:v>
                </c:pt>
                <c:pt idx="978">
                  <c:v>16.414919999999999</c:v>
                </c:pt>
                <c:pt idx="979">
                  <c:v>16.43158</c:v>
                </c:pt>
                <c:pt idx="980">
                  <c:v>16.448250000000002</c:v>
                </c:pt>
                <c:pt idx="981">
                  <c:v>16.464919999999999</c:v>
                </c:pt>
                <c:pt idx="982">
                  <c:v>16.481580000000001</c:v>
                </c:pt>
                <c:pt idx="983">
                  <c:v>16.498249999999999</c:v>
                </c:pt>
                <c:pt idx="984">
                  <c:v>16.51492</c:v>
                </c:pt>
                <c:pt idx="985">
                  <c:v>16.531580000000002</c:v>
                </c:pt>
                <c:pt idx="986">
                  <c:v>16.548249999999999</c:v>
                </c:pt>
                <c:pt idx="987">
                  <c:v>16.564920000000001</c:v>
                </c:pt>
                <c:pt idx="988">
                  <c:v>16.581579999999999</c:v>
                </c:pt>
                <c:pt idx="989">
                  <c:v>16.59825</c:v>
                </c:pt>
                <c:pt idx="990">
                  <c:v>16.614920000000001</c:v>
                </c:pt>
                <c:pt idx="991">
                  <c:v>16.63158</c:v>
                </c:pt>
                <c:pt idx="992">
                  <c:v>16.648250000000001</c:v>
                </c:pt>
                <c:pt idx="993">
                  <c:v>16.664919999999999</c:v>
                </c:pt>
                <c:pt idx="994">
                  <c:v>16.68158</c:v>
                </c:pt>
                <c:pt idx="995">
                  <c:v>16.698250000000002</c:v>
                </c:pt>
                <c:pt idx="996">
                  <c:v>16.714919999999999</c:v>
                </c:pt>
                <c:pt idx="997">
                  <c:v>16.731580000000001</c:v>
                </c:pt>
                <c:pt idx="998">
                  <c:v>16.748249999999999</c:v>
                </c:pt>
                <c:pt idx="999">
                  <c:v>16.76492</c:v>
                </c:pt>
                <c:pt idx="1000">
                  <c:v>16.781580000000002</c:v>
                </c:pt>
                <c:pt idx="1001">
                  <c:v>16.798249999999999</c:v>
                </c:pt>
                <c:pt idx="1002">
                  <c:v>16.814920000000001</c:v>
                </c:pt>
                <c:pt idx="1003">
                  <c:v>16.831579999999999</c:v>
                </c:pt>
                <c:pt idx="1004">
                  <c:v>16.84825</c:v>
                </c:pt>
                <c:pt idx="1005">
                  <c:v>16.864920000000001</c:v>
                </c:pt>
                <c:pt idx="1006">
                  <c:v>16.88158</c:v>
                </c:pt>
                <c:pt idx="1007">
                  <c:v>16.898250000000001</c:v>
                </c:pt>
                <c:pt idx="1008">
                  <c:v>16.914919999999999</c:v>
                </c:pt>
                <c:pt idx="1009">
                  <c:v>16.93158</c:v>
                </c:pt>
                <c:pt idx="1010">
                  <c:v>16.948250000000002</c:v>
                </c:pt>
                <c:pt idx="1011">
                  <c:v>16.964919999999999</c:v>
                </c:pt>
                <c:pt idx="1012">
                  <c:v>16.981580000000001</c:v>
                </c:pt>
                <c:pt idx="1013">
                  <c:v>16.998249999999999</c:v>
                </c:pt>
                <c:pt idx="1014">
                  <c:v>17.01492</c:v>
                </c:pt>
                <c:pt idx="1015">
                  <c:v>17.031580000000002</c:v>
                </c:pt>
                <c:pt idx="1016">
                  <c:v>17.048249999999999</c:v>
                </c:pt>
                <c:pt idx="1017">
                  <c:v>17.064920000000001</c:v>
                </c:pt>
                <c:pt idx="1018">
                  <c:v>17.081579999999999</c:v>
                </c:pt>
                <c:pt idx="1019">
                  <c:v>17.09825</c:v>
                </c:pt>
                <c:pt idx="1020">
                  <c:v>17.114920000000001</c:v>
                </c:pt>
                <c:pt idx="1021">
                  <c:v>17.13158</c:v>
                </c:pt>
                <c:pt idx="1022">
                  <c:v>17.148250000000001</c:v>
                </c:pt>
                <c:pt idx="1023">
                  <c:v>17.164919999999999</c:v>
                </c:pt>
                <c:pt idx="1024">
                  <c:v>17.18158</c:v>
                </c:pt>
                <c:pt idx="1025">
                  <c:v>17.198250000000002</c:v>
                </c:pt>
                <c:pt idx="1026">
                  <c:v>17.214919999999999</c:v>
                </c:pt>
                <c:pt idx="1027">
                  <c:v>17.231580000000001</c:v>
                </c:pt>
                <c:pt idx="1028">
                  <c:v>17.248249999999999</c:v>
                </c:pt>
                <c:pt idx="1029">
                  <c:v>17.26492</c:v>
                </c:pt>
                <c:pt idx="1030">
                  <c:v>17.281580000000002</c:v>
                </c:pt>
                <c:pt idx="1031">
                  <c:v>17.298249999999999</c:v>
                </c:pt>
                <c:pt idx="1032">
                  <c:v>17.314920000000001</c:v>
                </c:pt>
                <c:pt idx="1033">
                  <c:v>17.331579999999999</c:v>
                </c:pt>
                <c:pt idx="1034">
                  <c:v>17.34825</c:v>
                </c:pt>
                <c:pt idx="1035">
                  <c:v>17.364830000000001</c:v>
                </c:pt>
                <c:pt idx="1036">
                  <c:v>17.381499999999999</c:v>
                </c:pt>
                <c:pt idx="1037">
                  <c:v>17.39817</c:v>
                </c:pt>
                <c:pt idx="1038">
                  <c:v>17.414829999999998</c:v>
                </c:pt>
                <c:pt idx="1039">
                  <c:v>17.4315</c:v>
                </c:pt>
                <c:pt idx="1040">
                  <c:v>17.448170000000001</c:v>
                </c:pt>
                <c:pt idx="1041">
                  <c:v>17.464829999999999</c:v>
                </c:pt>
                <c:pt idx="1042">
                  <c:v>17.4815</c:v>
                </c:pt>
                <c:pt idx="1043">
                  <c:v>17.498169999999998</c:v>
                </c:pt>
                <c:pt idx="1044">
                  <c:v>17.51483</c:v>
                </c:pt>
                <c:pt idx="1045">
                  <c:v>17.531500000000001</c:v>
                </c:pt>
                <c:pt idx="1046">
                  <c:v>17.548169999999999</c:v>
                </c:pt>
                <c:pt idx="1047">
                  <c:v>17.564830000000001</c:v>
                </c:pt>
                <c:pt idx="1048">
                  <c:v>17.581499999999998</c:v>
                </c:pt>
                <c:pt idx="1049">
                  <c:v>17.59817</c:v>
                </c:pt>
                <c:pt idx="1050">
                  <c:v>17.614830000000001</c:v>
                </c:pt>
                <c:pt idx="1051">
                  <c:v>17.631499999999999</c:v>
                </c:pt>
                <c:pt idx="1052">
                  <c:v>17.64817</c:v>
                </c:pt>
                <c:pt idx="1053">
                  <c:v>17.664829999999998</c:v>
                </c:pt>
                <c:pt idx="1054">
                  <c:v>17.6815</c:v>
                </c:pt>
                <c:pt idx="1055">
                  <c:v>17.698170000000001</c:v>
                </c:pt>
                <c:pt idx="1056">
                  <c:v>17.714829999999999</c:v>
                </c:pt>
                <c:pt idx="1057">
                  <c:v>17.7315</c:v>
                </c:pt>
                <c:pt idx="1058">
                  <c:v>17.748169999999998</c:v>
                </c:pt>
                <c:pt idx="1059">
                  <c:v>17.76483</c:v>
                </c:pt>
                <c:pt idx="1060">
                  <c:v>17.781500000000001</c:v>
                </c:pt>
                <c:pt idx="1061">
                  <c:v>17.798169999999999</c:v>
                </c:pt>
                <c:pt idx="1062">
                  <c:v>17.814830000000001</c:v>
                </c:pt>
                <c:pt idx="1063">
                  <c:v>17.831499999999998</c:v>
                </c:pt>
                <c:pt idx="1064">
                  <c:v>17.84817</c:v>
                </c:pt>
                <c:pt idx="1065">
                  <c:v>17.864830000000001</c:v>
                </c:pt>
                <c:pt idx="1066">
                  <c:v>17.881499999999999</c:v>
                </c:pt>
                <c:pt idx="1067">
                  <c:v>17.89817</c:v>
                </c:pt>
                <c:pt idx="1068">
                  <c:v>17.914829999999998</c:v>
                </c:pt>
                <c:pt idx="1069">
                  <c:v>17.9315</c:v>
                </c:pt>
                <c:pt idx="1070">
                  <c:v>17.948170000000001</c:v>
                </c:pt>
                <c:pt idx="1071">
                  <c:v>17.964829999999999</c:v>
                </c:pt>
                <c:pt idx="1072">
                  <c:v>17.9815</c:v>
                </c:pt>
                <c:pt idx="1073">
                  <c:v>17.998169999999998</c:v>
                </c:pt>
                <c:pt idx="1074">
                  <c:v>18.01483</c:v>
                </c:pt>
                <c:pt idx="1075">
                  <c:v>18.031500000000001</c:v>
                </c:pt>
                <c:pt idx="1076">
                  <c:v>18.048169999999999</c:v>
                </c:pt>
                <c:pt idx="1077">
                  <c:v>18.064830000000001</c:v>
                </c:pt>
                <c:pt idx="1078">
                  <c:v>18.081499999999998</c:v>
                </c:pt>
                <c:pt idx="1079">
                  <c:v>18.09817</c:v>
                </c:pt>
                <c:pt idx="1080">
                  <c:v>18.114830000000001</c:v>
                </c:pt>
                <c:pt idx="1081">
                  <c:v>18.131499999999999</c:v>
                </c:pt>
                <c:pt idx="1082">
                  <c:v>18.14817</c:v>
                </c:pt>
                <c:pt idx="1083">
                  <c:v>18.164829999999998</c:v>
                </c:pt>
                <c:pt idx="1084">
                  <c:v>18.1815</c:v>
                </c:pt>
                <c:pt idx="1085">
                  <c:v>18.198170000000001</c:v>
                </c:pt>
                <c:pt idx="1086">
                  <c:v>18.214829999999999</c:v>
                </c:pt>
                <c:pt idx="1087">
                  <c:v>18.2315</c:v>
                </c:pt>
                <c:pt idx="1088">
                  <c:v>18.248169999999998</c:v>
                </c:pt>
                <c:pt idx="1089">
                  <c:v>18.26483</c:v>
                </c:pt>
                <c:pt idx="1090">
                  <c:v>18.281500000000001</c:v>
                </c:pt>
                <c:pt idx="1091">
                  <c:v>18.298169999999999</c:v>
                </c:pt>
                <c:pt idx="1092">
                  <c:v>18.31475</c:v>
                </c:pt>
                <c:pt idx="1093">
                  <c:v>18.331420000000001</c:v>
                </c:pt>
                <c:pt idx="1094">
                  <c:v>18.34808</c:v>
                </c:pt>
                <c:pt idx="1095">
                  <c:v>18.364750000000001</c:v>
                </c:pt>
                <c:pt idx="1096">
                  <c:v>18.381419999999999</c:v>
                </c:pt>
                <c:pt idx="1097">
                  <c:v>18.39808</c:v>
                </c:pt>
                <c:pt idx="1098">
                  <c:v>18.414750000000002</c:v>
                </c:pt>
                <c:pt idx="1099">
                  <c:v>18.431419999999999</c:v>
                </c:pt>
                <c:pt idx="1100">
                  <c:v>18.448080000000001</c:v>
                </c:pt>
                <c:pt idx="1101">
                  <c:v>18.464749999999999</c:v>
                </c:pt>
                <c:pt idx="1102">
                  <c:v>18.48142</c:v>
                </c:pt>
                <c:pt idx="1103">
                  <c:v>18.498080000000002</c:v>
                </c:pt>
                <c:pt idx="1104">
                  <c:v>18.514749999999999</c:v>
                </c:pt>
                <c:pt idx="1105">
                  <c:v>18.531420000000001</c:v>
                </c:pt>
                <c:pt idx="1106">
                  <c:v>18.548079999999999</c:v>
                </c:pt>
                <c:pt idx="1107">
                  <c:v>18.56475</c:v>
                </c:pt>
                <c:pt idx="1108">
                  <c:v>18.581420000000001</c:v>
                </c:pt>
                <c:pt idx="1109">
                  <c:v>18.59808</c:v>
                </c:pt>
                <c:pt idx="1110">
                  <c:v>18.614750000000001</c:v>
                </c:pt>
                <c:pt idx="1111">
                  <c:v>18.631419999999999</c:v>
                </c:pt>
                <c:pt idx="1112">
                  <c:v>18.64808</c:v>
                </c:pt>
                <c:pt idx="1113">
                  <c:v>18.664750000000002</c:v>
                </c:pt>
                <c:pt idx="1114">
                  <c:v>18.681419999999999</c:v>
                </c:pt>
                <c:pt idx="1115">
                  <c:v>18.698080000000001</c:v>
                </c:pt>
                <c:pt idx="1116">
                  <c:v>18.714749999999999</c:v>
                </c:pt>
                <c:pt idx="1117">
                  <c:v>18.73142</c:v>
                </c:pt>
                <c:pt idx="1118">
                  <c:v>18.748080000000002</c:v>
                </c:pt>
                <c:pt idx="1119">
                  <c:v>18.764749999999999</c:v>
                </c:pt>
                <c:pt idx="1120">
                  <c:v>18.781420000000001</c:v>
                </c:pt>
                <c:pt idx="1121">
                  <c:v>18.798079999999999</c:v>
                </c:pt>
                <c:pt idx="1122">
                  <c:v>18.81475</c:v>
                </c:pt>
                <c:pt idx="1123">
                  <c:v>18.831420000000001</c:v>
                </c:pt>
                <c:pt idx="1124">
                  <c:v>18.84808</c:v>
                </c:pt>
                <c:pt idx="1125">
                  <c:v>18.864750000000001</c:v>
                </c:pt>
                <c:pt idx="1126">
                  <c:v>18.881419999999999</c:v>
                </c:pt>
                <c:pt idx="1127">
                  <c:v>18.89808</c:v>
                </c:pt>
                <c:pt idx="1128">
                  <c:v>18.914750000000002</c:v>
                </c:pt>
                <c:pt idx="1129">
                  <c:v>18.931419999999999</c:v>
                </c:pt>
                <c:pt idx="1130">
                  <c:v>18.948080000000001</c:v>
                </c:pt>
                <c:pt idx="1131">
                  <c:v>18.964749999999999</c:v>
                </c:pt>
                <c:pt idx="1132">
                  <c:v>18.98142</c:v>
                </c:pt>
                <c:pt idx="1133">
                  <c:v>18.998080000000002</c:v>
                </c:pt>
                <c:pt idx="1134">
                  <c:v>19.014749999999999</c:v>
                </c:pt>
                <c:pt idx="1135">
                  <c:v>19.031420000000001</c:v>
                </c:pt>
                <c:pt idx="1136">
                  <c:v>19.048079999999999</c:v>
                </c:pt>
                <c:pt idx="1137">
                  <c:v>19.06475</c:v>
                </c:pt>
                <c:pt idx="1138">
                  <c:v>19.081420000000001</c:v>
                </c:pt>
                <c:pt idx="1139">
                  <c:v>19.09808</c:v>
                </c:pt>
                <c:pt idx="1140">
                  <c:v>19.114750000000001</c:v>
                </c:pt>
                <c:pt idx="1141">
                  <c:v>19.131419999999999</c:v>
                </c:pt>
                <c:pt idx="1142">
                  <c:v>19.14808</c:v>
                </c:pt>
                <c:pt idx="1143">
                  <c:v>19.164750000000002</c:v>
                </c:pt>
                <c:pt idx="1144">
                  <c:v>19.181419999999999</c:v>
                </c:pt>
                <c:pt idx="1145">
                  <c:v>19.198080000000001</c:v>
                </c:pt>
                <c:pt idx="1146">
                  <c:v>19.214749999999999</c:v>
                </c:pt>
                <c:pt idx="1147">
                  <c:v>19.23142</c:v>
                </c:pt>
                <c:pt idx="1148">
                  <c:v>19.248080000000002</c:v>
                </c:pt>
                <c:pt idx="1149">
                  <c:v>19.264669999999999</c:v>
                </c:pt>
                <c:pt idx="1150">
                  <c:v>19.281330000000001</c:v>
                </c:pt>
                <c:pt idx="1151">
                  <c:v>19.297999999999998</c:v>
                </c:pt>
                <c:pt idx="1152">
                  <c:v>19.31467</c:v>
                </c:pt>
                <c:pt idx="1153">
                  <c:v>19.331330000000001</c:v>
                </c:pt>
                <c:pt idx="1154">
                  <c:v>19.347999999999999</c:v>
                </c:pt>
                <c:pt idx="1155">
                  <c:v>19.36467</c:v>
                </c:pt>
                <c:pt idx="1156">
                  <c:v>19.381329999999998</c:v>
                </c:pt>
                <c:pt idx="1157">
                  <c:v>19.398</c:v>
                </c:pt>
                <c:pt idx="1158">
                  <c:v>19.414670000000001</c:v>
                </c:pt>
                <c:pt idx="1159">
                  <c:v>19.431329999999999</c:v>
                </c:pt>
                <c:pt idx="1160">
                  <c:v>19.448</c:v>
                </c:pt>
                <c:pt idx="1161">
                  <c:v>19.464670000000002</c:v>
                </c:pt>
                <c:pt idx="1162">
                  <c:v>19.48133</c:v>
                </c:pt>
                <c:pt idx="1163">
                  <c:v>19.498000000000001</c:v>
                </c:pt>
                <c:pt idx="1164">
                  <c:v>19.514669999999999</c:v>
                </c:pt>
                <c:pt idx="1165">
                  <c:v>19.531330000000001</c:v>
                </c:pt>
                <c:pt idx="1166">
                  <c:v>19.547999999999998</c:v>
                </c:pt>
                <c:pt idx="1167">
                  <c:v>19.56467</c:v>
                </c:pt>
                <c:pt idx="1168">
                  <c:v>19.581330000000001</c:v>
                </c:pt>
                <c:pt idx="1169">
                  <c:v>19.597999999999999</c:v>
                </c:pt>
                <c:pt idx="1170">
                  <c:v>19.61467</c:v>
                </c:pt>
                <c:pt idx="1171">
                  <c:v>19.631329999999998</c:v>
                </c:pt>
                <c:pt idx="1172">
                  <c:v>19.648</c:v>
                </c:pt>
                <c:pt idx="1173">
                  <c:v>19.664670000000001</c:v>
                </c:pt>
                <c:pt idx="1174">
                  <c:v>19.681329999999999</c:v>
                </c:pt>
                <c:pt idx="1175">
                  <c:v>19.698</c:v>
                </c:pt>
                <c:pt idx="1176">
                  <c:v>19.714670000000002</c:v>
                </c:pt>
                <c:pt idx="1177">
                  <c:v>19.73133</c:v>
                </c:pt>
                <c:pt idx="1178">
                  <c:v>19.748000000000001</c:v>
                </c:pt>
                <c:pt idx="1179">
                  <c:v>19.764669999999999</c:v>
                </c:pt>
                <c:pt idx="1180">
                  <c:v>19.781330000000001</c:v>
                </c:pt>
                <c:pt idx="1181">
                  <c:v>19.797999999999998</c:v>
                </c:pt>
                <c:pt idx="1182">
                  <c:v>19.81467</c:v>
                </c:pt>
                <c:pt idx="1183">
                  <c:v>19.831330000000001</c:v>
                </c:pt>
                <c:pt idx="1184">
                  <c:v>19.847999999999999</c:v>
                </c:pt>
                <c:pt idx="1185">
                  <c:v>19.86467</c:v>
                </c:pt>
                <c:pt idx="1186">
                  <c:v>19.881329999999998</c:v>
                </c:pt>
                <c:pt idx="1187">
                  <c:v>19.898</c:v>
                </c:pt>
                <c:pt idx="1188">
                  <c:v>19.914670000000001</c:v>
                </c:pt>
                <c:pt idx="1189">
                  <c:v>19.931329999999999</c:v>
                </c:pt>
                <c:pt idx="1190">
                  <c:v>19.948</c:v>
                </c:pt>
                <c:pt idx="1191">
                  <c:v>19.964670000000002</c:v>
                </c:pt>
                <c:pt idx="1192">
                  <c:v>19.98133</c:v>
                </c:pt>
                <c:pt idx="1193">
                  <c:v>19.998000000000001</c:v>
                </c:pt>
                <c:pt idx="1194">
                  <c:v>20.014669999999999</c:v>
                </c:pt>
                <c:pt idx="1195">
                  <c:v>20.031330000000001</c:v>
                </c:pt>
                <c:pt idx="1196">
                  <c:v>20.047999999999998</c:v>
                </c:pt>
                <c:pt idx="1197">
                  <c:v>20.06467</c:v>
                </c:pt>
                <c:pt idx="1198">
                  <c:v>20.081330000000001</c:v>
                </c:pt>
                <c:pt idx="1199">
                  <c:v>20.097999999999999</c:v>
                </c:pt>
                <c:pt idx="1200">
                  <c:v>20.11467</c:v>
                </c:pt>
                <c:pt idx="1201">
                  <c:v>20.131329999999998</c:v>
                </c:pt>
                <c:pt idx="1202">
                  <c:v>20.148</c:v>
                </c:pt>
                <c:pt idx="1203">
                  <c:v>20.164670000000001</c:v>
                </c:pt>
                <c:pt idx="1204">
                  <c:v>20.181329999999999</c:v>
                </c:pt>
                <c:pt idx="1205">
                  <c:v>20.198</c:v>
                </c:pt>
                <c:pt idx="1206">
                  <c:v>20.214670000000002</c:v>
                </c:pt>
                <c:pt idx="1207">
                  <c:v>20.231249999999999</c:v>
                </c:pt>
                <c:pt idx="1208">
                  <c:v>20.247920000000001</c:v>
                </c:pt>
                <c:pt idx="1209">
                  <c:v>20.264579999999999</c:v>
                </c:pt>
                <c:pt idx="1210">
                  <c:v>20.28125</c:v>
                </c:pt>
                <c:pt idx="1211">
                  <c:v>20.297920000000001</c:v>
                </c:pt>
                <c:pt idx="1212">
                  <c:v>20.314579999999999</c:v>
                </c:pt>
                <c:pt idx="1213">
                  <c:v>20.331250000000001</c:v>
                </c:pt>
                <c:pt idx="1214">
                  <c:v>20.347919999999998</c:v>
                </c:pt>
                <c:pt idx="1215">
                  <c:v>20.36458</c:v>
                </c:pt>
                <c:pt idx="1216">
                  <c:v>20.381250000000001</c:v>
                </c:pt>
                <c:pt idx="1217">
                  <c:v>20.397919999999999</c:v>
                </c:pt>
                <c:pt idx="1218">
                  <c:v>20.414580000000001</c:v>
                </c:pt>
                <c:pt idx="1219">
                  <c:v>20.431249999999999</c:v>
                </c:pt>
                <c:pt idx="1220">
                  <c:v>20.44792</c:v>
                </c:pt>
                <c:pt idx="1221">
                  <c:v>20.464580000000002</c:v>
                </c:pt>
                <c:pt idx="1222">
                  <c:v>20.481249999999999</c:v>
                </c:pt>
                <c:pt idx="1223">
                  <c:v>20.497920000000001</c:v>
                </c:pt>
                <c:pt idx="1224">
                  <c:v>20.514579999999999</c:v>
                </c:pt>
                <c:pt idx="1225">
                  <c:v>20.53125</c:v>
                </c:pt>
                <c:pt idx="1226">
                  <c:v>20.547920000000001</c:v>
                </c:pt>
                <c:pt idx="1227">
                  <c:v>20.564579999999999</c:v>
                </c:pt>
                <c:pt idx="1228">
                  <c:v>20.581250000000001</c:v>
                </c:pt>
                <c:pt idx="1229">
                  <c:v>20.597919999999998</c:v>
                </c:pt>
                <c:pt idx="1230">
                  <c:v>20.61458</c:v>
                </c:pt>
                <c:pt idx="1231">
                  <c:v>20.631250000000001</c:v>
                </c:pt>
                <c:pt idx="1232">
                  <c:v>20.647919999999999</c:v>
                </c:pt>
                <c:pt idx="1233">
                  <c:v>20.664580000000001</c:v>
                </c:pt>
                <c:pt idx="1234">
                  <c:v>20.681249999999999</c:v>
                </c:pt>
                <c:pt idx="1235">
                  <c:v>20.69792</c:v>
                </c:pt>
                <c:pt idx="1236">
                  <c:v>20.714580000000002</c:v>
                </c:pt>
                <c:pt idx="1237">
                  <c:v>20.731249999999999</c:v>
                </c:pt>
                <c:pt idx="1238">
                  <c:v>20.747920000000001</c:v>
                </c:pt>
                <c:pt idx="1239">
                  <c:v>20.764579999999999</c:v>
                </c:pt>
                <c:pt idx="1240">
                  <c:v>20.78125</c:v>
                </c:pt>
                <c:pt idx="1241">
                  <c:v>20.797920000000001</c:v>
                </c:pt>
                <c:pt idx="1242">
                  <c:v>20.814579999999999</c:v>
                </c:pt>
                <c:pt idx="1243">
                  <c:v>20.831250000000001</c:v>
                </c:pt>
                <c:pt idx="1244">
                  <c:v>20.847919999999998</c:v>
                </c:pt>
                <c:pt idx="1245">
                  <c:v>20.86458</c:v>
                </c:pt>
                <c:pt idx="1246">
                  <c:v>20.881250000000001</c:v>
                </c:pt>
                <c:pt idx="1247">
                  <c:v>20.897919999999999</c:v>
                </c:pt>
                <c:pt idx="1248">
                  <c:v>20.914580000000001</c:v>
                </c:pt>
                <c:pt idx="1249">
                  <c:v>20.931249999999999</c:v>
                </c:pt>
                <c:pt idx="1250">
                  <c:v>20.94792</c:v>
                </c:pt>
                <c:pt idx="1251">
                  <c:v>20.964580000000002</c:v>
                </c:pt>
                <c:pt idx="1252">
                  <c:v>20.981249999999999</c:v>
                </c:pt>
                <c:pt idx="1253">
                  <c:v>20.997920000000001</c:v>
                </c:pt>
                <c:pt idx="1254">
                  <c:v>21.014579999999999</c:v>
                </c:pt>
                <c:pt idx="1255">
                  <c:v>21.03125</c:v>
                </c:pt>
                <c:pt idx="1256">
                  <c:v>21.047920000000001</c:v>
                </c:pt>
                <c:pt idx="1257">
                  <c:v>21.064579999999999</c:v>
                </c:pt>
                <c:pt idx="1258">
                  <c:v>21.081250000000001</c:v>
                </c:pt>
                <c:pt idx="1259">
                  <c:v>21.097919999999998</c:v>
                </c:pt>
                <c:pt idx="1260">
                  <c:v>21.11458</c:v>
                </c:pt>
                <c:pt idx="1261">
                  <c:v>21.131250000000001</c:v>
                </c:pt>
                <c:pt idx="1262">
                  <c:v>21.147919999999999</c:v>
                </c:pt>
                <c:pt idx="1263">
                  <c:v>21.164580000000001</c:v>
                </c:pt>
                <c:pt idx="1264">
                  <c:v>21.181170000000002</c:v>
                </c:pt>
                <c:pt idx="1265">
                  <c:v>21.19783</c:v>
                </c:pt>
                <c:pt idx="1266">
                  <c:v>21.214500000000001</c:v>
                </c:pt>
                <c:pt idx="1267">
                  <c:v>21.231169999999999</c:v>
                </c:pt>
                <c:pt idx="1268">
                  <c:v>21.24783</c:v>
                </c:pt>
                <c:pt idx="1269">
                  <c:v>21.264500000000002</c:v>
                </c:pt>
                <c:pt idx="1270">
                  <c:v>21.281169999999999</c:v>
                </c:pt>
                <c:pt idx="1271">
                  <c:v>21.297830000000001</c:v>
                </c:pt>
                <c:pt idx="1272">
                  <c:v>21.314499999999999</c:v>
                </c:pt>
                <c:pt idx="1273">
                  <c:v>21.33117</c:v>
                </c:pt>
                <c:pt idx="1274">
                  <c:v>21.347829999999998</c:v>
                </c:pt>
                <c:pt idx="1275">
                  <c:v>21.3645</c:v>
                </c:pt>
                <c:pt idx="1276">
                  <c:v>21.381170000000001</c:v>
                </c:pt>
                <c:pt idx="1277">
                  <c:v>21.397829999999999</c:v>
                </c:pt>
                <c:pt idx="1278">
                  <c:v>21.4145</c:v>
                </c:pt>
                <c:pt idx="1279">
                  <c:v>21.431170000000002</c:v>
                </c:pt>
                <c:pt idx="1280">
                  <c:v>21.44783</c:v>
                </c:pt>
                <c:pt idx="1281">
                  <c:v>21.464500000000001</c:v>
                </c:pt>
                <c:pt idx="1282">
                  <c:v>21.481169999999999</c:v>
                </c:pt>
                <c:pt idx="1283">
                  <c:v>21.49783</c:v>
                </c:pt>
                <c:pt idx="1284">
                  <c:v>21.514500000000002</c:v>
                </c:pt>
                <c:pt idx="1285">
                  <c:v>21.531169999999999</c:v>
                </c:pt>
                <c:pt idx="1286">
                  <c:v>21.547830000000001</c:v>
                </c:pt>
                <c:pt idx="1287">
                  <c:v>21.564499999999999</c:v>
                </c:pt>
                <c:pt idx="1288">
                  <c:v>21.58117</c:v>
                </c:pt>
                <c:pt idx="1289">
                  <c:v>21.597829999999998</c:v>
                </c:pt>
                <c:pt idx="1290">
                  <c:v>21.6145</c:v>
                </c:pt>
                <c:pt idx="1291">
                  <c:v>21.631170000000001</c:v>
                </c:pt>
                <c:pt idx="1292">
                  <c:v>21.647829999999999</c:v>
                </c:pt>
                <c:pt idx="1293">
                  <c:v>21.6645</c:v>
                </c:pt>
                <c:pt idx="1294">
                  <c:v>21.681170000000002</c:v>
                </c:pt>
                <c:pt idx="1295">
                  <c:v>21.69783</c:v>
                </c:pt>
                <c:pt idx="1296">
                  <c:v>21.714500000000001</c:v>
                </c:pt>
                <c:pt idx="1297">
                  <c:v>21.731169999999999</c:v>
                </c:pt>
                <c:pt idx="1298">
                  <c:v>21.74783</c:v>
                </c:pt>
                <c:pt idx="1299">
                  <c:v>21.764500000000002</c:v>
                </c:pt>
                <c:pt idx="1300">
                  <c:v>21.781169999999999</c:v>
                </c:pt>
                <c:pt idx="1301">
                  <c:v>21.797830000000001</c:v>
                </c:pt>
                <c:pt idx="1302">
                  <c:v>21.814499999999999</c:v>
                </c:pt>
                <c:pt idx="1303">
                  <c:v>21.83117</c:v>
                </c:pt>
                <c:pt idx="1304">
                  <c:v>21.847829999999998</c:v>
                </c:pt>
                <c:pt idx="1305">
                  <c:v>21.8645</c:v>
                </c:pt>
                <c:pt idx="1306">
                  <c:v>21.881170000000001</c:v>
                </c:pt>
                <c:pt idx="1307">
                  <c:v>21.897829999999999</c:v>
                </c:pt>
                <c:pt idx="1308">
                  <c:v>21.9145</c:v>
                </c:pt>
                <c:pt idx="1309">
                  <c:v>21.931170000000002</c:v>
                </c:pt>
                <c:pt idx="1310">
                  <c:v>21.94783</c:v>
                </c:pt>
                <c:pt idx="1311">
                  <c:v>21.964500000000001</c:v>
                </c:pt>
                <c:pt idx="1312">
                  <c:v>21.981169999999999</c:v>
                </c:pt>
                <c:pt idx="1313">
                  <c:v>21.99783</c:v>
                </c:pt>
                <c:pt idx="1314">
                  <c:v>22.014500000000002</c:v>
                </c:pt>
                <c:pt idx="1315">
                  <c:v>22.031169999999999</c:v>
                </c:pt>
                <c:pt idx="1316">
                  <c:v>22.047830000000001</c:v>
                </c:pt>
                <c:pt idx="1317">
                  <c:v>22.064499999999999</c:v>
                </c:pt>
                <c:pt idx="1318">
                  <c:v>22.08117</c:v>
                </c:pt>
                <c:pt idx="1319">
                  <c:v>22.097829999999998</c:v>
                </c:pt>
                <c:pt idx="1320">
                  <c:v>22.1145</c:v>
                </c:pt>
                <c:pt idx="1321">
                  <c:v>22.131080000000001</c:v>
                </c:pt>
                <c:pt idx="1322">
                  <c:v>22.147749999999998</c:v>
                </c:pt>
                <c:pt idx="1323">
                  <c:v>22.16442</c:v>
                </c:pt>
                <c:pt idx="1324">
                  <c:v>22.181080000000001</c:v>
                </c:pt>
                <c:pt idx="1325">
                  <c:v>22.197749999999999</c:v>
                </c:pt>
                <c:pt idx="1326">
                  <c:v>22.21442</c:v>
                </c:pt>
                <c:pt idx="1327">
                  <c:v>22.231079999999999</c:v>
                </c:pt>
                <c:pt idx="1328">
                  <c:v>22.24775</c:v>
                </c:pt>
                <c:pt idx="1329">
                  <c:v>22.264420000000001</c:v>
                </c:pt>
                <c:pt idx="1330">
                  <c:v>22.281079999999999</c:v>
                </c:pt>
                <c:pt idx="1331">
                  <c:v>22.297750000000001</c:v>
                </c:pt>
                <c:pt idx="1332">
                  <c:v>22.314419999999998</c:v>
                </c:pt>
                <c:pt idx="1333">
                  <c:v>22.33108</c:v>
                </c:pt>
                <c:pt idx="1334">
                  <c:v>22.347750000000001</c:v>
                </c:pt>
                <c:pt idx="1335">
                  <c:v>22.364419999999999</c:v>
                </c:pt>
                <c:pt idx="1336">
                  <c:v>22.381080000000001</c:v>
                </c:pt>
                <c:pt idx="1337">
                  <c:v>22.397749999999998</c:v>
                </c:pt>
                <c:pt idx="1338">
                  <c:v>22.41442</c:v>
                </c:pt>
                <c:pt idx="1339">
                  <c:v>22.431080000000001</c:v>
                </c:pt>
                <c:pt idx="1340">
                  <c:v>22.447749999999999</c:v>
                </c:pt>
                <c:pt idx="1341">
                  <c:v>22.46442</c:v>
                </c:pt>
                <c:pt idx="1342">
                  <c:v>22.481079999999999</c:v>
                </c:pt>
                <c:pt idx="1343">
                  <c:v>22.49775</c:v>
                </c:pt>
                <c:pt idx="1344">
                  <c:v>22.514420000000001</c:v>
                </c:pt>
                <c:pt idx="1345">
                  <c:v>22.531079999999999</c:v>
                </c:pt>
                <c:pt idx="1346">
                  <c:v>22.547750000000001</c:v>
                </c:pt>
                <c:pt idx="1347">
                  <c:v>22.564419999999998</c:v>
                </c:pt>
                <c:pt idx="1348">
                  <c:v>22.58108</c:v>
                </c:pt>
                <c:pt idx="1349">
                  <c:v>22.597750000000001</c:v>
                </c:pt>
                <c:pt idx="1350">
                  <c:v>22.614419999999999</c:v>
                </c:pt>
                <c:pt idx="1351">
                  <c:v>22.631080000000001</c:v>
                </c:pt>
                <c:pt idx="1352">
                  <c:v>22.647749999999998</c:v>
                </c:pt>
                <c:pt idx="1353">
                  <c:v>22.66442</c:v>
                </c:pt>
                <c:pt idx="1354">
                  <c:v>22.681080000000001</c:v>
                </c:pt>
                <c:pt idx="1355">
                  <c:v>22.697749999999999</c:v>
                </c:pt>
                <c:pt idx="1356">
                  <c:v>22.71442</c:v>
                </c:pt>
                <c:pt idx="1357">
                  <c:v>22.731079999999999</c:v>
                </c:pt>
                <c:pt idx="1358">
                  <c:v>22.74775</c:v>
                </c:pt>
                <c:pt idx="1359">
                  <c:v>22.764420000000001</c:v>
                </c:pt>
                <c:pt idx="1360">
                  <c:v>22.781079999999999</c:v>
                </c:pt>
                <c:pt idx="1361">
                  <c:v>22.797750000000001</c:v>
                </c:pt>
                <c:pt idx="1362">
                  <c:v>22.814419999999998</c:v>
                </c:pt>
                <c:pt idx="1363">
                  <c:v>22.83108</c:v>
                </c:pt>
                <c:pt idx="1364">
                  <c:v>22.847750000000001</c:v>
                </c:pt>
                <c:pt idx="1365">
                  <c:v>22.864419999999999</c:v>
                </c:pt>
                <c:pt idx="1366">
                  <c:v>22.881080000000001</c:v>
                </c:pt>
                <c:pt idx="1367">
                  <c:v>22.897749999999998</c:v>
                </c:pt>
                <c:pt idx="1368">
                  <c:v>22.91442</c:v>
                </c:pt>
                <c:pt idx="1369">
                  <c:v>22.931080000000001</c:v>
                </c:pt>
                <c:pt idx="1370">
                  <c:v>22.947749999999999</c:v>
                </c:pt>
                <c:pt idx="1371">
                  <c:v>22.96442</c:v>
                </c:pt>
                <c:pt idx="1372">
                  <c:v>22.981079999999999</c:v>
                </c:pt>
                <c:pt idx="1373">
                  <c:v>22.99775</c:v>
                </c:pt>
                <c:pt idx="1374">
                  <c:v>23.014420000000001</c:v>
                </c:pt>
                <c:pt idx="1375">
                  <c:v>23.031079999999999</c:v>
                </c:pt>
                <c:pt idx="1376">
                  <c:v>23.047750000000001</c:v>
                </c:pt>
                <c:pt idx="1377">
                  <c:v>23.064419999999998</c:v>
                </c:pt>
                <c:pt idx="1378">
                  <c:v>23.081</c:v>
                </c:pt>
                <c:pt idx="1379">
                  <c:v>23.097670000000001</c:v>
                </c:pt>
                <c:pt idx="1380">
                  <c:v>23.114329999999999</c:v>
                </c:pt>
                <c:pt idx="1381">
                  <c:v>23.131</c:v>
                </c:pt>
                <c:pt idx="1382">
                  <c:v>23.147670000000002</c:v>
                </c:pt>
                <c:pt idx="1383">
                  <c:v>23.16433</c:v>
                </c:pt>
                <c:pt idx="1384">
                  <c:v>23.181000000000001</c:v>
                </c:pt>
                <c:pt idx="1385">
                  <c:v>23.197669999999999</c:v>
                </c:pt>
                <c:pt idx="1386">
                  <c:v>23.21433</c:v>
                </c:pt>
                <c:pt idx="1387">
                  <c:v>23.231000000000002</c:v>
                </c:pt>
                <c:pt idx="1388">
                  <c:v>23.247669999999999</c:v>
                </c:pt>
                <c:pt idx="1389">
                  <c:v>23.264330000000001</c:v>
                </c:pt>
                <c:pt idx="1390">
                  <c:v>23.280999999999999</c:v>
                </c:pt>
                <c:pt idx="1391">
                  <c:v>23.29767</c:v>
                </c:pt>
                <c:pt idx="1392">
                  <c:v>23.314330000000002</c:v>
                </c:pt>
                <c:pt idx="1393">
                  <c:v>23.331</c:v>
                </c:pt>
                <c:pt idx="1394">
                  <c:v>23.347670000000001</c:v>
                </c:pt>
                <c:pt idx="1395">
                  <c:v>23.364329999999999</c:v>
                </c:pt>
                <c:pt idx="1396">
                  <c:v>23.381</c:v>
                </c:pt>
                <c:pt idx="1397">
                  <c:v>23.397670000000002</c:v>
                </c:pt>
                <c:pt idx="1398">
                  <c:v>23.41433</c:v>
                </c:pt>
                <c:pt idx="1399">
                  <c:v>23.431000000000001</c:v>
                </c:pt>
                <c:pt idx="1400">
                  <c:v>23.447669999999999</c:v>
                </c:pt>
                <c:pt idx="1401">
                  <c:v>23.46433</c:v>
                </c:pt>
                <c:pt idx="1402">
                  <c:v>23.481000000000002</c:v>
                </c:pt>
                <c:pt idx="1403">
                  <c:v>23.497669999999999</c:v>
                </c:pt>
                <c:pt idx="1404">
                  <c:v>23.514330000000001</c:v>
                </c:pt>
                <c:pt idx="1405">
                  <c:v>23.530999999999999</c:v>
                </c:pt>
                <c:pt idx="1406">
                  <c:v>23.54767</c:v>
                </c:pt>
                <c:pt idx="1407">
                  <c:v>23.564330000000002</c:v>
                </c:pt>
                <c:pt idx="1408">
                  <c:v>23.581</c:v>
                </c:pt>
                <c:pt idx="1409">
                  <c:v>23.597670000000001</c:v>
                </c:pt>
                <c:pt idx="1410">
                  <c:v>23.614329999999999</c:v>
                </c:pt>
                <c:pt idx="1411">
                  <c:v>23.631</c:v>
                </c:pt>
                <c:pt idx="1412">
                  <c:v>23.647670000000002</c:v>
                </c:pt>
                <c:pt idx="1413">
                  <c:v>23.66433</c:v>
                </c:pt>
                <c:pt idx="1414">
                  <c:v>23.681000000000001</c:v>
                </c:pt>
                <c:pt idx="1415">
                  <c:v>23.697669999999999</c:v>
                </c:pt>
                <c:pt idx="1416">
                  <c:v>23.71433</c:v>
                </c:pt>
                <c:pt idx="1417">
                  <c:v>23.731000000000002</c:v>
                </c:pt>
                <c:pt idx="1418">
                  <c:v>23.747669999999999</c:v>
                </c:pt>
                <c:pt idx="1419">
                  <c:v>23.764330000000001</c:v>
                </c:pt>
                <c:pt idx="1420">
                  <c:v>23.780999999999999</c:v>
                </c:pt>
                <c:pt idx="1421">
                  <c:v>23.79767</c:v>
                </c:pt>
                <c:pt idx="1422">
                  <c:v>23.814330000000002</c:v>
                </c:pt>
                <c:pt idx="1423">
                  <c:v>23.831</c:v>
                </c:pt>
                <c:pt idx="1424">
                  <c:v>23.847670000000001</c:v>
                </c:pt>
                <c:pt idx="1425">
                  <c:v>23.864329999999999</c:v>
                </c:pt>
                <c:pt idx="1426">
                  <c:v>23.881</c:v>
                </c:pt>
                <c:pt idx="1427">
                  <c:v>23.897670000000002</c:v>
                </c:pt>
                <c:pt idx="1428">
                  <c:v>23.91433</c:v>
                </c:pt>
                <c:pt idx="1429">
                  <c:v>23.931000000000001</c:v>
                </c:pt>
                <c:pt idx="1430">
                  <c:v>23.947669999999999</c:v>
                </c:pt>
                <c:pt idx="1431">
                  <c:v>23.96433</c:v>
                </c:pt>
                <c:pt idx="1432">
                  <c:v>23.981000000000002</c:v>
                </c:pt>
                <c:pt idx="1433">
                  <c:v>23.997669999999999</c:v>
                </c:pt>
                <c:pt idx="1434">
                  <c:v>24.014330000000001</c:v>
                </c:pt>
                <c:pt idx="1435">
                  <c:v>24.030919999999998</c:v>
                </c:pt>
                <c:pt idx="1436">
                  <c:v>24.04758</c:v>
                </c:pt>
                <c:pt idx="1437">
                  <c:v>24.064250000000001</c:v>
                </c:pt>
                <c:pt idx="1438">
                  <c:v>24.080919999999999</c:v>
                </c:pt>
                <c:pt idx="1439">
                  <c:v>24.097580000000001</c:v>
                </c:pt>
                <c:pt idx="1440">
                  <c:v>24.114249999999998</c:v>
                </c:pt>
                <c:pt idx="1441">
                  <c:v>24.13092</c:v>
                </c:pt>
                <c:pt idx="1442">
                  <c:v>24.147580000000001</c:v>
                </c:pt>
                <c:pt idx="1443">
                  <c:v>24.164249999999999</c:v>
                </c:pt>
                <c:pt idx="1444">
                  <c:v>24.18092</c:v>
                </c:pt>
                <c:pt idx="1445">
                  <c:v>24.197579999999999</c:v>
                </c:pt>
                <c:pt idx="1446">
                  <c:v>24.21425</c:v>
                </c:pt>
                <c:pt idx="1447">
                  <c:v>24.230920000000001</c:v>
                </c:pt>
                <c:pt idx="1448">
                  <c:v>24.247579999999999</c:v>
                </c:pt>
                <c:pt idx="1449">
                  <c:v>24.264250000000001</c:v>
                </c:pt>
                <c:pt idx="1450">
                  <c:v>24.280919999999998</c:v>
                </c:pt>
                <c:pt idx="1451">
                  <c:v>24.29758</c:v>
                </c:pt>
                <c:pt idx="1452">
                  <c:v>24.314250000000001</c:v>
                </c:pt>
                <c:pt idx="1453">
                  <c:v>24.330919999999999</c:v>
                </c:pt>
                <c:pt idx="1454">
                  <c:v>24.347580000000001</c:v>
                </c:pt>
                <c:pt idx="1455">
                  <c:v>24.364249999999998</c:v>
                </c:pt>
                <c:pt idx="1456">
                  <c:v>24.38092</c:v>
                </c:pt>
                <c:pt idx="1457">
                  <c:v>24.397580000000001</c:v>
                </c:pt>
                <c:pt idx="1458">
                  <c:v>24.414249999999999</c:v>
                </c:pt>
                <c:pt idx="1459">
                  <c:v>24.43092</c:v>
                </c:pt>
                <c:pt idx="1460">
                  <c:v>24.447579999999999</c:v>
                </c:pt>
                <c:pt idx="1461">
                  <c:v>24.46425</c:v>
                </c:pt>
                <c:pt idx="1462">
                  <c:v>24.480920000000001</c:v>
                </c:pt>
                <c:pt idx="1463">
                  <c:v>24.497579999999999</c:v>
                </c:pt>
                <c:pt idx="1464">
                  <c:v>24.514250000000001</c:v>
                </c:pt>
                <c:pt idx="1465">
                  <c:v>24.530919999999998</c:v>
                </c:pt>
                <c:pt idx="1466">
                  <c:v>24.54758</c:v>
                </c:pt>
                <c:pt idx="1467">
                  <c:v>24.564250000000001</c:v>
                </c:pt>
                <c:pt idx="1468">
                  <c:v>24.580919999999999</c:v>
                </c:pt>
                <c:pt idx="1469">
                  <c:v>24.597580000000001</c:v>
                </c:pt>
                <c:pt idx="1470">
                  <c:v>24.614249999999998</c:v>
                </c:pt>
                <c:pt idx="1471">
                  <c:v>24.63092</c:v>
                </c:pt>
                <c:pt idx="1472">
                  <c:v>24.647580000000001</c:v>
                </c:pt>
                <c:pt idx="1473">
                  <c:v>24.664249999999999</c:v>
                </c:pt>
                <c:pt idx="1474">
                  <c:v>24.68092</c:v>
                </c:pt>
                <c:pt idx="1475">
                  <c:v>24.697579999999999</c:v>
                </c:pt>
                <c:pt idx="1476">
                  <c:v>24.71425</c:v>
                </c:pt>
                <c:pt idx="1477">
                  <c:v>24.730920000000001</c:v>
                </c:pt>
                <c:pt idx="1478">
                  <c:v>24.747579999999999</c:v>
                </c:pt>
                <c:pt idx="1479">
                  <c:v>24.764250000000001</c:v>
                </c:pt>
                <c:pt idx="1480">
                  <c:v>24.780919999999998</c:v>
                </c:pt>
                <c:pt idx="1481">
                  <c:v>24.79758</c:v>
                </c:pt>
                <c:pt idx="1482">
                  <c:v>24.814250000000001</c:v>
                </c:pt>
                <c:pt idx="1483">
                  <c:v>24.830919999999999</c:v>
                </c:pt>
                <c:pt idx="1484">
                  <c:v>24.847580000000001</c:v>
                </c:pt>
                <c:pt idx="1485">
                  <c:v>24.864249999999998</c:v>
                </c:pt>
                <c:pt idx="1486">
                  <c:v>24.88092</c:v>
                </c:pt>
                <c:pt idx="1487">
                  <c:v>24.897580000000001</c:v>
                </c:pt>
                <c:pt idx="1488">
                  <c:v>24.914249999999999</c:v>
                </c:pt>
                <c:pt idx="1489">
                  <c:v>24.93092</c:v>
                </c:pt>
                <c:pt idx="1490">
                  <c:v>24.947579999999999</c:v>
                </c:pt>
                <c:pt idx="1491">
                  <c:v>24.96425</c:v>
                </c:pt>
                <c:pt idx="1492">
                  <c:v>24.980920000000001</c:v>
                </c:pt>
                <c:pt idx="1493">
                  <c:v>24.997499999999999</c:v>
                </c:pt>
                <c:pt idx="1494">
                  <c:v>25.01417</c:v>
                </c:pt>
                <c:pt idx="1495">
                  <c:v>25.030830000000002</c:v>
                </c:pt>
                <c:pt idx="1496">
                  <c:v>25.047499999999999</c:v>
                </c:pt>
                <c:pt idx="1497">
                  <c:v>25.064170000000001</c:v>
                </c:pt>
                <c:pt idx="1498">
                  <c:v>25.080829999999999</c:v>
                </c:pt>
                <c:pt idx="1499">
                  <c:v>25.0975</c:v>
                </c:pt>
                <c:pt idx="1500">
                  <c:v>25.114170000000001</c:v>
                </c:pt>
                <c:pt idx="1501">
                  <c:v>25.13083</c:v>
                </c:pt>
                <c:pt idx="1502">
                  <c:v>25.147500000000001</c:v>
                </c:pt>
                <c:pt idx="1503">
                  <c:v>25.164169999999999</c:v>
                </c:pt>
                <c:pt idx="1504">
                  <c:v>25.18083</c:v>
                </c:pt>
                <c:pt idx="1505">
                  <c:v>25.197500000000002</c:v>
                </c:pt>
                <c:pt idx="1506">
                  <c:v>25.214169999999999</c:v>
                </c:pt>
                <c:pt idx="1507">
                  <c:v>25.230830000000001</c:v>
                </c:pt>
                <c:pt idx="1508">
                  <c:v>25.247499999999999</c:v>
                </c:pt>
                <c:pt idx="1509">
                  <c:v>25.26417</c:v>
                </c:pt>
                <c:pt idx="1510">
                  <c:v>25.280830000000002</c:v>
                </c:pt>
                <c:pt idx="1511">
                  <c:v>25.297499999999999</c:v>
                </c:pt>
                <c:pt idx="1512">
                  <c:v>25.314170000000001</c:v>
                </c:pt>
                <c:pt idx="1513">
                  <c:v>25.330829999999999</c:v>
                </c:pt>
                <c:pt idx="1514">
                  <c:v>25.3475</c:v>
                </c:pt>
                <c:pt idx="1515">
                  <c:v>25.364170000000001</c:v>
                </c:pt>
                <c:pt idx="1516">
                  <c:v>25.38083</c:v>
                </c:pt>
                <c:pt idx="1517">
                  <c:v>25.397500000000001</c:v>
                </c:pt>
                <c:pt idx="1518">
                  <c:v>25.414169999999999</c:v>
                </c:pt>
                <c:pt idx="1519">
                  <c:v>25.43083</c:v>
                </c:pt>
                <c:pt idx="1520">
                  <c:v>25.447500000000002</c:v>
                </c:pt>
                <c:pt idx="1521">
                  <c:v>25.464169999999999</c:v>
                </c:pt>
                <c:pt idx="1522">
                  <c:v>25.480830000000001</c:v>
                </c:pt>
                <c:pt idx="1523">
                  <c:v>25.497499999999999</c:v>
                </c:pt>
                <c:pt idx="1524">
                  <c:v>25.51417</c:v>
                </c:pt>
                <c:pt idx="1525">
                  <c:v>25.530830000000002</c:v>
                </c:pt>
                <c:pt idx="1526">
                  <c:v>25.547499999999999</c:v>
                </c:pt>
                <c:pt idx="1527">
                  <c:v>25.564170000000001</c:v>
                </c:pt>
                <c:pt idx="1528">
                  <c:v>25.580829999999999</c:v>
                </c:pt>
                <c:pt idx="1529">
                  <c:v>25.5975</c:v>
                </c:pt>
                <c:pt idx="1530">
                  <c:v>25.614170000000001</c:v>
                </c:pt>
                <c:pt idx="1531">
                  <c:v>25.63083</c:v>
                </c:pt>
                <c:pt idx="1532">
                  <c:v>25.647500000000001</c:v>
                </c:pt>
                <c:pt idx="1533">
                  <c:v>25.664169999999999</c:v>
                </c:pt>
                <c:pt idx="1534">
                  <c:v>25.68083</c:v>
                </c:pt>
                <c:pt idx="1535">
                  <c:v>25.697500000000002</c:v>
                </c:pt>
                <c:pt idx="1536">
                  <c:v>25.714169999999999</c:v>
                </c:pt>
                <c:pt idx="1537">
                  <c:v>25.730830000000001</c:v>
                </c:pt>
                <c:pt idx="1538">
                  <c:v>25.747499999999999</c:v>
                </c:pt>
                <c:pt idx="1539">
                  <c:v>25.76417</c:v>
                </c:pt>
                <c:pt idx="1540">
                  <c:v>25.780830000000002</c:v>
                </c:pt>
                <c:pt idx="1541">
                  <c:v>25.797499999999999</c:v>
                </c:pt>
                <c:pt idx="1542">
                  <c:v>25.814170000000001</c:v>
                </c:pt>
                <c:pt idx="1543">
                  <c:v>25.830829999999999</c:v>
                </c:pt>
                <c:pt idx="1544">
                  <c:v>25.8475</c:v>
                </c:pt>
                <c:pt idx="1545">
                  <c:v>25.864170000000001</c:v>
                </c:pt>
                <c:pt idx="1546">
                  <c:v>25.88083</c:v>
                </c:pt>
                <c:pt idx="1547">
                  <c:v>25.897500000000001</c:v>
                </c:pt>
                <c:pt idx="1548">
                  <c:v>25.914169999999999</c:v>
                </c:pt>
                <c:pt idx="1549">
                  <c:v>25.93083</c:v>
                </c:pt>
                <c:pt idx="1550">
                  <c:v>25.947420000000001</c:v>
                </c:pt>
                <c:pt idx="1551">
                  <c:v>25.964079999999999</c:v>
                </c:pt>
                <c:pt idx="1552">
                  <c:v>25.98075</c:v>
                </c:pt>
                <c:pt idx="1553">
                  <c:v>25.997420000000002</c:v>
                </c:pt>
                <c:pt idx="1554">
                  <c:v>26.01408</c:v>
                </c:pt>
                <c:pt idx="1555">
                  <c:v>26.030750000000001</c:v>
                </c:pt>
                <c:pt idx="1556">
                  <c:v>26.047419999999999</c:v>
                </c:pt>
                <c:pt idx="1557">
                  <c:v>26.064080000000001</c:v>
                </c:pt>
                <c:pt idx="1558">
                  <c:v>26.080749999999998</c:v>
                </c:pt>
                <c:pt idx="1559">
                  <c:v>26.09742</c:v>
                </c:pt>
                <c:pt idx="1560">
                  <c:v>26.114080000000001</c:v>
                </c:pt>
                <c:pt idx="1561">
                  <c:v>26.130749999999999</c:v>
                </c:pt>
                <c:pt idx="1562">
                  <c:v>26.14742</c:v>
                </c:pt>
                <c:pt idx="1563">
                  <c:v>26.164079999999998</c:v>
                </c:pt>
                <c:pt idx="1564">
                  <c:v>26.18075</c:v>
                </c:pt>
                <c:pt idx="1565">
                  <c:v>26.197420000000001</c:v>
                </c:pt>
                <c:pt idx="1566">
                  <c:v>26.214079999999999</c:v>
                </c:pt>
                <c:pt idx="1567">
                  <c:v>26.23075</c:v>
                </c:pt>
                <c:pt idx="1568">
                  <c:v>26.247420000000002</c:v>
                </c:pt>
                <c:pt idx="1569">
                  <c:v>26.26408</c:v>
                </c:pt>
                <c:pt idx="1570">
                  <c:v>26.280750000000001</c:v>
                </c:pt>
                <c:pt idx="1571">
                  <c:v>26.297419999999999</c:v>
                </c:pt>
                <c:pt idx="1572">
                  <c:v>26.314080000000001</c:v>
                </c:pt>
                <c:pt idx="1573">
                  <c:v>26.330749999999998</c:v>
                </c:pt>
                <c:pt idx="1574">
                  <c:v>26.34742</c:v>
                </c:pt>
                <c:pt idx="1575">
                  <c:v>26.364080000000001</c:v>
                </c:pt>
                <c:pt idx="1576">
                  <c:v>26.380749999999999</c:v>
                </c:pt>
                <c:pt idx="1577">
                  <c:v>26.39742</c:v>
                </c:pt>
                <c:pt idx="1578">
                  <c:v>26.414079999999998</c:v>
                </c:pt>
                <c:pt idx="1579">
                  <c:v>26.43075</c:v>
                </c:pt>
                <c:pt idx="1580">
                  <c:v>26.447420000000001</c:v>
                </c:pt>
                <c:pt idx="1581">
                  <c:v>26.464079999999999</c:v>
                </c:pt>
                <c:pt idx="1582">
                  <c:v>26.48075</c:v>
                </c:pt>
                <c:pt idx="1583">
                  <c:v>26.497420000000002</c:v>
                </c:pt>
                <c:pt idx="1584">
                  <c:v>26.51408</c:v>
                </c:pt>
                <c:pt idx="1585">
                  <c:v>26.530750000000001</c:v>
                </c:pt>
                <c:pt idx="1586">
                  <c:v>26.547419999999999</c:v>
                </c:pt>
                <c:pt idx="1587">
                  <c:v>26.564080000000001</c:v>
                </c:pt>
                <c:pt idx="1588">
                  <c:v>26.580749999999998</c:v>
                </c:pt>
                <c:pt idx="1589">
                  <c:v>26.59742</c:v>
                </c:pt>
                <c:pt idx="1590">
                  <c:v>26.614080000000001</c:v>
                </c:pt>
                <c:pt idx="1591">
                  <c:v>26.630749999999999</c:v>
                </c:pt>
                <c:pt idx="1592">
                  <c:v>26.64742</c:v>
                </c:pt>
                <c:pt idx="1593">
                  <c:v>26.664079999999998</c:v>
                </c:pt>
                <c:pt idx="1594">
                  <c:v>26.68075</c:v>
                </c:pt>
                <c:pt idx="1595">
                  <c:v>26.697420000000001</c:v>
                </c:pt>
                <c:pt idx="1596">
                  <c:v>26.714079999999999</c:v>
                </c:pt>
                <c:pt idx="1597">
                  <c:v>26.73075</c:v>
                </c:pt>
                <c:pt idx="1598">
                  <c:v>26.747420000000002</c:v>
                </c:pt>
                <c:pt idx="1599">
                  <c:v>26.76408</c:v>
                </c:pt>
                <c:pt idx="1600">
                  <c:v>26.780750000000001</c:v>
                </c:pt>
                <c:pt idx="1601">
                  <c:v>26.797419999999999</c:v>
                </c:pt>
                <c:pt idx="1602">
                  <c:v>26.814080000000001</c:v>
                </c:pt>
                <c:pt idx="1603">
                  <c:v>26.830749999999998</c:v>
                </c:pt>
                <c:pt idx="1604">
                  <c:v>26.84742</c:v>
                </c:pt>
                <c:pt idx="1605">
                  <c:v>26.864080000000001</c:v>
                </c:pt>
                <c:pt idx="1606">
                  <c:v>26.880749999999999</c:v>
                </c:pt>
                <c:pt idx="1607">
                  <c:v>26.89742</c:v>
                </c:pt>
                <c:pt idx="1608">
                  <c:v>26.914000000000001</c:v>
                </c:pt>
                <c:pt idx="1609">
                  <c:v>26.930669999999999</c:v>
                </c:pt>
                <c:pt idx="1610">
                  <c:v>26.947330000000001</c:v>
                </c:pt>
                <c:pt idx="1611">
                  <c:v>26.963999999999999</c:v>
                </c:pt>
                <c:pt idx="1612">
                  <c:v>26.98067</c:v>
                </c:pt>
                <c:pt idx="1613">
                  <c:v>26.997330000000002</c:v>
                </c:pt>
                <c:pt idx="1614">
                  <c:v>27.013999999999999</c:v>
                </c:pt>
                <c:pt idx="1615">
                  <c:v>27.030670000000001</c:v>
                </c:pt>
                <c:pt idx="1616">
                  <c:v>27.047329999999999</c:v>
                </c:pt>
                <c:pt idx="1617">
                  <c:v>27.064</c:v>
                </c:pt>
                <c:pt idx="1618">
                  <c:v>27.080670000000001</c:v>
                </c:pt>
                <c:pt idx="1619">
                  <c:v>27.097329999999999</c:v>
                </c:pt>
                <c:pt idx="1620">
                  <c:v>27.114000000000001</c:v>
                </c:pt>
                <c:pt idx="1621">
                  <c:v>27.130669999999999</c:v>
                </c:pt>
                <c:pt idx="1622">
                  <c:v>27.14733</c:v>
                </c:pt>
                <c:pt idx="1623">
                  <c:v>27.164000000000001</c:v>
                </c:pt>
                <c:pt idx="1624">
                  <c:v>27.180669999999999</c:v>
                </c:pt>
                <c:pt idx="1625">
                  <c:v>27.197330000000001</c:v>
                </c:pt>
                <c:pt idx="1626">
                  <c:v>27.213999999999999</c:v>
                </c:pt>
                <c:pt idx="1627">
                  <c:v>27.23067</c:v>
                </c:pt>
                <c:pt idx="1628">
                  <c:v>27.247330000000002</c:v>
                </c:pt>
                <c:pt idx="1629">
                  <c:v>27.263999999999999</c:v>
                </c:pt>
                <c:pt idx="1630">
                  <c:v>27.280670000000001</c:v>
                </c:pt>
                <c:pt idx="1631">
                  <c:v>27.297329999999999</c:v>
                </c:pt>
                <c:pt idx="1632">
                  <c:v>27.314</c:v>
                </c:pt>
                <c:pt idx="1633">
                  <c:v>27.330670000000001</c:v>
                </c:pt>
                <c:pt idx="1634">
                  <c:v>27.347329999999999</c:v>
                </c:pt>
                <c:pt idx="1635">
                  <c:v>27.364000000000001</c:v>
                </c:pt>
                <c:pt idx="1636">
                  <c:v>27.380669999999999</c:v>
                </c:pt>
                <c:pt idx="1637">
                  <c:v>27.39733</c:v>
                </c:pt>
                <c:pt idx="1638">
                  <c:v>27.414000000000001</c:v>
                </c:pt>
                <c:pt idx="1639">
                  <c:v>27.430669999999999</c:v>
                </c:pt>
                <c:pt idx="1640">
                  <c:v>27.447330000000001</c:v>
                </c:pt>
                <c:pt idx="1641">
                  <c:v>27.463999999999999</c:v>
                </c:pt>
                <c:pt idx="1642">
                  <c:v>27.48067</c:v>
                </c:pt>
                <c:pt idx="1643">
                  <c:v>27.497330000000002</c:v>
                </c:pt>
                <c:pt idx="1644">
                  <c:v>27.513999999999999</c:v>
                </c:pt>
                <c:pt idx="1645">
                  <c:v>27.530670000000001</c:v>
                </c:pt>
                <c:pt idx="1646">
                  <c:v>27.547329999999999</c:v>
                </c:pt>
                <c:pt idx="1647">
                  <c:v>27.564</c:v>
                </c:pt>
                <c:pt idx="1648">
                  <c:v>27.580670000000001</c:v>
                </c:pt>
                <c:pt idx="1649">
                  <c:v>27.597329999999999</c:v>
                </c:pt>
                <c:pt idx="1650">
                  <c:v>27.614000000000001</c:v>
                </c:pt>
                <c:pt idx="1651">
                  <c:v>27.630669999999999</c:v>
                </c:pt>
                <c:pt idx="1652">
                  <c:v>27.64733</c:v>
                </c:pt>
                <c:pt idx="1653">
                  <c:v>27.664000000000001</c:v>
                </c:pt>
                <c:pt idx="1654">
                  <c:v>27.680669999999999</c:v>
                </c:pt>
                <c:pt idx="1655">
                  <c:v>27.697330000000001</c:v>
                </c:pt>
                <c:pt idx="1656">
                  <c:v>27.713999999999999</c:v>
                </c:pt>
                <c:pt idx="1657">
                  <c:v>27.73067</c:v>
                </c:pt>
                <c:pt idx="1658">
                  <c:v>27.747330000000002</c:v>
                </c:pt>
                <c:pt idx="1659">
                  <c:v>27.763999999999999</c:v>
                </c:pt>
                <c:pt idx="1660">
                  <c:v>27.780670000000001</c:v>
                </c:pt>
                <c:pt idx="1661">
                  <c:v>27.797329999999999</c:v>
                </c:pt>
                <c:pt idx="1662">
                  <c:v>27.814</c:v>
                </c:pt>
                <c:pt idx="1663">
                  <c:v>27.830670000000001</c:v>
                </c:pt>
                <c:pt idx="1664">
                  <c:v>27.847329999999999</c:v>
                </c:pt>
                <c:pt idx="1665">
                  <c:v>27.86392</c:v>
                </c:pt>
                <c:pt idx="1666">
                  <c:v>27.880579999999998</c:v>
                </c:pt>
                <c:pt idx="1667">
                  <c:v>27.89725</c:v>
                </c:pt>
                <c:pt idx="1668">
                  <c:v>27.913920000000001</c:v>
                </c:pt>
                <c:pt idx="1669">
                  <c:v>27.930579999999999</c:v>
                </c:pt>
                <c:pt idx="1670">
                  <c:v>27.94725</c:v>
                </c:pt>
                <c:pt idx="1671">
                  <c:v>27.963920000000002</c:v>
                </c:pt>
                <c:pt idx="1672">
                  <c:v>27.98058</c:v>
                </c:pt>
                <c:pt idx="1673">
                  <c:v>27.997250000000001</c:v>
                </c:pt>
                <c:pt idx="1674">
                  <c:v>28.013919999999999</c:v>
                </c:pt>
                <c:pt idx="1675">
                  <c:v>28.03058</c:v>
                </c:pt>
                <c:pt idx="1676">
                  <c:v>28.047249999999998</c:v>
                </c:pt>
                <c:pt idx="1677">
                  <c:v>28.06392</c:v>
                </c:pt>
                <c:pt idx="1678">
                  <c:v>28.080580000000001</c:v>
                </c:pt>
                <c:pt idx="1679">
                  <c:v>28.097249999999999</c:v>
                </c:pt>
                <c:pt idx="1680">
                  <c:v>28.11392</c:v>
                </c:pt>
                <c:pt idx="1681">
                  <c:v>28.130579999999998</c:v>
                </c:pt>
                <c:pt idx="1682">
                  <c:v>28.14725</c:v>
                </c:pt>
                <c:pt idx="1683">
                  <c:v>28.163920000000001</c:v>
                </c:pt>
                <c:pt idx="1684">
                  <c:v>28.180579999999999</c:v>
                </c:pt>
                <c:pt idx="1685">
                  <c:v>28.19725</c:v>
                </c:pt>
                <c:pt idx="1686">
                  <c:v>28.213920000000002</c:v>
                </c:pt>
                <c:pt idx="1687">
                  <c:v>28.23058</c:v>
                </c:pt>
                <c:pt idx="1688">
                  <c:v>28.247250000000001</c:v>
                </c:pt>
                <c:pt idx="1689">
                  <c:v>28.263919999999999</c:v>
                </c:pt>
                <c:pt idx="1690">
                  <c:v>28.28058</c:v>
                </c:pt>
                <c:pt idx="1691">
                  <c:v>28.297249999999998</c:v>
                </c:pt>
                <c:pt idx="1692">
                  <c:v>28.31392</c:v>
                </c:pt>
                <c:pt idx="1693">
                  <c:v>28.330580000000001</c:v>
                </c:pt>
                <c:pt idx="1694">
                  <c:v>28.347249999999999</c:v>
                </c:pt>
                <c:pt idx="1695">
                  <c:v>28.36392</c:v>
                </c:pt>
                <c:pt idx="1696">
                  <c:v>28.380579999999998</c:v>
                </c:pt>
                <c:pt idx="1697">
                  <c:v>28.39725</c:v>
                </c:pt>
                <c:pt idx="1698">
                  <c:v>28.413920000000001</c:v>
                </c:pt>
                <c:pt idx="1699">
                  <c:v>28.430579999999999</c:v>
                </c:pt>
                <c:pt idx="1700">
                  <c:v>28.44725</c:v>
                </c:pt>
                <c:pt idx="1701">
                  <c:v>28.463920000000002</c:v>
                </c:pt>
                <c:pt idx="1702">
                  <c:v>28.48058</c:v>
                </c:pt>
                <c:pt idx="1703">
                  <c:v>28.497250000000001</c:v>
                </c:pt>
                <c:pt idx="1704">
                  <c:v>28.513919999999999</c:v>
                </c:pt>
                <c:pt idx="1705">
                  <c:v>28.53058</c:v>
                </c:pt>
                <c:pt idx="1706">
                  <c:v>28.547249999999998</c:v>
                </c:pt>
                <c:pt idx="1707">
                  <c:v>28.56392</c:v>
                </c:pt>
                <c:pt idx="1708">
                  <c:v>28.580580000000001</c:v>
                </c:pt>
                <c:pt idx="1709">
                  <c:v>28.597249999999999</c:v>
                </c:pt>
                <c:pt idx="1710">
                  <c:v>28.61392</c:v>
                </c:pt>
                <c:pt idx="1711">
                  <c:v>28.630579999999998</c:v>
                </c:pt>
                <c:pt idx="1712">
                  <c:v>28.64725</c:v>
                </c:pt>
                <c:pt idx="1713">
                  <c:v>28.663920000000001</c:v>
                </c:pt>
                <c:pt idx="1714">
                  <c:v>28.680579999999999</c:v>
                </c:pt>
                <c:pt idx="1715">
                  <c:v>28.69725</c:v>
                </c:pt>
                <c:pt idx="1716">
                  <c:v>28.713920000000002</c:v>
                </c:pt>
                <c:pt idx="1717">
                  <c:v>28.73058</c:v>
                </c:pt>
                <c:pt idx="1718">
                  <c:v>28.747250000000001</c:v>
                </c:pt>
                <c:pt idx="1719">
                  <c:v>28.763919999999999</c:v>
                </c:pt>
                <c:pt idx="1720">
                  <c:v>28.78058</c:v>
                </c:pt>
                <c:pt idx="1721">
                  <c:v>28.797249999999998</c:v>
                </c:pt>
                <c:pt idx="1722">
                  <c:v>28.813829999999999</c:v>
                </c:pt>
                <c:pt idx="1723">
                  <c:v>28.830500000000001</c:v>
                </c:pt>
                <c:pt idx="1724">
                  <c:v>28.847169999999998</c:v>
                </c:pt>
                <c:pt idx="1725">
                  <c:v>28.86383</c:v>
                </c:pt>
                <c:pt idx="1726">
                  <c:v>28.880500000000001</c:v>
                </c:pt>
                <c:pt idx="1727">
                  <c:v>28.897169999999999</c:v>
                </c:pt>
                <c:pt idx="1728">
                  <c:v>28.913830000000001</c:v>
                </c:pt>
                <c:pt idx="1729">
                  <c:v>28.930499999999999</c:v>
                </c:pt>
                <c:pt idx="1730">
                  <c:v>28.94717</c:v>
                </c:pt>
                <c:pt idx="1731">
                  <c:v>28.963830000000002</c:v>
                </c:pt>
                <c:pt idx="1732">
                  <c:v>28.980499999999999</c:v>
                </c:pt>
                <c:pt idx="1733">
                  <c:v>28.997170000000001</c:v>
                </c:pt>
                <c:pt idx="1734">
                  <c:v>29.013829999999999</c:v>
                </c:pt>
                <c:pt idx="1735">
                  <c:v>29.0305</c:v>
                </c:pt>
                <c:pt idx="1736">
                  <c:v>29.047170000000001</c:v>
                </c:pt>
                <c:pt idx="1737">
                  <c:v>29.063829999999999</c:v>
                </c:pt>
                <c:pt idx="1738">
                  <c:v>29.080500000000001</c:v>
                </c:pt>
                <c:pt idx="1739">
                  <c:v>29.097169999999998</c:v>
                </c:pt>
                <c:pt idx="1740">
                  <c:v>29.11383</c:v>
                </c:pt>
                <c:pt idx="1741">
                  <c:v>29.130500000000001</c:v>
                </c:pt>
                <c:pt idx="1742">
                  <c:v>29.147169999999999</c:v>
                </c:pt>
                <c:pt idx="1743">
                  <c:v>29.163830000000001</c:v>
                </c:pt>
                <c:pt idx="1744">
                  <c:v>29.180499999999999</c:v>
                </c:pt>
                <c:pt idx="1745">
                  <c:v>29.19717</c:v>
                </c:pt>
                <c:pt idx="1746">
                  <c:v>29.213830000000002</c:v>
                </c:pt>
                <c:pt idx="1747">
                  <c:v>29.230499999999999</c:v>
                </c:pt>
                <c:pt idx="1748">
                  <c:v>29.247170000000001</c:v>
                </c:pt>
                <c:pt idx="1749">
                  <c:v>29.263829999999999</c:v>
                </c:pt>
                <c:pt idx="1750">
                  <c:v>29.2805</c:v>
                </c:pt>
                <c:pt idx="1751">
                  <c:v>29.297170000000001</c:v>
                </c:pt>
                <c:pt idx="1752">
                  <c:v>29.313829999999999</c:v>
                </c:pt>
                <c:pt idx="1753">
                  <c:v>29.330500000000001</c:v>
                </c:pt>
                <c:pt idx="1754">
                  <c:v>29.347169999999998</c:v>
                </c:pt>
                <c:pt idx="1755">
                  <c:v>29.36383</c:v>
                </c:pt>
                <c:pt idx="1756">
                  <c:v>29.380500000000001</c:v>
                </c:pt>
                <c:pt idx="1757">
                  <c:v>29.397169999999999</c:v>
                </c:pt>
                <c:pt idx="1758">
                  <c:v>29.413830000000001</c:v>
                </c:pt>
                <c:pt idx="1759">
                  <c:v>29.430499999999999</c:v>
                </c:pt>
                <c:pt idx="1760">
                  <c:v>29.44717</c:v>
                </c:pt>
                <c:pt idx="1761">
                  <c:v>29.463830000000002</c:v>
                </c:pt>
                <c:pt idx="1762">
                  <c:v>29.480499999999999</c:v>
                </c:pt>
                <c:pt idx="1763">
                  <c:v>29.497170000000001</c:v>
                </c:pt>
                <c:pt idx="1764">
                  <c:v>29.513829999999999</c:v>
                </c:pt>
                <c:pt idx="1765">
                  <c:v>29.5305</c:v>
                </c:pt>
                <c:pt idx="1766">
                  <c:v>29.547170000000001</c:v>
                </c:pt>
                <c:pt idx="1767">
                  <c:v>29.563829999999999</c:v>
                </c:pt>
                <c:pt idx="1768">
                  <c:v>29.580500000000001</c:v>
                </c:pt>
                <c:pt idx="1769">
                  <c:v>29.597169999999998</c:v>
                </c:pt>
                <c:pt idx="1770">
                  <c:v>29.61383</c:v>
                </c:pt>
                <c:pt idx="1771">
                  <c:v>29.630500000000001</c:v>
                </c:pt>
                <c:pt idx="1772">
                  <c:v>29.647169999999999</c:v>
                </c:pt>
                <c:pt idx="1773">
                  <c:v>29.663830000000001</c:v>
                </c:pt>
                <c:pt idx="1774">
                  <c:v>29.680499999999999</c:v>
                </c:pt>
                <c:pt idx="1775">
                  <c:v>29.69717</c:v>
                </c:pt>
                <c:pt idx="1776">
                  <c:v>29.713830000000002</c:v>
                </c:pt>
                <c:pt idx="1777">
                  <c:v>29.730499999999999</c:v>
                </c:pt>
                <c:pt idx="1778">
                  <c:v>29.747170000000001</c:v>
                </c:pt>
                <c:pt idx="1779">
                  <c:v>29.763750000000002</c:v>
                </c:pt>
                <c:pt idx="1780">
                  <c:v>29.780419999999999</c:v>
                </c:pt>
                <c:pt idx="1781">
                  <c:v>29.797080000000001</c:v>
                </c:pt>
                <c:pt idx="1782">
                  <c:v>29.813749999999999</c:v>
                </c:pt>
                <c:pt idx="1783">
                  <c:v>29.83042</c:v>
                </c:pt>
                <c:pt idx="1784">
                  <c:v>29.847079999999998</c:v>
                </c:pt>
                <c:pt idx="1785">
                  <c:v>29.86375</c:v>
                </c:pt>
                <c:pt idx="1786">
                  <c:v>29.880420000000001</c:v>
                </c:pt>
                <c:pt idx="1787">
                  <c:v>29.897079999999999</c:v>
                </c:pt>
                <c:pt idx="1788">
                  <c:v>29.91375</c:v>
                </c:pt>
                <c:pt idx="1789">
                  <c:v>29.930420000000002</c:v>
                </c:pt>
                <c:pt idx="1790">
                  <c:v>29.94708</c:v>
                </c:pt>
                <c:pt idx="1791">
                  <c:v>29.963750000000001</c:v>
                </c:pt>
                <c:pt idx="1792">
                  <c:v>29.980419999999999</c:v>
                </c:pt>
                <c:pt idx="1793">
                  <c:v>29.99708</c:v>
                </c:pt>
                <c:pt idx="1794">
                  <c:v>30.013750000000002</c:v>
                </c:pt>
                <c:pt idx="1795">
                  <c:v>30.030419999999999</c:v>
                </c:pt>
                <c:pt idx="1796">
                  <c:v>30.047080000000001</c:v>
                </c:pt>
                <c:pt idx="1797">
                  <c:v>30.063749999999999</c:v>
                </c:pt>
                <c:pt idx="1798">
                  <c:v>30.08042</c:v>
                </c:pt>
                <c:pt idx="1799">
                  <c:v>30.097079999999998</c:v>
                </c:pt>
                <c:pt idx="1800">
                  <c:v>30.11375</c:v>
                </c:pt>
                <c:pt idx="1801">
                  <c:v>30.130420000000001</c:v>
                </c:pt>
                <c:pt idx="1802">
                  <c:v>30.147079999999999</c:v>
                </c:pt>
                <c:pt idx="1803">
                  <c:v>30.16375</c:v>
                </c:pt>
                <c:pt idx="1804">
                  <c:v>30.180420000000002</c:v>
                </c:pt>
                <c:pt idx="1805">
                  <c:v>30.19708</c:v>
                </c:pt>
                <c:pt idx="1806">
                  <c:v>30.213750000000001</c:v>
                </c:pt>
                <c:pt idx="1807">
                  <c:v>30.230419999999999</c:v>
                </c:pt>
                <c:pt idx="1808">
                  <c:v>30.24708</c:v>
                </c:pt>
                <c:pt idx="1809">
                  <c:v>30.263750000000002</c:v>
                </c:pt>
                <c:pt idx="1810">
                  <c:v>30.280419999999999</c:v>
                </c:pt>
                <c:pt idx="1811">
                  <c:v>30.297080000000001</c:v>
                </c:pt>
                <c:pt idx="1812">
                  <c:v>30.313749999999999</c:v>
                </c:pt>
                <c:pt idx="1813">
                  <c:v>30.33042</c:v>
                </c:pt>
                <c:pt idx="1814">
                  <c:v>30.347079999999998</c:v>
                </c:pt>
                <c:pt idx="1815">
                  <c:v>30.36375</c:v>
                </c:pt>
                <c:pt idx="1816">
                  <c:v>30.380420000000001</c:v>
                </c:pt>
                <c:pt idx="1817">
                  <c:v>30.397079999999999</c:v>
                </c:pt>
                <c:pt idx="1818">
                  <c:v>30.41375</c:v>
                </c:pt>
                <c:pt idx="1819">
                  <c:v>30.430420000000002</c:v>
                </c:pt>
                <c:pt idx="1820">
                  <c:v>30.44708</c:v>
                </c:pt>
                <c:pt idx="1821">
                  <c:v>30.463750000000001</c:v>
                </c:pt>
                <c:pt idx="1822">
                  <c:v>30.480419999999999</c:v>
                </c:pt>
                <c:pt idx="1823">
                  <c:v>30.49708</c:v>
                </c:pt>
                <c:pt idx="1824">
                  <c:v>30.513750000000002</c:v>
                </c:pt>
                <c:pt idx="1825">
                  <c:v>30.530419999999999</c:v>
                </c:pt>
                <c:pt idx="1826">
                  <c:v>30.547080000000001</c:v>
                </c:pt>
                <c:pt idx="1827">
                  <c:v>30.563749999999999</c:v>
                </c:pt>
                <c:pt idx="1828">
                  <c:v>30.58042</c:v>
                </c:pt>
                <c:pt idx="1829">
                  <c:v>30.597079999999998</c:v>
                </c:pt>
                <c:pt idx="1830">
                  <c:v>30.61375</c:v>
                </c:pt>
                <c:pt idx="1831">
                  <c:v>30.630420000000001</c:v>
                </c:pt>
                <c:pt idx="1832">
                  <c:v>30.647079999999999</c:v>
                </c:pt>
                <c:pt idx="1833">
                  <c:v>30.66375</c:v>
                </c:pt>
                <c:pt idx="1834">
                  <c:v>30.680420000000002</c:v>
                </c:pt>
                <c:pt idx="1835">
                  <c:v>30.69708</c:v>
                </c:pt>
                <c:pt idx="1836">
                  <c:v>30.71367</c:v>
                </c:pt>
                <c:pt idx="1837">
                  <c:v>30.730329999999999</c:v>
                </c:pt>
                <c:pt idx="1838">
                  <c:v>30.747</c:v>
                </c:pt>
                <c:pt idx="1839">
                  <c:v>30.763670000000001</c:v>
                </c:pt>
                <c:pt idx="1840">
                  <c:v>30.780329999999999</c:v>
                </c:pt>
                <c:pt idx="1841">
                  <c:v>30.797000000000001</c:v>
                </c:pt>
                <c:pt idx="1842">
                  <c:v>30.813669999999998</c:v>
                </c:pt>
                <c:pt idx="1843">
                  <c:v>30.83033</c:v>
                </c:pt>
                <c:pt idx="1844">
                  <c:v>30.847000000000001</c:v>
                </c:pt>
                <c:pt idx="1845">
                  <c:v>30.863669999999999</c:v>
                </c:pt>
                <c:pt idx="1846">
                  <c:v>30.880330000000001</c:v>
                </c:pt>
                <c:pt idx="1847">
                  <c:v>30.896999999999998</c:v>
                </c:pt>
                <c:pt idx="1848">
                  <c:v>30.91367</c:v>
                </c:pt>
                <c:pt idx="1849">
                  <c:v>30.930330000000001</c:v>
                </c:pt>
                <c:pt idx="1850">
                  <c:v>30.946999999999999</c:v>
                </c:pt>
                <c:pt idx="1851">
                  <c:v>30.96367</c:v>
                </c:pt>
                <c:pt idx="1852">
                  <c:v>30.980329999999999</c:v>
                </c:pt>
                <c:pt idx="1853">
                  <c:v>30.997</c:v>
                </c:pt>
                <c:pt idx="1854">
                  <c:v>31.013670000000001</c:v>
                </c:pt>
                <c:pt idx="1855">
                  <c:v>31.030329999999999</c:v>
                </c:pt>
                <c:pt idx="1856">
                  <c:v>31.047000000000001</c:v>
                </c:pt>
                <c:pt idx="1857">
                  <c:v>31.063669999999998</c:v>
                </c:pt>
                <c:pt idx="1858">
                  <c:v>31.08033</c:v>
                </c:pt>
                <c:pt idx="1859">
                  <c:v>31.097000000000001</c:v>
                </c:pt>
                <c:pt idx="1860">
                  <c:v>31.113669999999999</c:v>
                </c:pt>
                <c:pt idx="1861">
                  <c:v>31.130330000000001</c:v>
                </c:pt>
                <c:pt idx="1862">
                  <c:v>31.146999999999998</c:v>
                </c:pt>
                <c:pt idx="1863">
                  <c:v>31.16367</c:v>
                </c:pt>
                <c:pt idx="1864">
                  <c:v>31.180330000000001</c:v>
                </c:pt>
                <c:pt idx="1865">
                  <c:v>31.196999999999999</c:v>
                </c:pt>
                <c:pt idx="1866">
                  <c:v>31.21367</c:v>
                </c:pt>
                <c:pt idx="1867">
                  <c:v>31.230329999999999</c:v>
                </c:pt>
                <c:pt idx="1868">
                  <c:v>31.247</c:v>
                </c:pt>
                <c:pt idx="1869">
                  <c:v>31.263670000000001</c:v>
                </c:pt>
                <c:pt idx="1870">
                  <c:v>31.280329999999999</c:v>
                </c:pt>
                <c:pt idx="1871">
                  <c:v>31.297000000000001</c:v>
                </c:pt>
                <c:pt idx="1872">
                  <c:v>31.313669999999998</c:v>
                </c:pt>
                <c:pt idx="1873">
                  <c:v>31.33033</c:v>
                </c:pt>
                <c:pt idx="1874">
                  <c:v>31.347000000000001</c:v>
                </c:pt>
                <c:pt idx="1875">
                  <c:v>31.363669999999999</c:v>
                </c:pt>
                <c:pt idx="1876">
                  <c:v>31.380330000000001</c:v>
                </c:pt>
                <c:pt idx="1877">
                  <c:v>31.396999999999998</c:v>
                </c:pt>
                <c:pt idx="1878">
                  <c:v>31.41367</c:v>
                </c:pt>
                <c:pt idx="1879">
                  <c:v>31.430330000000001</c:v>
                </c:pt>
                <c:pt idx="1880">
                  <c:v>31.446999999999999</c:v>
                </c:pt>
                <c:pt idx="1881">
                  <c:v>31.46367</c:v>
                </c:pt>
                <c:pt idx="1882">
                  <c:v>31.480329999999999</c:v>
                </c:pt>
                <c:pt idx="1883">
                  <c:v>31.497</c:v>
                </c:pt>
                <c:pt idx="1884">
                  <c:v>31.513670000000001</c:v>
                </c:pt>
                <c:pt idx="1885">
                  <c:v>31.530329999999999</c:v>
                </c:pt>
                <c:pt idx="1886">
                  <c:v>31.547000000000001</c:v>
                </c:pt>
                <c:pt idx="1887">
                  <c:v>31.563669999999998</c:v>
                </c:pt>
                <c:pt idx="1888">
                  <c:v>31.58033</c:v>
                </c:pt>
                <c:pt idx="1889">
                  <c:v>31.597000000000001</c:v>
                </c:pt>
                <c:pt idx="1890">
                  <c:v>31.613669999999999</c:v>
                </c:pt>
                <c:pt idx="1891">
                  <c:v>31.630330000000001</c:v>
                </c:pt>
                <c:pt idx="1892">
                  <c:v>31.646920000000001</c:v>
                </c:pt>
                <c:pt idx="1893">
                  <c:v>31.66358</c:v>
                </c:pt>
                <c:pt idx="1894">
                  <c:v>31.680250000000001</c:v>
                </c:pt>
                <c:pt idx="1895">
                  <c:v>31.696919999999999</c:v>
                </c:pt>
                <c:pt idx="1896">
                  <c:v>31.71358</c:v>
                </c:pt>
                <c:pt idx="1897">
                  <c:v>31.730250000000002</c:v>
                </c:pt>
                <c:pt idx="1898">
                  <c:v>31.746919999999999</c:v>
                </c:pt>
                <c:pt idx="1899">
                  <c:v>31.763580000000001</c:v>
                </c:pt>
                <c:pt idx="1900">
                  <c:v>31.780249999999999</c:v>
                </c:pt>
                <c:pt idx="1901">
                  <c:v>31.79692</c:v>
                </c:pt>
                <c:pt idx="1902">
                  <c:v>31.813580000000002</c:v>
                </c:pt>
                <c:pt idx="1903">
                  <c:v>31.830249999999999</c:v>
                </c:pt>
                <c:pt idx="1904">
                  <c:v>31.846920000000001</c:v>
                </c:pt>
                <c:pt idx="1905">
                  <c:v>31.863579999999999</c:v>
                </c:pt>
                <c:pt idx="1906">
                  <c:v>31.88025</c:v>
                </c:pt>
                <c:pt idx="1907">
                  <c:v>31.896920000000001</c:v>
                </c:pt>
                <c:pt idx="1908">
                  <c:v>31.91358</c:v>
                </c:pt>
                <c:pt idx="1909">
                  <c:v>31.930250000000001</c:v>
                </c:pt>
                <c:pt idx="1910">
                  <c:v>31.946919999999999</c:v>
                </c:pt>
                <c:pt idx="1911">
                  <c:v>31.96358</c:v>
                </c:pt>
                <c:pt idx="1912">
                  <c:v>31.980250000000002</c:v>
                </c:pt>
                <c:pt idx="1913">
                  <c:v>31.996919999999999</c:v>
                </c:pt>
                <c:pt idx="1914">
                  <c:v>32.013579999999997</c:v>
                </c:pt>
                <c:pt idx="1915">
                  <c:v>32.030250000000002</c:v>
                </c:pt>
                <c:pt idx="1916">
                  <c:v>32.04692</c:v>
                </c:pt>
                <c:pt idx="1917">
                  <c:v>32.063580000000002</c:v>
                </c:pt>
                <c:pt idx="1918">
                  <c:v>32.080249999999999</c:v>
                </c:pt>
                <c:pt idx="1919">
                  <c:v>32.096919999999997</c:v>
                </c:pt>
                <c:pt idx="1920">
                  <c:v>32.113579999999999</c:v>
                </c:pt>
                <c:pt idx="1921">
                  <c:v>32.130249999999997</c:v>
                </c:pt>
                <c:pt idx="1922">
                  <c:v>32.146920000000001</c:v>
                </c:pt>
                <c:pt idx="1923">
                  <c:v>32.163580000000003</c:v>
                </c:pt>
                <c:pt idx="1924">
                  <c:v>32.180250000000001</c:v>
                </c:pt>
                <c:pt idx="1925">
                  <c:v>32.196919999999999</c:v>
                </c:pt>
                <c:pt idx="1926">
                  <c:v>32.21358</c:v>
                </c:pt>
                <c:pt idx="1927">
                  <c:v>32.230249999999998</c:v>
                </c:pt>
                <c:pt idx="1928">
                  <c:v>32.246920000000003</c:v>
                </c:pt>
                <c:pt idx="1929">
                  <c:v>32.263579999999997</c:v>
                </c:pt>
                <c:pt idx="1930">
                  <c:v>32.280250000000002</c:v>
                </c:pt>
                <c:pt idx="1931">
                  <c:v>32.29692</c:v>
                </c:pt>
                <c:pt idx="1932">
                  <c:v>32.313580000000002</c:v>
                </c:pt>
                <c:pt idx="1933">
                  <c:v>32.330249999999999</c:v>
                </c:pt>
                <c:pt idx="1934">
                  <c:v>32.346919999999997</c:v>
                </c:pt>
                <c:pt idx="1935">
                  <c:v>32.363579999999999</c:v>
                </c:pt>
                <c:pt idx="1936">
                  <c:v>32.380249999999997</c:v>
                </c:pt>
                <c:pt idx="1937">
                  <c:v>32.396920000000001</c:v>
                </c:pt>
                <c:pt idx="1938">
                  <c:v>32.413580000000003</c:v>
                </c:pt>
                <c:pt idx="1939">
                  <c:v>32.430250000000001</c:v>
                </c:pt>
                <c:pt idx="1940">
                  <c:v>32.446919999999999</c:v>
                </c:pt>
                <c:pt idx="1941">
                  <c:v>32.46358</c:v>
                </c:pt>
                <c:pt idx="1942">
                  <c:v>32.480249999999998</c:v>
                </c:pt>
                <c:pt idx="1943">
                  <c:v>32.496920000000003</c:v>
                </c:pt>
                <c:pt idx="1944">
                  <c:v>32.513579999999997</c:v>
                </c:pt>
                <c:pt idx="1945">
                  <c:v>32.530250000000002</c:v>
                </c:pt>
                <c:pt idx="1946">
                  <c:v>32.54692</c:v>
                </c:pt>
                <c:pt idx="1947">
                  <c:v>32.563580000000002</c:v>
                </c:pt>
                <c:pt idx="1948">
                  <c:v>32.580249999999999</c:v>
                </c:pt>
                <c:pt idx="1949">
                  <c:v>32.596919999999997</c:v>
                </c:pt>
                <c:pt idx="1950">
                  <c:v>32.613500000000002</c:v>
                </c:pt>
                <c:pt idx="1951">
                  <c:v>32.63017</c:v>
                </c:pt>
                <c:pt idx="1952">
                  <c:v>32.646830000000001</c:v>
                </c:pt>
                <c:pt idx="1953">
                  <c:v>32.663499999999999</c:v>
                </c:pt>
                <c:pt idx="1954">
                  <c:v>32.680169999999997</c:v>
                </c:pt>
                <c:pt idx="1955">
                  <c:v>32.696829999999999</c:v>
                </c:pt>
                <c:pt idx="1956">
                  <c:v>32.713500000000003</c:v>
                </c:pt>
                <c:pt idx="1957">
                  <c:v>32.730170000000001</c:v>
                </c:pt>
                <c:pt idx="1958">
                  <c:v>32.746830000000003</c:v>
                </c:pt>
                <c:pt idx="1959">
                  <c:v>32.763500000000001</c:v>
                </c:pt>
                <c:pt idx="1960">
                  <c:v>32.780169999999998</c:v>
                </c:pt>
                <c:pt idx="1961">
                  <c:v>32.79683</c:v>
                </c:pt>
                <c:pt idx="1962">
                  <c:v>32.813499999999998</c:v>
                </c:pt>
                <c:pt idx="1963">
                  <c:v>32.830170000000003</c:v>
                </c:pt>
                <c:pt idx="1964">
                  <c:v>32.846829999999997</c:v>
                </c:pt>
                <c:pt idx="1965">
                  <c:v>32.863500000000002</c:v>
                </c:pt>
                <c:pt idx="1966">
                  <c:v>32.88017</c:v>
                </c:pt>
                <c:pt idx="1967">
                  <c:v>32.896830000000001</c:v>
                </c:pt>
                <c:pt idx="1968">
                  <c:v>32.913499999999999</c:v>
                </c:pt>
                <c:pt idx="1969">
                  <c:v>32.930169999999997</c:v>
                </c:pt>
                <c:pt idx="1970">
                  <c:v>32.946829999999999</c:v>
                </c:pt>
                <c:pt idx="1971">
                  <c:v>32.963500000000003</c:v>
                </c:pt>
                <c:pt idx="1972">
                  <c:v>32.980170000000001</c:v>
                </c:pt>
                <c:pt idx="1973">
                  <c:v>32.996830000000003</c:v>
                </c:pt>
                <c:pt idx="1974">
                  <c:v>33.013500000000001</c:v>
                </c:pt>
                <c:pt idx="1975">
                  <c:v>33.030169999999998</c:v>
                </c:pt>
                <c:pt idx="1976">
                  <c:v>33.04683</c:v>
                </c:pt>
                <c:pt idx="1977">
                  <c:v>33.063499999999998</c:v>
                </c:pt>
                <c:pt idx="1978">
                  <c:v>33.080170000000003</c:v>
                </c:pt>
                <c:pt idx="1979">
                  <c:v>33.096829999999997</c:v>
                </c:pt>
                <c:pt idx="1980">
                  <c:v>33.113500000000002</c:v>
                </c:pt>
                <c:pt idx="1981">
                  <c:v>33.13017</c:v>
                </c:pt>
                <c:pt idx="1982">
                  <c:v>33.146830000000001</c:v>
                </c:pt>
                <c:pt idx="1983">
                  <c:v>33.163499999999999</c:v>
                </c:pt>
                <c:pt idx="1984">
                  <c:v>33.180169999999997</c:v>
                </c:pt>
                <c:pt idx="1985">
                  <c:v>33.196829999999999</c:v>
                </c:pt>
                <c:pt idx="1986">
                  <c:v>33.213500000000003</c:v>
                </c:pt>
                <c:pt idx="1987">
                  <c:v>33.230170000000001</c:v>
                </c:pt>
                <c:pt idx="1988">
                  <c:v>33.246830000000003</c:v>
                </c:pt>
                <c:pt idx="1989">
                  <c:v>33.263500000000001</c:v>
                </c:pt>
                <c:pt idx="1990">
                  <c:v>33.280169999999998</c:v>
                </c:pt>
                <c:pt idx="1991">
                  <c:v>33.29683</c:v>
                </c:pt>
                <c:pt idx="1992">
                  <c:v>33.313499999999998</c:v>
                </c:pt>
                <c:pt idx="1993">
                  <c:v>33.330170000000003</c:v>
                </c:pt>
                <c:pt idx="1994">
                  <c:v>33.346829999999997</c:v>
                </c:pt>
                <c:pt idx="1995">
                  <c:v>33.363500000000002</c:v>
                </c:pt>
                <c:pt idx="1996">
                  <c:v>33.38017</c:v>
                </c:pt>
                <c:pt idx="1997">
                  <c:v>33.396830000000001</c:v>
                </c:pt>
                <c:pt idx="1998">
                  <c:v>33.413499999999999</c:v>
                </c:pt>
                <c:pt idx="1999">
                  <c:v>33.430169999999997</c:v>
                </c:pt>
                <c:pt idx="2000">
                  <c:v>33.446829999999999</c:v>
                </c:pt>
                <c:pt idx="2001">
                  <c:v>33.463500000000003</c:v>
                </c:pt>
                <c:pt idx="2002">
                  <c:v>33.480170000000001</c:v>
                </c:pt>
                <c:pt idx="2003">
                  <c:v>33.496830000000003</c:v>
                </c:pt>
                <c:pt idx="2004">
                  <c:v>33.513500000000001</c:v>
                </c:pt>
                <c:pt idx="2005">
                  <c:v>33.530169999999998</c:v>
                </c:pt>
                <c:pt idx="2006">
                  <c:v>33.54683</c:v>
                </c:pt>
                <c:pt idx="2007">
                  <c:v>33.563420000000001</c:v>
                </c:pt>
                <c:pt idx="2008">
                  <c:v>33.580080000000002</c:v>
                </c:pt>
                <c:pt idx="2009">
                  <c:v>33.59675</c:v>
                </c:pt>
                <c:pt idx="2010">
                  <c:v>33.613410000000002</c:v>
                </c:pt>
                <c:pt idx="2011">
                  <c:v>33.63008</c:v>
                </c:pt>
                <c:pt idx="2012">
                  <c:v>33.646749999999997</c:v>
                </c:pt>
                <c:pt idx="2013">
                  <c:v>33.663420000000002</c:v>
                </c:pt>
                <c:pt idx="2014">
                  <c:v>33.680079999999997</c:v>
                </c:pt>
                <c:pt idx="2015">
                  <c:v>33.696750000000002</c:v>
                </c:pt>
                <c:pt idx="2016">
                  <c:v>33.713419999999999</c:v>
                </c:pt>
                <c:pt idx="2017">
                  <c:v>33.730080000000001</c:v>
                </c:pt>
                <c:pt idx="2018">
                  <c:v>33.746749999999999</c:v>
                </c:pt>
                <c:pt idx="2019">
                  <c:v>33.763420000000004</c:v>
                </c:pt>
                <c:pt idx="2020">
                  <c:v>33.780079999999998</c:v>
                </c:pt>
                <c:pt idx="2021">
                  <c:v>33.796750000000003</c:v>
                </c:pt>
                <c:pt idx="2022">
                  <c:v>33.813420000000001</c:v>
                </c:pt>
                <c:pt idx="2023">
                  <c:v>33.830080000000002</c:v>
                </c:pt>
                <c:pt idx="2024">
                  <c:v>33.84675</c:v>
                </c:pt>
                <c:pt idx="2025">
                  <c:v>33.863410000000002</c:v>
                </c:pt>
                <c:pt idx="2026">
                  <c:v>33.88008</c:v>
                </c:pt>
                <c:pt idx="2027">
                  <c:v>33.896749999999997</c:v>
                </c:pt>
                <c:pt idx="2028">
                  <c:v>33.913420000000002</c:v>
                </c:pt>
                <c:pt idx="2029">
                  <c:v>33.930079999999997</c:v>
                </c:pt>
                <c:pt idx="2030">
                  <c:v>33.946750000000002</c:v>
                </c:pt>
                <c:pt idx="2031">
                  <c:v>33.963419999999999</c:v>
                </c:pt>
                <c:pt idx="2032">
                  <c:v>33.980080000000001</c:v>
                </c:pt>
                <c:pt idx="2033">
                  <c:v>33.996749999999999</c:v>
                </c:pt>
                <c:pt idx="2034">
                  <c:v>34.013420000000004</c:v>
                </c:pt>
                <c:pt idx="2035">
                  <c:v>34.030079999999998</c:v>
                </c:pt>
                <c:pt idx="2036">
                  <c:v>34.046750000000003</c:v>
                </c:pt>
                <c:pt idx="2037">
                  <c:v>34.063420000000001</c:v>
                </c:pt>
                <c:pt idx="2038">
                  <c:v>34.080080000000002</c:v>
                </c:pt>
                <c:pt idx="2039">
                  <c:v>34.09675</c:v>
                </c:pt>
                <c:pt idx="2040">
                  <c:v>34.113410000000002</c:v>
                </c:pt>
                <c:pt idx="2041">
                  <c:v>34.13008</c:v>
                </c:pt>
                <c:pt idx="2042">
                  <c:v>34.146749999999997</c:v>
                </c:pt>
                <c:pt idx="2043">
                  <c:v>34.163420000000002</c:v>
                </c:pt>
                <c:pt idx="2044">
                  <c:v>34.180079999999997</c:v>
                </c:pt>
                <c:pt idx="2045">
                  <c:v>34.196750000000002</c:v>
                </c:pt>
                <c:pt idx="2046">
                  <c:v>34.213419999999999</c:v>
                </c:pt>
                <c:pt idx="2047">
                  <c:v>34.230080000000001</c:v>
                </c:pt>
                <c:pt idx="2048">
                  <c:v>34.246749999999999</c:v>
                </c:pt>
                <c:pt idx="2049">
                  <c:v>34.263420000000004</c:v>
                </c:pt>
                <c:pt idx="2050">
                  <c:v>34.280079999999998</c:v>
                </c:pt>
                <c:pt idx="2051">
                  <c:v>34.296750000000003</c:v>
                </c:pt>
                <c:pt idx="2052">
                  <c:v>34.313420000000001</c:v>
                </c:pt>
                <c:pt idx="2053">
                  <c:v>34.330080000000002</c:v>
                </c:pt>
                <c:pt idx="2054">
                  <c:v>34.34675</c:v>
                </c:pt>
                <c:pt idx="2055">
                  <c:v>34.363410000000002</c:v>
                </c:pt>
                <c:pt idx="2056">
                  <c:v>34.38008</c:v>
                </c:pt>
                <c:pt idx="2057">
                  <c:v>34.396749999999997</c:v>
                </c:pt>
                <c:pt idx="2058">
                  <c:v>34.413420000000002</c:v>
                </c:pt>
                <c:pt idx="2059">
                  <c:v>34.430079999999997</c:v>
                </c:pt>
                <c:pt idx="2060">
                  <c:v>34.446750000000002</c:v>
                </c:pt>
                <c:pt idx="2061">
                  <c:v>34.463419999999999</c:v>
                </c:pt>
                <c:pt idx="2062">
                  <c:v>34.480080000000001</c:v>
                </c:pt>
                <c:pt idx="2063">
                  <c:v>34.496749999999999</c:v>
                </c:pt>
                <c:pt idx="2064">
                  <c:v>34.513420000000004</c:v>
                </c:pt>
                <c:pt idx="2065">
                  <c:v>34.53</c:v>
                </c:pt>
                <c:pt idx="2066">
                  <c:v>34.546669999999999</c:v>
                </c:pt>
                <c:pt idx="2067">
                  <c:v>34.563330000000001</c:v>
                </c:pt>
                <c:pt idx="2068">
                  <c:v>34.58</c:v>
                </c:pt>
                <c:pt idx="2069">
                  <c:v>34.596670000000003</c:v>
                </c:pt>
                <c:pt idx="2070">
                  <c:v>34.613329999999998</c:v>
                </c:pt>
                <c:pt idx="2071">
                  <c:v>34.630000000000003</c:v>
                </c:pt>
                <c:pt idx="2072">
                  <c:v>34.64667</c:v>
                </c:pt>
                <c:pt idx="2073">
                  <c:v>34.663330000000002</c:v>
                </c:pt>
                <c:pt idx="2074">
                  <c:v>34.68</c:v>
                </c:pt>
                <c:pt idx="2075">
                  <c:v>34.696669999999997</c:v>
                </c:pt>
                <c:pt idx="2076">
                  <c:v>34.713329999999999</c:v>
                </c:pt>
                <c:pt idx="2077">
                  <c:v>34.729999999999997</c:v>
                </c:pt>
                <c:pt idx="2078">
                  <c:v>34.746670000000002</c:v>
                </c:pt>
                <c:pt idx="2079">
                  <c:v>34.763330000000003</c:v>
                </c:pt>
                <c:pt idx="2080">
                  <c:v>34.78</c:v>
                </c:pt>
                <c:pt idx="2081">
                  <c:v>34.796669999999999</c:v>
                </c:pt>
                <c:pt idx="2082">
                  <c:v>34.813330000000001</c:v>
                </c:pt>
                <c:pt idx="2083">
                  <c:v>34.83</c:v>
                </c:pt>
                <c:pt idx="2084">
                  <c:v>34.846670000000003</c:v>
                </c:pt>
                <c:pt idx="2085">
                  <c:v>34.863329999999998</c:v>
                </c:pt>
                <c:pt idx="2086">
                  <c:v>34.880000000000003</c:v>
                </c:pt>
                <c:pt idx="2087">
                  <c:v>34.89667</c:v>
                </c:pt>
                <c:pt idx="2088">
                  <c:v>34.913330000000002</c:v>
                </c:pt>
                <c:pt idx="2089">
                  <c:v>34.93</c:v>
                </c:pt>
                <c:pt idx="2090">
                  <c:v>34.946669999999997</c:v>
                </c:pt>
                <c:pt idx="2091">
                  <c:v>34.963329999999999</c:v>
                </c:pt>
                <c:pt idx="2092">
                  <c:v>34.979999999999997</c:v>
                </c:pt>
                <c:pt idx="2093">
                  <c:v>34.996670000000002</c:v>
                </c:pt>
                <c:pt idx="2094">
                  <c:v>35.013330000000003</c:v>
                </c:pt>
                <c:pt idx="2095">
                  <c:v>35.03</c:v>
                </c:pt>
                <c:pt idx="2096">
                  <c:v>35.046669999999999</c:v>
                </c:pt>
                <c:pt idx="2097">
                  <c:v>35.063330000000001</c:v>
                </c:pt>
                <c:pt idx="2098">
                  <c:v>35.08</c:v>
                </c:pt>
                <c:pt idx="2099">
                  <c:v>35.096670000000003</c:v>
                </c:pt>
                <c:pt idx="2100">
                  <c:v>35.113329999999998</c:v>
                </c:pt>
                <c:pt idx="2101">
                  <c:v>35.130000000000003</c:v>
                </c:pt>
                <c:pt idx="2102">
                  <c:v>35.14667</c:v>
                </c:pt>
                <c:pt idx="2103">
                  <c:v>35.163330000000002</c:v>
                </c:pt>
                <c:pt idx="2104">
                  <c:v>35.18</c:v>
                </c:pt>
                <c:pt idx="2105">
                  <c:v>35.196669999999997</c:v>
                </c:pt>
                <c:pt idx="2106">
                  <c:v>35.213329999999999</c:v>
                </c:pt>
                <c:pt idx="2107">
                  <c:v>35.229999999999997</c:v>
                </c:pt>
                <c:pt idx="2108">
                  <c:v>35.246670000000002</c:v>
                </c:pt>
                <c:pt idx="2109">
                  <c:v>35.263330000000003</c:v>
                </c:pt>
                <c:pt idx="2110">
                  <c:v>35.28</c:v>
                </c:pt>
                <c:pt idx="2111">
                  <c:v>35.296669999999999</c:v>
                </c:pt>
                <c:pt idx="2112">
                  <c:v>35.313330000000001</c:v>
                </c:pt>
                <c:pt idx="2113">
                  <c:v>35.33</c:v>
                </c:pt>
                <c:pt idx="2114">
                  <c:v>35.346670000000003</c:v>
                </c:pt>
                <c:pt idx="2115">
                  <c:v>35.363329999999998</c:v>
                </c:pt>
                <c:pt idx="2116">
                  <c:v>35.380000000000003</c:v>
                </c:pt>
                <c:pt idx="2117">
                  <c:v>35.39667</c:v>
                </c:pt>
                <c:pt idx="2118">
                  <c:v>35.413330000000002</c:v>
                </c:pt>
                <c:pt idx="2119">
                  <c:v>35.43</c:v>
                </c:pt>
                <c:pt idx="2120">
                  <c:v>35.446669999999997</c:v>
                </c:pt>
                <c:pt idx="2121">
                  <c:v>35.463250000000002</c:v>
                </c:pt>
                <c:pt idx="2122">
                  <c:v>35.47992</c:v>
                </c:pt>
                <c:pt idx="2123">
                  <c:v>35.496580000000002</c:v>
                </c:pt>
                <c:pt idx="2124">
                  <c:v>35.513249999999999</c:v>
                </c:pt>
              </c:numCache>
            </c:numRef>
          </c:xVal>
          <c:yVal>
            <c:numRef>
              <c:f>'30_40_60_LDSH'!$AK$2128:$AK$2129</c:f>
              <c:numCache>
                <c:formatCode>General</c:formatCode>
                <c:ptCount val="2"/>
              </c:numCache>
            </c:numRef>
          </c:yVal>
          <c:smooth val="1"/>
        </c:ser>
        <c:ser>
          <c:idx val="2"/>
          <c:order val="2"/>
          <c:xVal>
            <c:numRef>
              <c:f>'30_40_60_LDSH'!$A$3:$A$2127</c:f>
              <c:numCache>
                <c:formatCode>General</c:formatCode>
                <c:ptCount val="2125"/>
                <c:pt idx="0">
                  <c:v>0.1164167</c:v>
                </c:pt>
                <c:pt idx="1">
                  <c:v>0.13308329999999999</c:v>
                </c:pt>
                <c:pt idx="2">
                  <c:v>0.14974999999999999</c:v>
                </c:pt>
                <c:pt idx="3">
                  <c:v>0.1664167</c:v>
                </c:pt>
                <c:pt idx="4">
                  <c:v>0.183</c:v>
                </c:pt>
                <c:pt idx="5">
                  <c:v>0.1996667</c:v>
                </c:pt>
                <c:pt idx="6">
                  <c:v>0.21633330000000001</c:v>
                </c:pt>
                <c:pt idx="7">
                  <c:v>0.23300000000000001</c:v>
                </c:pt>
                <c:pt idx="8">
                  <c:v>0.24966669999999999</c:v>
                </c:pt>
                <c:pt idx="9">
                  <c:v>0.2663333</c:v>
                </c:pt>
                <c:pt idx="10">
                  <c:v>0.28299999999999997</c:v>
                </c:pt>
                <c:pt idx="11">
                  <c:v>0.29966670000000001</c:v>
                </c:pt>
                <c:pt idx="12">
                  <c:v>0.31633329999999998</c:v>
                </c:pt>
                <c:pt idx="13">
                  <c:v>0.33300000000000002</c:v>
                </c:pt>
                <c:pt idx="14">
                  <c:v>0.3496667</c:v>
                </c:pt>
                <c:pt idx="15">
                  <c:v>0.36633329999999997</c:v>
                </c:pt>
                <c:pt idx="16">
                  <c:v>0.38300000000000001</c:v>
                </c:pt>
                <c:pt idx="17">
                  <c:v>0.39966669999999999</c:v>
                </c:pt>
                <c:pt idx="18">
                  <c:v>0.41633330000000002</c:v>
                </c:pt>
                <c:pt idx="19">
                  <c:v>0.433</c:v>
                </c:pt>
                <c:pt idx="20">
                  <c:v>0.44966669999999997</c:v>
                </c:pt>
                <c:pt idx="21">
                  <c:v>0.46633330000000001</c:v>
                </c:pt>
                <c:pt idx="22">
                  <c:v>0.48299999999999998</c:v>
                </c:pt>
                <c:pt idx="23">
                  <c:v>0.49966670000000002</c:v>
                </c:pt>
                <c:pt idx="24">
                  <c:v>0.5163333</c:v>
                </c:pt>
                <c:pt idx="25">
                  <c:v>0.53300000000000003</c:v>
                </c:pt>
                <c:pt idx="26">
                  <c:v>0.54966660000000001</c:v>
                </c:pt>
                <c:pt idx="27">
                  <c:v>0.56633339999999999</c:v>
                </c:pt>
                <c:pt idx="28">
                  <c:v>0.58299999999999996</c:v>
                </c:pt>
                <c:pt idx="29">
                  <c:v>0.5996667</c:v>
                </c:pt>
                <c:pt idx="30">
                  <c:v>0.61633329999999997</c:v>
                </c:pt>
                <c:pt idx="31">
                  <c:v>0.63300000000000001</c:v>
                </c:pt>
                <c:pt idx="32">
                  <c:v>0.64966670000000004</c:v>
                </c:pt>
                <c:pt idx="33">
                  <c:v>0.66633330000000002</c:v>
                </c:pt>
                <c:pt idx="34">
                  <c:v>0.68300000000000005</c:v>
                </c:pt>
                <c:pt idx="35">
                  <c:v>0.69966669999999997</c:v>
                </c:pt>
                <c:pt idx="36">
                  <c:v>0.71633329999999995</c:v>
                </c:pt>
                <c:pt idx="37">
                  <c:v>0.73299999999999998</c:v>
                </c:pt>
                <c:pt idx="38">
                  <c:v>0.74966670000000002</c:v>
                </c:pt>
                <c:pt idx="39">
                  <c:v>0.7663333</c:v>
                </c:pt>
                <c:pt idx="40">
                  <c:v>0.78300000000000003</c:v>
                </c:pt>
                <c:pt idx="41">
                  <c:v>0.79966660000000001</c:v>
                </c:pt>
                <c:pt idx="42">
                  <c:v>0.81633339999999999</c:v>
                </c:pt>
                <c:pt idx="43">
                  <c:v>0.83299999999999996</c:v>
                </c:pt>
                <c:pt idx="44">
                  <c:v>0.8496667</c:v>
                </c:pt>
                <c:pt idx="45">
                  <c:v>0.86633329999999997</c:v>
                </c:pt>
                <c:pt idx="46">
                  <c:v>0.88300000000000001</c:v>
                </c:pt>
                <c:pt idx="47">
                  <c:v>0.89966670000000004</c:v>
                </c:pt>
                <c:pt idx="48">
                  <c:v>0.91633330000000002</c:v>
                </c:pt>
                <c:pt idx="49">
                  <c:v>0.93300000000000005</c:v>
                </c:pt>
                <c:pt idx="50">
                  <c:v>0.94966669999999997</c:v>
                </c:pt>
                <c:pt idx="51">
                  <c:v>0.96633329999999995</c:v>
                </c:pt>
                <c:pt idx="52">
                  <c:v>0.98299999999999998</c:v>
                </c:pt>
                <c:pt idx="53">
                  <c:v>0.99966670000000002</c:v>
                </c:pt>
                <c:pt idx="54">
                  <c:v>1.0163329999999999</c:v>
                </c:pt>
                <c:pt idx="55">
                  <c:v>1.0329999999999999</c:v>
                </c:pt>
                <c:pt idx="56">
                  <c:v>1.0496669999999999</c:v>
                </c:pt>
                <c:pt idx="57">
                  <c:v>1.066333</c:v>
                </c:pt>
                <c:pt idx="58">
                  <c:v>1.083</c:v>
                </c:pt>
                <c:pt idx="59">
                  <c:v>1.099667</c:v>
                </c:pt>
                <c:pt idx="60">
                  <c:v>1.116333</c:v>
                </c:pt>
                <c:pt idx="61">
                  <c:v>1.133</c:v>
                </c:pt>
                <c:pt idx="62">
                  <c:v>1.149583</c:v>
                </c:pt>
                <c:pt idx="63">
                  <c:v>1.16625</c:v>
                </c:pt>
                <c:pt idx="64">
                  <c:v>1.182917</c:v>
                </c:pt>
                <c:pt idx="65">
                  <c:v>1.1995830000000001</c:v>
                </c:pt>
                <c:pt idx="66">
                  <c:v>1.2162500000000001</c:v>
                </c:pt>
                <c:pt idx="67">
                  <c:v>1.232917</c:v>
                </c:pt>
                <c:pt idx="68">
                  <c:v>1.2495830000000001</c:v>
                </c:pt>
                <c:pt idx="69">
                  <c:v>1.2662500000000001</c:v>
                </c:pt>
                <c:pt idx="70">
                  <c:v>1.2829170000000001</c:v>
                </c:pt>
                <c:pt idx="71">
                  <c:v>1.2995829999999999</c:v>
                </c:pt>
                <c:pt idx="72">
                  <c:v>1.3162499999999999</c:v>
                </c:pt>
                <c:pt idx="73">
                  <c:v>1.3329169999999999</c:v>
                </c:pt>
                <c:pt idx="74">
                  <c:v>1.349583</c:v>
                </c:pt>
                <c:pt idx="75">
                  <c:v>1.36625</c:v>
                </c:pt>
                <c:pt idx="76">
                  <c:v>1.382917</c:v>
                </c:pt>
                <c:pt idx="77">
                  <c:v>1.399583</c:v>
                </c:pt>
                <c:pt idx="78">
                  <c:v>1.41625</c:v>
                </c:pt>
                <c:pt idx="79">
                  <c:v>1.432917</c:v>
                </c:pt>
                <c:pt idx="80">
                  <c:v>1.4495830000000001</c:v>
                </c:pt>
                <c:pt idx="81">
                  <c:v>1.4662500000000001</c:v>
                </c:pt>
                <c:pt idx="82">
                  <c:v>1.482917</c:v>
                </c:pt>
                <c:pt idx="83">
                  <c:v>1.4995830000000001</c:v>
                </c:pt>
                <c:pt idx="84">
                  <c:v>1.5162500000000001</c:v>
                </c:pt>
                <c:pt idx="85">
                  <c:v>1.5329170000000001</c:v>
                </c:pt>
                <c:pt idx="86">
                  <c:v>1.5495829999999999</c:v>
                </c:pt>
                <c:pt idx="87">
                  <c:v>1.5662499999999999</c:v>
                </c:pt>
                <c:pt idx="88">
                  <c:v>1.5829169999999999</c:v>
                </c:pt>
                <c:pt idx="89">
                  <c:v>1.599583</c:v>
                </c:pt>
                <c:pt idx="90">
                  <c:v>1.61625</c:v>
                </c:pt>
                <c:pt idx="91">
                  <c:v>1.632917</c:v>
                </c:pt>
                <c:pt idx="92">
                  <c:v>1.649583</c:v>
                </c:pt>
                <c:pt idx="93">
                  <c:v>1.66625</c:v>
                </c:pt>
                <c:pt idx="94">
                  <c:v>1.682917</c:v>
                </c:pt>
                <c:pt idx="95">
                  <c:v>1.6995830000000001</c:v>
                </c:pt>
                <c:pt idx="96">
                  <c:v>1.7162500000000001</c:v>
                </c:pt>
                <c:pt idx="97">
                  <c:v>1.732917</c:v>
                </c:pt>
                <c:pt idx="98">
                  <c:v>1.7495830000000001</c:v>
                </c:pt>
                <c:pt idx="99">
                  <c:v>1.7662500000000001</c:v>
                </c:pt>
                <c:pt idx="100">
                  <c:v>1.7829170000000001</c:v>
                </c:pt>
                <c:pt idx="101">
                  <c:v>1.7995829999999999</c:v>
                </c:pt>
                <c:pt idx="102">
                  <c:v>1.8162499999999999</c:v>
                </c:pt>
                <c:pt idx="103">
                  <c:v>1.8329169999999999</c:v>
                </c:pt>
                <c:pt idx="104">
                  <c:v>1.849583</c:v>
                </c:pt>
                <c:pt idx="105">
                  <c:v>1.86625</c:v>
                </c:pt>
                <c:pt idx="106">
                  <c:v>1.882917</c:v>
                </c:pt>
                <c:pt idx="107">
                  <c:v>1.899583</c:v>
                </c:pt>
                <c:pt idx="108">
                  <c:v>1.91625</c:v>
                </c:pt>
                <c:pt idx="109">
                  <c:v>1.932917</c:v>
                </c:pt>
                <c:pt idx="110">
                  <c:v>1.9495830000000001</c:v>
                </c:pt>
                <c:pt idx="111">
                  <c:v>1.9662500000000001</c:v>
                </c:pt>
                <c:pt idx="112">
                  <c:v>1.982917</c:v>
                </c:pt>
                <c:pt idx="113">
                  <c:v>1.9995830000000001</c:v>
                </c:pt>
                <c:pt idx="114">
                  <c:v>2.0162499999999999</c:v>
                </c:pt>
                <c:pt idx="115">
                  <c:v>2.0329169999999999</c:v>
                </c:pt>
                <c:pt idx="116">
                  <c:v>2.0495830000000002</c:v>
                </c:pt>
                <c:pt idx="117">
                  <c:v>2.0662500000000001</c:v>
                </c:pt>
                <c:pt idx="118">
                  <c:v>2.0829170000000001</c:v>
                </c:pt>
                <c:pt idx="119">
                  <c:v>2.0994999999999999</c:v>
                </c:pt>
                <c:pt idx="120">
                  <c:v>2.1161669999999999</c:v>
                </c:pt>
                <c:pt idx="121">
                  <c:v>2.1328330000000002</c:v>
                </c:pt>
                <c:pt idx="122">
                  <c:v>2.1495000000000002</c:v>
                </c:pt>
                <c:pt idx="123">
                  <c:v>2.1661670000000002</c:v>
                </c:pt>
                <c:pt idx="124">
                  <c:v>2.182833</c:v>
                </c:pt>
                <c:pt idx="125">
                  <c:v>2.1995</c:v>
                </c:pt>
                <c:pt idx="126">
                  <c:v>2.216167</c:v>
                </c:pt>
                <c:pt idx="127">
                  <c:v>2.2328329999999998</c:v>
                </c:pt>
                <c:pt idx="128">
                  <c:v>2.2494999999999998</c:v>
                </c:pt>
                <c:pt idx="129">
                  <c:v>2.2661669999999998</c:v>
                </c:pt>
                <c:pt idx="130">
                  <c:v>2.2828330000000001</c:v>
                </c:pt>
                <c:pt idx="131">
                  <c:v>2.2995000000000001</c:v>
                </c:pt>
                <c:pt idx="132">
                  <c:v>2.3161670000000001</c:v>
                </c:pt>
                <c:pt idx="133">
                  <c:v>2.3328329999999999</c:v>
                </c:pt>
                <c:pt idx="134">
                  <c:v>2.3494999999999999</c:v>
                </c:pt>
                <c:pt idx="135">
                  <c:v>2.3661669999999999</c:v>
                </c:pt>
                <c:pt idx="136">
                  <c:v>2.3828330000000002</c:v>
                </c:pt>
                <c:pt idx="137">
                  <c:v>2.3995000000000002</c:v>
                </c:pt>
                <c:pt idx="138">
                  <c:v>2.4161670000000002</c:v>
                </c:pt>
                <c:pt idx="139">
                  <c:v>2.432833</c:v>
                </c:pt>
                <c:pt idx="140">
                  <c:v>2.4495</c:v>
                </c:pt>
                <c:pt idx="141">
                  <c:v>2.466167</c:v>
                </c:pt>
                <c:pt idx="142">
                  <c:v>2.4828329999999998</c:v>
                </c:pt>
                <c:pt idx="143">
                  <c:v>2.4994999999999998</c:v>
                </c:pt>
                <c:pt idx="144">
                  <c:v>2.5161669999999998</c:v>
                </c:pt>
                <c:pt idx="145">
                  <c:v>2.5328330000000001</c:v>
                </c:pt>
                <c:pt idx="146">
                  <c:v>2.5495000000000001</c:v>
                </c:pt>
                <c:pt idx="147">
                  <c:v>2.5661670000000001</c:v>
                </c:pt>
                <c:pt idx="148">
                  <c:v>2.5828329999999999</c:v>
                </c:pt>
                <c:pt idx="149">
                  <c:v>2.5994999999999999</c:v>
                </c:pt>
                <c:pt idx="150">
                  <c:v>2.6161669999999999</c:v>
                </c:pt>
                <c:pt idx="151">
                  <c:v>2.6328330000000002</c:v>
                </c:pt>
                <c:pt idx="152">
                  <c:v>2.6495000000000002</c:v>
                </c:pt>
                <c:pt idx="153">
                  <c:v>2.6661670000000002</c:v>
                </c:pt>
                <c:pt idx="154">
                  <c:v>2.682833</c:v>
                </c:pt>
                <c:pt idx="155">
                  <c:v>2.6995</c:v>
                </c:pt>
                <c:pt idx="156">
                  <c:v>2.716167</c:v>
                </c:pt>
                <c:pt idx="157">
                  <c:v>2.7328329999999998</c:v>
                </c:pt>
                <c:pt idx="158">
                  <c:v>2.7494999999999998</c:v>
                </c:pt>
                <c:pt idx="159">
                  <c:v>2.7661669999999998</c:v>
                </c:pt>
                <c:pt idx="160">
                  <c:v>2.7828330000000001</c:v>
                </c:pt>
                <c:pt idx="161">
                  <c:v>2.7995000000000001</c:v>
                </c:pt>
                <c:pt idx="162">
                  <c:v>2.8161670000000001</c:v>
                </c:pt>
                <c:pt idx="163">
                  <c:v>2.8328329999999999</c:v>
                </c:pt>
                <c:pt idx="164">
                  <c:v>2.8494999999999999</c:v>
                </c:pt>
                <c:pt idx="165">
                  <c:v>2.8661669999999999</c:v>
                </c:pt>
                <c:pt idx="166">
                  <c:v>2.8828330000000002</c:v>
                </c:pt>
                <c:pt idx="167">
                  <c:v>2.8995000000000002</c:v>
                </c:pt>
                <c:pt idx="168">
                  <c:v>2.9161670000000002</c:v>
                </c:pt>
                <c:pt idx="169">
                  <c:v>2.932833</c:v>
                </c:pt>
                <c:pt idx="170">
                  <c:v>2.9495</c:v>
                </c:pt>
                <c:pt idx="171">
                  <c:v>2.966167</c:v>
                </c:pt>
                <c:pt idx="172">
                  <c:v>2.9828329999999998</c:v>
                </c:pt>
                <c:pt idx="173">
                  <c:v>2.9994999999999998</c:v>
                </c:pt>
                <c:pt idx="174">
                  <c:v>3.0161669999999998</c:v>
                </c:pt>
                <c:pt idx="175">
                  <c:v>3.0328330000000001</c:v>
                </c:pt>
                <c:pt idx="176">
                  <c:v>3.049417</c:v>
                </c:pt>
                <c:pt idx="177">
                  <c:v>3.0660829999999999</c:v>
                </c:pt>
                <c:pt idx="178">
                  <c:v>3.0827499999999999</c:v>
                </c:pt>
                <c:pt idx="179">
                  <c:v>3.0994169999999999</c:v>
                </c:pt>
                <c:pt idx="180">
                  <c:v>3.1160830000000002</c:v>
                </c:pt>
                <c:pt idx="181">
                  <c:v>3.1327500000000001</c:v>
                </c:pt>
                <c:pt idx="182">
                  <c:v>3.1494170000000001</c:v>
                </c:pt>
                <c:pt idx="183">
                  <c:v>3.166083</c:v>
                </c:pt>
                <c:pt idx="184">
                  <c:v>3.18275</c:v>
                </c:pt>
                <c:pt idx="185">
                  <c:v>3.199417</c:v>
                </c:pt>
                <c:pt idx="186">
                  <c:v>3.2160829999999998</c:v>
                </c:pt>
                <c:pt idx="187">
                  <c:v>3.2327499999999998</c:v>
                </c:pt>
                <c:pt idx="188">
                  <c:v>3.2494170000000002</c:v>
                </c:pt>
                <c:pt idx="189">
                  <c:v>3.2660830000000001</c:v>
                </c:pt>
                <c:pt idx="190">
                  <c:v>3.2827500000000001</c:v>
                </c:pt>
                <c:pt idx="191">
                  <c:v>3.299417</c:v>
                </c:pt>
                <c:pt idx="192">
                  <c:v>3.3160829999999999</c:v>
                </c:pt>
                <c:pt idx="193">
                  <c:v>3.3327499999999999</c:v>
                </c:pt>
                <c:pt idx="194">
                  <c:v>3.3494169999999999</c:v>
                </c:pt>
                <c:pt idx="195">
                  <c:v>3.3660830000000002</c:v>
                </c:pt>
                <c:pt idx="196">
                  <c:v>3.3827500000000001</c:v>
                </c:pt>
                <c:pt idx="197">
                  <c:v>3.3994170000000001</c:v>
                </c:pt>
                <c:pt idx="198">
                  <c:v>3.416083</c:v>
                </c:pt>
                <c:pt idx="199">
                  <c:v>3.43275</c:v>
                </c:pt>
                <c:pt idx="200">
                  <c:v>3.449417</c:v>
                </c:pt>
                <c:pt idx="201">
                  <c:v>3.4660829999999998</c:v>
                </c:pt>
                <c:pt idx="202">
                  <c:v>3.4827499999999998</c:v>
                </c:pt>
                <c:pt idx="203">
                  <c:v>3.4994170000000002</c:v>
                </c:pt>
                <c:pt idx="204">
                  <c:v>3.5160830000000001</c:v>
                </c:pt>
                <c:pt idx="205">
                  <c:v>3.5327500000000001</c:v>
                </c:pt>
                <c:pt idx="206">
                  <c:v>3.549417</c:v>
                </c:pt>
                <c:pt idx="207">
                  <c:v>3.5660829999999999</c:v>
                </c:pt>
                <c:pt idx="208">
                  <c:v>3.5827499999999999</c:v>
                </c:pt>
                <c:pt idx="209">
                  <c:v>3.5994169999999999</c:v>
                </c:pt>
                <c:pt idx="210">
                  <c:v>3.6160830000000002</c:v>
                </c:pt>
                <c:pt idx="211">
                  <c:v>3.6327500000000001</c:v>
                </c:pt>
                <c:pt idx="212">
                  <c:v>3.6494170000000001</c:v>
                </c:pt>
                <c:pt idx="213">
                  <c:v>3.666083</c:v>
                </c:pt>
                <c:pt idx="214">
                  <c:v>3.68275</c:v>
                </c:pt>
                <c:pt idx="215">
                  <c:v>3.699417</c:v>
                </c:pt>
                <c:pt idx="216">
                  <c:v>3.7160829999999998</c:v>
                </c:pt>
                <c:pt idx="217">
                  <c:v>3.7327499999999998</c:v>
                </c:pt>
                <c:pt idx="218">
                  <c:v>3.7494170000000002</c:v>
                </c:pt>
                <c:pt idx="219">
                  <c:v>3.7660830000000001</c:v>
                </c:pt>
                <c:pt idx="220">
                  <c:v>3.7827500000000001</c:v>
                </c:pt>
                <c:pt idx="221">
                  <c:v>3.799417</c:v>
                </c:pt>
                <c:pt idx="222">
                  <c:v>3.8160829999999999</c:v>
                </c:pt>
                <c:pt idx="223">
                  <c:v>3.8327499999999999</c:v>
                </c:pt>
                <c:pt idx="224">
                  <c:v>3.8494169999999999</c:v>
                </c:pt>
                <c:pt idx="225">
                  <c:v>3.8660830000000002</c:v>
                </c:pt>
                <c:pt idx="226">
                  <c:v>3.8827500000000001</c:v>
                </c:pt>
                <c:pt idx="227">
                  <c:v>3.8994170000000001</c:v>
                </c:pt>
                <c:pt idx="228">
                  <c:v>3.916083</c:v>
                </c:pt>
                <c:pt idx="229">
                  <c:v>3.93275</c:v>
                </c:pt>
                <c:pt idx="230">
                  <c:v>3.949417</c:v>
                </c:pt>
                <c:pt idx="231">
                  <c:v>3.9660829999999998</c:v>
                </c:pt>
                <c:pt idx="232">
                  <c:v>3.9827499999999998</c:v>
                </c:pt>
                <c:pt idx="233">
                  <c:v>3.999333</c:v>
                </c:pt>
                <c:pt idx="234">
                  <c:v>4.016</c:v>
                </c:pt>
                <c:pt idx="235">
                  <c:v>4.032667</c:v>
                </c:pt>
                <c:pt idx="236">
                  <c:v>4.0493329999999998</c:v>
                </c:pt>
                <c:pt idx="237">
                  <c:v>4.0659999999999998</c:v>
                </c:pt>
                <c:pt idx="238">
                  <c:v>4.0826669999999998</c:v>
                </c:pt>
                <c:pt idx="239">
                  <c:v>4.0993329999999997</c:v>
                </c:pt>
                <c:pt idx="240">
                  <c:v>4.1159999999999997</c:v>
                </c:pt>
                <c:pt idx="241">
                  <c:v>4.1326669999999996</c:v>
                </c:pt>
                <c:pt idx="242">
                  <c:v>4.1493330000000004</c:v>
                </c:pt>
                <c:pt idx="243">
                  <c:v>4.1660000000000004</c:v>
                </c:pt>
                <c:pt idx="244">
                  <c:v>4.1826670000000004</c:v>
                </c:pt>
                <c:pt idx="245">
                  <c:v>4.1993330000000002</c:v>
                </c:pt>
                <c:pt idx="246">
                  <c:v>4.2160000000000002</c:v>
                </c:pt>
                <c:pt idx="247">
                  <c:v>4.232666</c:v>
                </c:pt>
                <c:pt idx="248">
                  <c:v>4.249333</c:v>
                </c:pt>
                <c:pt idx="249">
                  <c:v>4.266</c:v>
                </c:pt>
                <c:pt idx="250">
                  <c:v>4.282667</c:v>
                </c:pt>
                <c:pt idx="251">
                  <c:v>4.2993329999999998</c:v>
                </c:pt>
                <c:pt idx="252">
                  <c:v>4.3159999999999998</c:v>
                </c:pt>
                <c:pt idx="253">
                  <c:v>4.3326669999999998</c:v>
                </c:pt>
                <c:pt idx="254">
                  <c:v>4.3493329999999997</c:v>
                </c:pt>
                <c:pt idx="255">
                  <c:v>4.3659999999999997</c:v>
                </c:pt>
                <c:pt idx="256">
                  <c:v>4.3826669999999996</c:v>
                </c:pt>
                <c:pt idx="257">
                  <c:v>4.3993330000000004</c:v>
                </c:pt>
                <c:pt idx="258">
                  <c:v>4.4160000000000004</c:v>
                </c:pt>
                <c:pt idx="259">
                  <c:v>4.4326670000000004</c:v>
                </c:pt>
                <c:pt idx="260">
                  <c:v>4.4493330000000002</c:v>
                </c:pt>
                <c:pt idx="261">
                  <c:v>4.4660000000000002</c:v>
                </c:pt>
                <c:pt idx="262">
                  <c:v>4.482666</c:v>
                </c:pt>
                <c:pt idx="263">
                  <c:v>4.499333</c:v>
                </c:pt>
                <c:pt idx="264">
                  <c:v>4.516</c:v>
                </c:pt>
                <c:pt idx="265">
                  <c:v>4.532667</c:v>
                </c:pt>
                <c:pt idx="266">
                  <c:v>4.5493329999999998</c:v>
                </c:pt>
                <c:pt idx="267">
                  <c:v>4.5659999999999998</c:v>
                </c:pt>
                <c:pt idx="268">
                  <c:v>4.5826669999999998</c:v>
                </c:pt>
                <c:pt idx="269">
                  <c:v>4.5993329999999997</c:v>
                </c:pt>
                <c:pt idx="270">
                  <c:v>4.6159999999999997</c:v>
                </c:pt>
                <c:pt idx="271">
                  <c:v>4.6326669999999996</c:v>
                </c:pt>
                <c:pt idx="272">
                  <c:v>4.6493330000000004</c:v>
                </c:pt>
                <c:pt idx="273">
                  <c:v>4.6660000000000004</c:v>
                </c:pt>
                <c:pt idx="274">
                  <c:v>4.6826670000000004</c:v>
                </c:pt>
                <c:pt idx="275">
                  <c:v>4.6993330000000002</c:v>
                </c:pt>
                <c:pt idx="276">
                  <c:v>4.7160000000000002</c:v>
                </c:pt>
                <c:pt idx="277">
                  <c:v>4.732666</c:v>
                </c:pt>
                <c:pt idx="278">
                  <c:v>4.749333</c:v>
                </c:pt>
                <c:pt idx="279">
                  <c:v>4.766</c:v>
                </c:pt>
                <c:pt idx="280">
                  <c:v>4.782667</c:v>
                </c:pt>
                <c:pt idx="281">
                  <c:v>4.7993329999999998</c:v>
                </c:pt>
                <c:pt idx="282">
                  <c:v>4.8159999999999998</c:v>
                </c:pt>
                <c:pt idx="283">
                  <c:v>4.8326669999999998</c:v>
                </c:pt>
                <c:pt idx="284">
                  <c:v>4.8493329999999997</c:v>
                </c:pt>
                <c:pt idx="285">
                  <c:v>4.8659999999999997</c:v>
                </c:pt>
                <c:pt idx="286">
                  <c:v>4.8826669999999996</c:v>
                </c:pt>
                <c:pt idx="287">
                  <c:v>4.8993330000000004</c:v>
                </c:pt>
                <c:pt idx="288">
                  <c:v>4.9160000000000004</c:v>
                </c:pt>
                <c:pt idx="289">
                  <c:v>4.9326670000000004</c:v>
                </c:pt>
                <c:pt idx="290">
                  <c:v>4.9493330000000002</c:v>
                </c:pt>
                <c:pt idx="291">
                  <c:v>4.9659170000000001</c:v>
                </c:pt>
                <c:pt idx="292">
                  <c:v>4.9825840000000001</c:v>
                </c:pt>
                <c:pt idx="293">
                  <c:v>4.99925</c:v>
                </c:pt>
                <c:pt idx="294">
                  <c:v>5.015917</c:v>
                </c:pt>
                <c:pt idx="295">
                  <c:v>5.0325829999999998</c:v>
                </c:pt>
                <c:pt idx="296">
                  <c:v>5.0492499999999998</c:v>
                </c:pt>
                <c:pt idx="297">
                  <c:v>5.0659169999999998</c:v>
                </c:pt>
                <c:pt idx="298">
                  <c:v>5.0825829999999996</c:v>
                </c:pt>
                <c:pt idx="299">
                  <c:v>5.0992499999999996</c:v>
                </c:pt>
                <c:pt idx="300">
                  <c:v>5.1159169999999996</c:v>
                </c:pt>
                <c:pt idx="301">
                  <c:v>5.1325830000000003</c:v>
                </c:pt>
                <c:pt idx="302">
                  <c:v>5.1492500000000003</c:v>
                </c:pt>
                <c:pt idx="303">
                  <c:v>5.1659160000000002</c:v>
                </c:pt>
                <c:pt idx="304">
                  <c:v>5.1825830000000002</c:v>
                </c:pt>
                <c:pt idx="305">
                  <c:v>5.1992500000000001</c:v>
                </c:pt>
                <c:pt idx="306">
                  <c:v>5.2159170000000001</c:v>
                </c:pt>
                <c:pt idx="307">
                  <c:v>5.2325840000000001</c:v>
                </c:pt>
                <c:pt idx="308">
                  <c:v>5.24925</c:v>
                </c:pt>
                <c:pt idx="309">
                  <c:v>5.265917</c:v>
                </c:pt>
                <c:pt idx="310">
                  <c:v>5.2825829999999998</c:v>
                </c:pt>
                <c:pt idx="311">
                  <c:v>5.2992499999999998</c:v>
                </c:pt>
                <c:pt idx="312">
                  <c:v>5.3159169999999998</c:v>
                </c:pt>
                <c:pt idx="313">
                  <c:v>5.3325829999999996</c:v>
                </c:pt>
                <c:pt idx="314">
                  <c:v>5.3492499999999996</c:v>
                </c:pt>
                <c:pt idx="315">
                  <c:v>5.3659169999999996</c:v>
                </c:pt>
                <c:pt idx="316">
                  <c:v>5.3825830000000003</c:v>
                </c:pt>
                <c:pt idx="317">
                  <c:v>5.3992500000000003</c:v>
                </c:pt>
                <c:pt idx="318">
                  <c:v>5.4159160000000002</c:v>
                </c:pt>
                <c:pt idx="319">
                  <c:v>5.4325830000000002</c:v>
                </c:pt>
                <c:pt idx="320">
                  <c:v>5.4492500000000001</c:v>
                </c:pt>
                <c:pt idx="321">
                  <c:v>5.4659170000000001</c:v>
                </c:pt>
                <c:pt idx="322">
                  <c:v>5.4825840000000001</c:v>
                </c:pt>
                <c:pt idx="323">
                  <c:v>5.49925</c:v>
                </c:pt>
                <c:pt idx="324">
                  <c:v>5.515917</c:v>
                </c:pt>
                <c:pt idx="325">
                  <c:v>5.5325829999999998</c:v>
                </c:pt>
                <c:pt idx="326">
                  <c:v>5.5492499999999998</c:v>
                </c:pt>
                <c:pt idx="327">
                  <c:v>5.5659169999999998</c:v>
                </c:pt>
                <c:pt idx="328">
                  <c:v>5.5825829999999996</c:v>
                </c:pt>
                <c:pt idx="329">
                  <c:v>5.5992499999999996</c:v>
                </c:pt>
                <c:pt idx="330">
                  <c:v>5.6159169999999996</c:v>
                </c:pt>
                <c:pt idx="331">
                  <c:v>5.6325830000000003</c:v>
                </c:pt>
                <c:pt idx="332">
                  <c:v>5.6492500000000003</c:v>
                </c:pt>
                <c:pt idx="333">
                  <c:v>5.6659160000000002</c:v>
                </c:pt>
                <c:pt idx="334">
                  <c:v>5.6825830000000002</c:v>
                </c:pt>
                <c:pt idx="335">
                  <c:v>5.6992500000000001</c:v>
                </c:pt>
                <c:pt idx="336">
                  <c:v>5.7159170000000001</c:v>
                </c:pt>
                <c:pt idx="337">
                  <c:v>5.7325840000000001</c:v>
                </c:pt>
                <c:pt idx="338">
                  <c:v>5.74925</c:v>
                </c:pt>
                <c:pt idx="339">
                  <c:v>5.765917</c:v>
                </c:pt>
                <c:pt idx="340">
                  <c:v>5.7825829999999998</c:v>
                </c:pt>
                <c:pt idx="341">
                  <c:v>5.7992499999999998</c:v>
                </c:pt>
                <c:pt idx="342">
                  <c:v>5.8159169999999998</c:v>
                </c:pt>
                <c:pt idx="343">
                  <c:v>5.8325829999999996</c:v>
                </c:pt>
                <c:pt idx="344">
                  <c:v>5.8492499999999996</c:v>
                </c:pt>
                <c:pt idx="345">
                  <c:v>5.8659169999999996</c:v>
                </c:pt>
                <c:pt idx="346">
                  <c:v>5.8825830000000003</c:v>
                </c:pt>
                <c:pt idx="347">
                  <c:v>5.8992500000000003</c:v>
                </c:pt>
                <c:pt idx="348">
                  <c:v>5.9158330000000001</c:v>
                </c:pt>
                <c:pt idx="349">
                  <c:v>5.9325000000000001</c:v>
                </c:pt>
                <c:pt idx="350">
                  <c:v>5.9491670000000001</c:v>
                </c:pt>
                <c:pt idx="351">
                  <c:v>5.9658329999999999</c:v>
                </c:pt>
                <c:pt idx="352">
                  <c:v>5.9824999999999999</c:v>
                </c:pt>
                <c:pt idx="353">
                  <c:v>5.9991659999999998</c:v>
                </c:pt>
                <c:pt idx="354">
                  <c:v>6.0158329999999998</c:v>
                </c:pt>
                <c:pt idx="355">
                  <c:v>6.0324999999999998</c:v>
                </c:pt>
                <c:pt idx="356">
                  <c:v>6.0491669999999997</c:v>
                </c:pt>
                <c:pt idx="357">
                  <c:v>6.0658339999999997</c:v>
                </c:pt>
                <c:pt idx="358">
                  <c:v>6.0824999999999996</c:v>
                </c:pt>
                <c:pt idx="359">
                  <c:v>6.0991669999999996</c:v>
                </c:pt>
                <c:pt idx="360">
                  <c:v>6.1158330000000003</c:v>
                </c:pt>
                <c:pt idx="361">
                  <c:v>6.1325000000000003</c:v>
                </c:pt>
                <c:pt idx="362">
                  <c:v>6.1491670000000003</c:v>
                </c:pt>
                <c:pt idx="363">
                  <c:v>6.1658330000000001</c:v>
                </c:pt>
                <c:pt idx="364">
                  <c:v>6.1825000000000001</c:v>
                </c:pt>
                <c:pt idx="365">
                  <c:v>6.1991670000000001</c:v>
                </c:pt>
                <c:pt idx="366">
                  <c:v>6.2158329999999999</c:v>
                </c:pt>
                <c:pt idx="367">
                  <c:v>6.2324999999999999</c:v>
                </c:pt>
                <c:pt idx="368">
                  <c:v>6.2491659999999998</c:v>
                </c:pt>
                <c:pt idx="369">
                  <c:v>6.2658329999999998</c:v>
                </c:pt>
                <c:pt idx="370">
                  <c:v>6.2824999999999998</c:v>
                </c:pt>
                <c:pt idx="371">
                  <c:v>6.2991669999999997</c:v>
                </c:pt>
                <c:pt idx="372">
                  <c:v>6.3158339999999997</c:v>
                </c:pt>
                <c:pt idx="373">
                  <c:v>6.3324999999999996</c:v>
                </c:pt>
                <c:pt idx="374">
                  <c:v>6.3491669999999996</c:v>
                </c:pt>
                <c:pt idx="375">
                  <c:v>6.3658330000000003</c:v>
                </c:pt>
                <c:pt idx="376">
                  <c:v>6.3825000000000003</c:v>
                </c:pt>
                <c:pt idx="377">
                  <c:v>6.3991670000000003</c:v>
                </c:pt>
                <c:pt idx="378">
                  <c:v>6.4158330000000001</c:v>
                </c:pt>
                <c:pt idx="379">
                  <c:v>6.4325000000000001</c:v>
                </c:pt>
                <c:pt idx="380">
                  <c:v>6.4491670000000001</c:v>
                </c:pt>
                <c:pt idx="381">
                  <c:v>6.4658329999999999</c:v>
                </c:pt>
                <c:pt idx="382">
                  <c:v>6.4824999999999999</c:v>
                </c:pt>
                <c:pt idx="383">
                  <c:v>6.4991659999999998</c:v>
                </c:pt>
                <c:pt idx="384">
                  <c:v>6.5158329999999998</c:v>
                </c:pt>
                <c:pt idx="385">
                  <c:v>6.5324999999999998</c:v>
                </c:pt>
                <c:pt idx="386">
                  <c:v>6.5491669999999997</c:v>
                </c:pt>
                <c:pt idx="387">
                  <c:v>6.5658339999999997</c:v>
                </c:pt>
                <c:pt idx="388">
                  <c:v>6.5824999999999996</c:v>
                </c:pt>
                <c:pt idx="389">
                  <c:v>6.5991669999999996</c:v>
                </c:pt>
                <c:pt idx="390">
                  <c:v>6.6158330000000003</c:v>
                </c:pt>
                <c:pt idx="391">
                  <c:v>6.6325000000000003</c:v>
                </c:pt>
                <c:pt idx="392">
                  <c:v>6.6491670000000003</c:v>
                </c:pt>
                <c:pt idx="393">
                  <c:v>6.6658330000000001</c:v>
                </c:pt>
                <c:pt idx="394">
                  <c:v>6.6825000000000001</c:v>
                </c:pt>
                <c:pt idx="395">
                  <c:v>6.6991670000000001</c:v>
                </c:pt>
                <c:pt idx="396">
                  <c:v>6.7158329999999999</c:v>
                </c:pt>
                <c:pt idx="397">
                  <c:v>6.7324999999999999</c:v>
                </c:pt>
                <c:pt idx="398">
                  <c:v>6.7491659999999998</c:v>
                </c:pt>
                <c:pt idx="399">
                  <c:v>6.7658329999999998</c:v>
                </c:pt>
                <c:pt idx="400">
                  <c:v>6.7824999999999998</c:v>
                </c:pt>
                <c:pt idx="401">
                  <c:v>6.7991669999999997</c:v>
                </c:pt>
                <c:pt idx="402">
                  <c:v>6.8158339999999997</c:v>
                </c:pt>
                <c:pt idx="403">
                  <c:v>6.8324999999999996</c:v>
                </c:pt>
                <c:pt idx="404">
                  <c:v>6.8490830000000003</c:v>
                </c:pt>
                <c:pt idx="405">
                  <c:v>6.8658330000000003</c:v>
                </c:pt>
                <c:pt idx="406">
                  <c:v>6.8824170000000002</c:v>
                </c:pt>
                <c:pt idx="407">
                  <c:v>6.8990830000000001</c:v>
                </c:pt>
                <c:pt idx="408">
                  <c:v>6.9157500000000001</c:v>
                </c:pt>
                <c:pt idx="409">
                  <c:v>6.9324159999999999</c:v>
                </c:pt>
                <c:pt idx="410">
                  <c:v>6.9490829999999999</c:v>
                </c:pt>
                <c:pt idx="411">
                  <c:v>6.9657499999999999</c:v>
                </c:pt>
                <c:pt idx="412">
                  <c:v>6.9824169999999999</c:v>
                </c:pt>
                <c:pt idx="413">
                  <c:v>6.9990839999999999</c:v>
                </c:pt>
                <c:pt idx="414">
                  <c:v>7.0157499999999997</c:v>
                </c:pt>
                <c:pt idx="415">
                  <c:v>7.0324169999999997</c:v>
                </c:pt>
                <c:pt idx="416">
                  <c:v>7.0490830000000004</c:v>
                </c:pt>
                <c:pt idx="417">
                  <c:v>7.0657500000000004</c:v>
                </c:pt>
                <c:pt idx="418">
                  <c:v>7.0824170000000004</c:v>
                </c:pt>
                <c:pt idx="419">
                  <c:v>7.0990830000000003</c:v>
                </c:pt>
                <c:pt idx="420">
                  <c:v>7.1157500000000002</c:v>
                </c:pt>
                <c:pt idx="421">
                  <c:v>7.1324170000000002</c:v>
                </c:pt>
                <c:pt idx="422">
                  <c:v>7.1490830000000001</c:v>
                </c:pt>
                <c:pt idx="423">
                  <c:v>7.1657500000000001</c:v>
                </c:pt>
                <c:pt idx="424">
                  <c:v>7.1824159999999999</c:v>
                </c:pt>
                <c:pt idx="425">
                  <c:v>7.1990829999999999</c:v>
                </c:pt>
                <c:pt idx="426">
                  <c:v>7.2157499999999999</c:v>
                </c:pt>
                <c:pt idx="427">
                  <c:v>7.2324169999999999</c:v>
                </c:pt>
                <c:pt idx="428">
                  <c:v>7.2490839999999999</c:v>
                </c:pt>
                <c:pt idx="429">
                  <c:v>7.2657499999999997</c:v>
                </c:pt>
                <c:pt idx="430">
                  <c:v>7.2824169999999997</c:v>
                </c:pt>
                <c:pt idx="431">
                  <c:v>7.2990830000000004</c:v>
                </c:pt>
                <c:pt idx="432">
                  <c:v>7.3157500000000004</c:v>
                </c:pt>
                <c:pt idx="433">
                  <c:v>7.3324170000000004</c:v>
                </c:pt>
                <c:pt idx="434">
                  <c:v>7.3490830000000003</c:v>
                </c:pt>
                <c:pt idx="435">
                  <c:v>7.3657500000000002</c:v>
                </c:pt>
                <c:pt idx="436">
                  <c:v>7.3824170000000002</c:v>
                </c:pt>
                <c:pt idx="437">
                  <c:v>7.3990830000000001</c:v>
                </c:pt>
                <c:pt idx="438">
                  <c:v>7.4157500000000001</c:v>
                </c:pt>
                <c:pt idx="439">
                  <c:v>7.4324159999999999</c:v>
                </c:pt>
                <c:pt idx="440">
                  <c:v>7.4490829999999999</c:v>
                </c:pt>
                <c:pt idx="441">
                  <c:v>7.4657499999999999</c:v>
                </c:pt>
                <c:pt idx="442">
                  <c:v>7.4824169999999999</c:v>
                </c:pt>
                <c:pt idx="443">
                  <c:v>7.4990839999999999</c:v>
                </c:pt>
                <c:pt idx="444">
                  <c:v>7.5157499999999997</c:v>
                </c:pt>
                <c:pt idx="445">
                  <c:v>7.5324169999999997</c:v>
                </c:pt>
                <c:pt idx="446">
                  <c:v>7.5490830000000004</c:v>
                </c:pt>
                <c:pt idx="447">
                  <c:v>7.5657500000000004</c:v>
                </c:pt>
                <c:pt idx="448">
                  <c:v>7.5824170000000004</c:v>
                </c:pt>
                <c:pt idx="449">
                  <c:v>7.5990830000000003</c:v>
                </c:pt>
                <c:pt idx="450">
                  <c:v>7.6157500000000002</c:v>
                </c:pt>
                <c:pt idx="451">
                  <c:v>7.6324170000000002</c:v>
                </c:pt>
                <c:pt idx="452">
                  <c:v>7.6490830000000001</c:v>
                </c:pt>
                <c:pt idx="453">
                  <c:v>7.6657500000000001</c:v>
                </c:pt>
                <c:pt idx="454">
                  <c:v>7.6824159999999999</c:v>
                </c:pt>
                <c:pt idx="455">
                  <c:v>7.6990829999999999</c:v>
                </c:pt>
                <c:pt idx="456">
                  <c:v>7.7157499999999999</c:v>
                </c:pt>
                <c:pt idx="457">
                  <c:v>7.7324169999999999</c:v>
                </c:pt>
                <c:pt idx="458">
                  <c:v>7.7490839999999999</c:v>
                </c:pt>
                <c:pt idx="459">
                  <c:v>7.7657499999999997</c:v>
                </c:pt>
                <c:pt idx="460">
                  <c:v>7.7824169999999997</c:v>
                </c:pt>
                <c:pt idx="461">
                  <c:v>7.7990830000000004</c:v>
                </c:pt>
                <c:pt idx="462">
                  <c:v>7.8157500000000004</c:v>
                </c:pt>
                <c:pt idx="463">
                  <c:v>7.8323340000000004</c:v>
                </c:pt>
                <c:pt idx="464">
                  <c:v>7.8490000000000002</c:v>
                </c:pt>
                <c:pt idx="465">
                  <c:v>7.8656670000000002</c:v>
                </c:pt>
                <c:pt idx="466">
                  <c:v>7.882333</c:v>
                </c:pt>
                <c:pt idx="467">
                  <c:v>7.899</c:v>
                </c:pt>
                <c:pt idx="468">
                  <c:v>7.915667</c:v>
                </c:pt>
                <c:pt idx="469">
                  <c:v>7.9323329999999999</c:v>
                </c:pt>
                <c:pt idx="470">
                  <c:v>7.9489999999999998</c:v>
                </c:pt>
                <c:pt idx="471">
                  <c:v>7.9656669999999998</c:v>
                </c:pt>
                <c:pt idx="472">
                  <c:v>7.9823329999999997</c:v>
                </c:pt>
                <c:pt idx="473">
                  <c:v>7.9989999999999997</c:v>
                </c:pt>
                <c:pt idx="474">
                  <c:v>8.0156670000000005</c:v>
                </c:pt>
                <c:pt idx="475">
                  <c:v>8.0323329999999995</c:v>
                </c:pt>
                <c:pt idx="476">
                  <c:v>8.0489999999999995</c:v>
                </c:pt>
                <c:pt idx="477">
                  <c:v>8.0656660000000002</c:v>
                </c:pt>
                <c:pt idx="478">
                  <c:v>8.0823339999999995</c:v>
                </c:pt>
                <c:pt idx="479">
                  <c:v>8.0990000000000002</c:v>
                </c:pt>
                <c:pt idx="480">
                  <c:v>8.1156659999999992</c:v>
                </c:pt>
                <c:pt idx="481">
                  <c:v>8.1323340000000002</c:v>
                </c:pt>
                <c:pt idx="482">
                  <c:v>8.1489999999999991</c:v>
                </c:pt>
                <c:pt idx="483">
                  <c:v>8.1656669999999991</c:v>
                </c:pt>
                <c:pt idx="484">
                  <c:v>8.1823329999999999</c:v>
                </c:pt>
                <c:pt idx="485">
                  <c:v>8.1989999999999998</c:v>
                </c:pt>
                <c:pt idx="486">
                  <c:v>8.2156669999999998</c:v>
                </c:pt>
                <c:pt idx="487">
                  <c:v>8.2323330000000006</c:v>
                </c:pt>
                <c:pt idx="488">
                  <c:v>8.2490000000000006</c:v>
                </c:pt>
                <c:pt idx="489">
                  <c:v>8.2656670000000005</c:v>
                </c:pt>
                <c:pt idx="490">
                  <c:v>8.2823329999999995</c:v>
                </c:pt>
                <c:pt idx="491">
                  <c:v>8.2989999999999995</c:v>
                </c:pt>
                <c:pt idx="492">
                  <c:v>8.3156660000000002</c:v>
                </c:pt>
                <c:pt idx="493">
                  <c:v>8.3323339999999995</c:v>
                </c:pt>
                <c:pt idx="494">
                  <c:v>8.3490000000000002</c:v>
                </c:pt>
                <c:pt idx="495">
                  <c:v>8.3656659999999992</c:v>
                </c:pt>
                <c:pt idx="496">
                  <c:v>8.3823340000000002</c:v>
                </c:pt>
                <c:pt idx="497">
                  <c:v>8.3989999999999991</c:v>
                </c:pt>
                <c:pt idx="498">
                  <c:v>8.4156669999999991</c:v>
                </c:pt>
                <c:pt idx="499">
                  <c:v>8.4323329999999999</c:v>
                </c:pt>
                <c:pt idx="500">
                  <c:v>8.4489999999999998</c:v>
                </c:pt>
                <c:pt idx="501">
                  <c:v>8.4656669999999998</c:v>
                </c:pt>
                <c:pt idx="502">
                  <c:v>8.4823330000000006</c:v>
                </c:pt>
                <c:pt idx="503">
                  <c:v>8.4990000000000006</c:v>
                </c:pt>
                <c:pt idx="504">
                  <c:v>8.5156670000000005</c:v>
                </c:pt>
                <c:pt idx="505">
                  <c:v>8.5323329999999995</c:v>
                </c:pt>
                <c:pt idx="506">
                  <c:v>8.5489999999999995</c:v>
                </c:pt>
                <c:pt idx="507">
                  <c:v>8.5656660000000002</c:v>
                </c:pt>
                <c:pt idx="508">
                  <c:v>8.5823339999999995</c:v>
                </c:pt>
                <c:pt idx="509">
                  <c:v>8.5990000000000002</c:v>
                </c:pt>
                <c:pt idx="510">
                  <c:v>8.6156659999999992</c:v>
                </c:pt>
                <c:pt idx="511">
                  <c:v>8.6323340000000002</c:v>
                </c:pt>
                <c:pt idx="512">
                  <c:v>8.6489999999999991</c:v>
                </c:pt>
                <c:pt idx="513">
                  <c:v>8.6656669999999991</c:v>
                </c:pt>
                <c:pt idx="514">
                  <c:v>8.6823329999999999</c:v>
                </c:pt>
                <c:pt idx="515">
                  <c:v>8.6989999999999998</c:v>
                </c:pt>
                <c:pt idx="516">
                  <c:v>8.7156669999999998</c:v>
                </c:pt>
                <c:pt idx="517">
                  <c:v>8.7323330000000006</c:v>
                </c:pt>
                <c:pt idx="518">
                  <c:v>8.7490000000000006</c:v>
                </c:pt>
                <c:pt idx="519">
                  <c:v>8.7656670000000005</c:v>
                </c:pt>
                <c:pt idx="520">
                  <c:v>8.7822499999999994</c:v>
                </c:pt>
                <c:pt idx="521">
                  <c:v>8.7989169999999994</c:v>
                </c:pt>
                <c:pt idx="522">
                  <c:v>8.8155830000000002</c:v>
                </c:pt>
                <c:pt idx="523">
                  <c:v>8.8322500000000002</c:v>
                </c:pt>
                <c:pt idx="524">
                  <c:v>8.8489170000000001</c:v>
                </c:pt>
                <c:pt idx="525">
                  <c:v>8.8655830000000009</c:v>
                </c:pt>
                <c:pt idx="526">
                  <c:v>8.8822500000000009</c:v>
                </c:pt>
                <c:pt idx="527">
                  <c:v>8.8989159999999998</c:v>
                </c:pt>
                <c:pt idx="528">
                  <c:v>8.9155840000000008</c:v>
                </c:pt>
                <c:pt idx="529">
                  <c:v>8.9322499999999998</c:v>
                </c:pt>
                <c:pt idx="530">
                  <c:v>8.9489160000000005</c:v>
                </c:pt>
                <c:pt idx="531">
                  <c:v>8.9655839999999998</c:v>
                </c:pt>
                <c:pt idx="532">
                  <c:v>8.9822500000000005</c:v>
                </c:pt>
                <c:pt idx="533">
                  <c:v>8.9989170000000005</c:v>
                </c:pt>
                <c:pt idx="534">
                  <c:v>9.0155829999999995</c:v>
                </c:pt>
                <c:pt idx="535">
                  <c:v>9.0322499999999994</c:v>
                </c:pt>
                <c:pt idx="536">
                  <c:v>9.0489169999999994</c:v>
                </c:pt>
                <c:pt idx="537">
                  <c:v>9.0655830000000002</c:v>
                </c:pt>
                <c:pt idx="538">
                  <c:v>9.0822500000000002</c:v>
                </c:pt>
                <c:pt idx="539">
                  <c:v>9.0989170000000001</c:v>
                </c:pt>
                <c:pt idx="540">
                  <c:v>9.1155830000000009</c:v>
                </c:pt>
                <c:pt idx="541">
                  <c:v>9.1322500000000009</c:v>
                </c:pt>
                <c:pt idx="542">
                  <c:v>9.1489159999999998</c:v>
                </c:pt>
                <c:pt idx="543">
                  <c:v>9.1655840000000008</c:v>
                </c:pt>
                <c:pt idx="544">
                  <c:v>9.1822499999999998</c:v>
                </c:pt>
                <c:pt idx="545">
                  <c:v>9.1989160000000005</c:v>
                </c:pt>
                <c:pt idx="546">
                  <c:v>9.2155839999999998</c:v>
                </c:pt>
                <c:pt idx="547">
                  <c:v>9.2322500000000005</c:v>
                </c:pt>
                <c:pt idx="548">
                  <c:v>9.2489170000000005</c:v>
                </c:pt>
                <c:pt idx="549">
                  <c:v>9.2655829999999995</c:v>
                </c:pt>
                <c:pt idx="550">
                  <c:v>9.2822499999999994</c:v>
                </c:pt>
                <c:pt idx="551">
                  <c:v>9.2989169999999994</c:v>
                </c:pt>
                <c:pt idx="552">
                  <c:v>9.3155830000000002</c:v>
                </c:pt>
                <c:pt idx="553">
                  <c:v>9.3322500000000002</c:v>
                </c:pt>
                <c:pt idx="554">
                  <c:v>9.3489170000000001</c:v>
                </c:pt>
                <c:pt idx="555">
                  <c:v>9.3655830000000009</c:v>
                </c:pt>
                <c:pt idx="556">
                  <c:v>9.3822500000000009</c:v>
                </c:pt>
                <c:pt idx="557">
                  <c:v>9.3989159999999998</c:v>
                </c:pt>
                <c:pt idx="558">
                  <c:v>9.4155840000000008</c:v>
                </c:pt>
                <c:pt idx="559">
                  <c:v>9.4322499999999998</c:v>
                </c:pt>
                <c:pt idx="560">
                  <c:v>9.4489160000000005</c:v>
                </c:pt>
                <c:pt idx="561">
                  <c:v>9.4655839999999998</c:v>
                </c:pt>
                <c:pt idx="562">
                  <c:v>9.4822500000000005</c:v>
                </c:pt>
                <c:pt idx="563">
                  <c:v>9.4989170000000005</c:v>
                </c:pt>
                <c:pt idx="564">
                  <c:v>9.5155829999999995</c:v>
                </c:pt>
                <c:pt idx="565">
                  <c:v>9.5322499999999994</c:v>
                </c:pt>
                <c:pt idx="566">
                  <c:v>9.5489169999999994</c:v>
                </c:pt>
                <c:pt idx="567">
                  <c:v>9.5655830000000002</c:v>
                </c:pt>
                <c:pt idx="568">
                  <c:v>9.5822500000000002</c:v>
                </c:pt>
                <c:pt idx="569">
                  <c:v>9.5989170000000001</c:v>
                </c:pt>
                <c:pt idx="570">
                  <c:v>9.6155830000000009</c:v>
                </c:pt>
                <c:pt idx="571">
                  <c:v>9.6322500000000009</c:v>
                </c:pt>
                <c:pt idx="572">
                  <c:v>9.6489159999999998</c:v>
                </c:pt>
                <c:pt idx="573">
                  <c:v>9.6655840000000008</c:v>
                </c:pt>
                <c:pt idx="574">
                  <c:v>9.6822499999999998</c:v>
                </c:pt>
                <c:pt idx="575">
                  <c:v>9.6989160000000005</c:v>
                </c:pt>
                <c:pt idx="576">
                  <c:v>9.7155839999999998</c:v>
                </c:pt>
                <c:pt idx="577">
                  <c:v>9.7322500000000005</c:v>
                </c:pt>
                <c:pt idx="578">
                  <c:v>9.7488340000000004</c:v>
                </c:pt>
                <c:pt idx="579">
                  <c:v>9.7654999999999994</c:v>
                </c:pt>
                <c:pt idx="580">
                  <c:v>9.7821660000000001</c:v>
                </c:pt>
                <c:pt idx="581">
                  <c:v>9.7988330000000001</c:v>
                </c:pt>
                <c:pt idx="582">
                  <c:v>9.8155000000000001</c:v>
                </c:pt>
                <c:pt idx="583">
                  <c:v>9.8321670000000001</c:v>
                </c:pt>
                <c:pt idx="584">
                  <c:v>9.8488330000000008</c:v>
                </c:pt>
                <c:pt idx="585">
                  <c:v>9.8655000000000008</c:v>
                </c:pt>
                <c:pt idx="586">
                  <c:v>9.8821670000000008</c:v>
                </c:pt>
                <c:pt idx="587">
                  <c:v>9.8988329999999998</c:v>
                </c:pt>
                <c:pt idx="588">
                  <c:v>9.9154999999999998</c:v>
                </c:pt>
                <c:pt idx="589">
                  <c:v>9.9321669999999997</c:v>
                </c:pt>
                <c:pt idx="590">
                  <c:v>9.9488330000000005</c:v>
                </c:pt>
                <c:pt idx="591">
                  <c:v>9.9655000000000005</c:v>
                </c:pt>
                <c:pt idx="592">
                  <c:v>9.9821659999999994</c:v>
                </c:pt>
                <c:pt idx="593">
                  <c:v>9.9988340000000004</c:v>
                </c:pt>
                <c:pt idx="594">
                  <c:v>10.015499999999999</c:v>
                </c:pt>
                <c:pt idx="595">
                  <c:v>10.032170000000001</c:v>
                </c:pt>
                <c:pt idx="596">
                  <c:v>10.048830000000001</c:v>
                </c:pt>
                <c:pt idx="597">
                  <c:v>10.0655</c:v>
                </c:pt>
                <c:pt idx="598">
                  <c:v>10.08217</c:v>
                </c:pt>
                <c:pt idx="599">
                  <c:v>10.09883</c:v>
                </c:pt>
                <c:pt idx="600">
                  <c:v>10.115500000000001</c:v>
                </c:pt>
                <c:pt idx="601">
                  <c:v>10.13217</c:v>
                </c:pt>
                <c:pt idx="602">
                  <c:v>10.14883</c:v>
                </c:pt>
                <c:pt idx="603">
                  <c:v>10.1655</c:v>
                </c:pt>
                <c:pt idx="604">
                  <c:v>10.182169999999999</c:v>
                </c:pt>
                <c:pt idx="605">
                  <c:v>10.198829999999999</c:v>
                </c:pt>
                <c:pt idx="606">
                  <c:v>10.2155</c:v>
                </c:pt>
                <c:pt idx="607">
                  <c:v>10.23217</c:v>
                </c:pt>
                <c:pt idx="608">
                  <c:v>10.24883</c:v>
                </c:pt>
                <c:pt idx="609">
                  <c:v>10.265499999999999</c:v>
                </c:pt>
                <c:pt idx="610">
                  <c:v>10.282170000000001</c:v>
                </c:pt>
                <c:pt idx="611">
                  <c:v>10.298830000000001</c:v>
                </c:pt>
                <c:pt idx="612">
                  <c:v>10.3155</c:v>
                </c:pt>
                <c:pt idx="613">
                  <c:v>10.33217</c:v>
                </c:pt>
                <c:pt idx="614">
                  <c:v>10.34883</c:v>
                </c:pt>
                <c:pt idx="615">
                  <c:v>10.365500000000001</c:v>
                </c:pt>
                <c:pt idx="616">
                  <c:v>10.38217</c:v>
                </c:pt>
                <c:pt idx="617">
                  <c:v>10.39883</c:v>
                </c:pt>
                <c:pt idx="618">
                  <c:v>10.4155</c:v>
                </c:pt>
                <c:pt idx="619">
                  <c:v>10.432169999999999</c:v>
                </c:pt>
                <c:pt idx="620">
                  <c:v>10.448829999999999</c:v>
                </c:pt>
                <c:pt idx="621">
                  <c:v>10.4655</c:v>
                </c:pt>
                <c:pt idx="622">
                  <c:v>10.48217</c:v>
                </c:pt>
                <c:pt idx="623">
                  <c:v>10.49883</c:v>
                </c:pt>
                <c:pt idx="624">
                  <c:v>10.515499999999999</c:v>
                </c:pt>
                <c:pt idx="625">
                  <c:v>10.532170000000001</c:v>
                </c:pt>
                <c:pt idx="626">
                  <c:v>10.548830000000001</c:v>
                </c:pt>
                <c:pt idx="627">
                  <c:v>10.5655</c:v>
                </c:pt>
                <c:pt idx="628">
                  <c:v>10.58217</c:v>
                </c:pt>
                <c:pt idx="629">
                  <c:v>10.59883</c:v>
                </c:pt>
                <c:pt idx="630">
                  <c:v>10.615500000000001</c:v>
                </c:pt>
                <c:pt idx="631">
                  <c:v>10.63217</c:v>
                </c:pt>
                <c:pt idx="632">
                  <c:v>10.64883</c:v>
                </c:pt>
                <c:pt idx="633">
                  <c:v>10.6655</c:v>
                </c:pt>
                <c:pt idx="634">
                  <c:v>10.682169999999999</c:v>
                </c:pt>
                <c:pt idx="635">
                  <c:v>10.69875</c:v>
                </c:pt>
                <c:pt idx="636">
                  <c:v>10.71542</c:v>
                </c:pt>
                <c:pt idx="637">
                  <c:v>10.73208</c:v>
                </c:pt>
                <c:pt idx="638">
                  <c:v>10.748749999999999</c:v>
                </c:pt>
                <c:pt idx="639">
                  <c:v>10.765420000000001</c:v>
                </c:pt>
                <c:pt idx="640">
                  <c:v>10.782080000000001</c:v>
                </c:pt>
                <c:pt idx="641">
                  <c:v>10.79875</c:v>
                </c:pt>
                <c:pt idx="642">
                  <c:v>10.81542</c:v>
                </c:pt>
                <c:pt idx="643">
                  <c:v>10.832079999999999</c:v>
                </c:pt>
                <c:pt idx="644">
                  <c:v>10.848750000000001</c:v>
                </c:pt>
                <c:pt idx="645">
                  <c:v>10.86542</c:v>
                </c:pt>
                <c:pt idx="646">
                  <c:v>10.88208</c:v>
                </c:pt>
                <c:pt idx="647">
                  <c:v>10.89875</c:v>
                </c:pt>
                <c:pt idx="648">
                  <c:v>10.915419999999999</c:v>
                </c:pt>
                <c:pt idx="649">
                  <c:v>10.932079999999999</c:v>
                </c:pt>
                <c:pt idx="650">
                  <c:v>10.94875</c:v>
                </c:pt>
                <c:pt idx="651">
                  <c:v>10.96542</c:v>
                </c:pt>
                <c:pt idx="652">
                  <c:v>10.98208</c:v>
                </c:pt>
                <c:pt idx="653">
                  <c:v>10.998749999999999</c:v>
                </c:pt>
                <c:pt idx="654">
                  <c:v>11.015420000000001</c:v>
                </c:pt>
                <c:pt idx="655">
                  <c:v>11.032080000000001</c:v>
                </c:pt>
                <c:pt idx="656">
                  <c:v>11.04875</c:v>
                </c:pt>
                <c:pt idx="657">
                  <c:v>11.06542</c:v>
                </c:pt>
                <c:pt idx="658">
                  <c:v>11.082079999999999</c:v>
                </c:pt>
                <c:pt idx="659">
                  <c:v>11.098750000000001</c:v>
                </c:pt>
                <c:pt idx="660">
                  <c:v>11.11542</c:v>
                </c:pt>
                <c:pt idx="661">
                  <c:v>11.13208</c:v>
                </c:pt>
                <c:pt idx="662">
                  <c:v>11.14875</c:v>
                </c:pt>
                <c:pt idx="663">
                  <c:v>11.165419999999999</c:v>
                </c:pt>
                <c:pt idx="664">
                  <c:v>11.182079999999999</c:v>
                </c:pt>
                <c:pt idx="665">
                  <c:v>11.19875</c:v>
                </c:pt>
                <c:pt idx="666">
                  <c:v>11.21542</c:v>
                </c:pt>
                <c:pt idx="667">
                  <c:v>11.23208</c:v>
                </c:pt>
                <c:pt idx="668">
                  <c:v>11.248749999999999</c:v>
                </c:pt>
                <c:pt idx="669">
                  <c:v>11.265420000000001</c:v>
                </c:pt>
                <c:pt idx="670">
                  <c:v>11.282080000000001</c:v>
                </c:pt>
                <c:pt idx="671">
                  <c:v>11.29875</c:v>
                </c:pt>
                <c:pt idx="672">
                  <c:v>11.31542</c:v>
                </c:pt>
                <c:pt idx="673">
                  <c:v>11.332079999999999</c:v>
                </c:pt>
                <c:pt idx="674">
                  <c:v>11.348750000000001</c:v>
                </c:pt>
                <c:pt idx="675">
                  <c:v>11.36542</c:v>
                </c:pt>
                <c:pt idx="676">
                  <c:v>11.38208</c:v>
                </c:pt>
                <c:pt idx="677">
                  <c:v>11.39875</c:v>
                </c:pt>
                <c:pt idx="678">
                  <c:v>11.415419999999999</c:v>
                </c:pt>
                <c:pt idx="679">
                  <c:v>11.432079999999999</c:v>
                </c:pt>
                <c:pt idx="680">
                  <c:v>11.44875</c:v>
                </c:pt>
                <c:pt idx="681">
                  <c:v>11.46542</c:v>
                </c:pt>
                <c:pt idx="682">
                  <c:v>11.48208</c:v>
                </c:pt>
                <c:pt idx="683">
                  <c:v>11.498749999999999</c:v>
                </c:pt>
                <c:pt idx="684">
                  <c:v>11.515420000000001</c:v>
                </c:pt>
                <c:pt idx="685">
                  <c:v>11.532080000000001</c:v>
                </c:pt>
                <c:pt idx="686">
                  <c:v>11.54875</c:v>
                </c:pt>
                <c:pt idx="687">
                  <c:v>11.56542</c:v>
                </c:pt>
                <c:pt idx="688">
                  <c:v>11.582079999999999</c:v>
                </c:pt>
                <c:pt idx="689">
                  <c:v>11.598750000000001</c:v>
                </c:pt>
                <c:pt idx="690">
                  <c:v>11.61533</c:v>
                </c:pt>
                <c:pt idx="691">
                  <c:v>11.63208</c:v>
                </c:pt>
                <c:pt idx="692">
                  <c:v>11.648669999999999</c:v>
                </c:pt>
                <c:pt idx="693">
                  <c:v>11.665330000000001</c:v>
                </c:pt>
                <c:pt idx="694">
                  <c:v>11.682</c:v>
                </c:pt>
                <c:pt idx="695">
                  <c:v>11.69867</c:v>
                </c:pt>
                <c:pt idx="696">
                  <c:v>11.71533</c:v>
                </c:pt>
                <c:pt idx="697">
                  <c:v>11.731999999999999</c:v>
                </c:pt>
                <c:pt idx="698">
                  <c:v>11.748670000000001</c:v>
                </c:pt>
                <c:pt idx="699">
                  <c:v>11.765330000000001</c:v>
                </c:pt>
                <c:pt idx="700">
                  <c:v>11.782</c:v>
                </c:pt>
                <c:pt idx="701">
                  <c:v>11.79867</c:v>
                </c:pt>
                <c:pt idx="702">
                  <c:v>11.815329999999999</c:v>
                </c:pt>
                <c:pt idx="703">
                  <c:v>11.832000000000001</c:v>
                </c:pt>
                <c:pt idx="704">
                  <c:v>11.84867</c:v>
                </c:pt>
                <c:pt idx="705">
                  <c:v>11.86533</c:v>
                </c:pt>
                <c:pt idx="706">
                  <c:v>11.882</c:v>
                </c:pt>
                <c:pt idx="707">
                  <c:v>11.898669999999999</c:v>
                </c:pt>
                <c:pt idx="708">
                  <c:v>11.915330000000001</c:v>
                </c:pt>
                <c:pt idx="709">
                  <c:v>11.932</c:v>
                </c:pt>
                <c:pt idx="710">
                  <c:v>11.94867</c:v>
                </c:pt>
                <c:pt idx="711">
                  <c:v>11.96533</c:v>
                </c:pt>
                <c:pt idx="712">
                  <c:v>11.981999999999999</c:v>
                </c:pt>
                <c:pt idx="713">
                  <c:v>11.998670000000001</c:v>
                </c:pt>
                <c:pt idx="714">
                  <c:v>12.015330000000001</c:v>
                </c:pt>
                <c:pt idx="715">
                  <c:v>12.032</c:v>
                </c:pt>
                <c:pt idx="716">
                  <c:v>12.04867</c:v>
                </c:pt>
                <c:pt idx="717">
                  <c:v>12.065329999999999</c:v>
                </c:pt>
                <c:pt idx="718">
                  <c:v>12.082000000000001</c:v>
                </c:pt>
                <c:pt idx="719">
                  <c:v>12.09867</c:v>
                </c:pt>
                <c:pt idx="720">
                  <c:v>12.11533</c:v>
                </c:pt>
                <c:pt idx="721">
                  <c:v>12.132</c:v>
                </c:pt>
                <c:pt idx="722">
                  <c:v>12.148669999999999</c:v>
                </c:pt>
                <c:pt idx="723">
                  <c:v>12.165330000000001</c:v>
                </c:pt>
                <c:pt idx="724">
                  <c:v>12.182</c:v>
                </c:pt>
                <c:pt idx="725">
                  <c:v>12.19867</c:v>
                </c:pt>
                <c:pt idx="726">
                  <c:v>12.21533</c:v>
                </c:pt>
                <c:pt idx="727">
                  <c:v>12.231999999999999</c:v>
                </c:pt>
                <c:pt idx="728">
                  <c:v>12.248670000000001</c:v>
                </c:pt>
                <c:pt idx="729">
                  <c:v>12.265330000000001</c:v>
                </c:pt>
                <c:pt idx="730">
                  <c:v>12.282</c:v>
                </c:pt>
                <c:pt idx="731">
                  <c:v>12.29867</c:v>
                </c:pt>
                <c:pt idx="732">
                  <c:v>12.315329999999999</c:v>
                </c:pt>
                <c:pt idx="733">
                  <c:v>12.332000000000001</c:v>
                </c:pt>
                <c:pt idx="734">
                  <c:v>12.34867</c:v>
                </c:pt>
                <c:pt idx="735">
                  <c:v>12.36533</c:v>
                </c:pt>
                <c:pt idx="736">
                  <c:v>12.382</c:v>
                </c:pt>
                <c:pt idx="737">
                  <c:v>12.398669999999999</c:v>
                </c:pt>
                <c:pt idx="738">
                  <c:v>12.415330000000001</c:v>
                </c:pt>
                <c:pt idx="739">
                  <c:v>12.432</c:v>
                </c:pt>
                <c:pt idx="740">
                  <c:v>12.44867</c:v>
                </c:pt>
                <c:pt idx="741">
                  <c:v>12.46533</c:v>
                </c:pt>
                <c:pt idx="742">
                  <c:v>12.481999999999999</c:v>
                </c:pt>
                <c:pt idx="743">
                  <c:v>12.498670000000001</c:v>
                </c:pt>
                <c:pt idx="744">
                  <c:v>12.515330000000001</c:v>
                </c:pt>
                <c:pt idx="745">
                  <c:v>12.532</c:v>
                </c:pt>
                <c:pt idx="746">
                  <c:v>12.54867</c:v>
                </c:pt>
                <c:pt idx="747">
                  <c:v>12.565329999999999</c:v>
                </c:pt>
                <c:pt idx="748">
                  <c:v>12.582000000000001</c:v>
                </c:pt>
                <c:pt idx="749">
                  <c:v>12.59867</c:v>
                </c:pt>
                <c:pt idx="750">
                  <c:v>12.61525</c:v>
                </c:pt>
                <c:pt idx="751">
                  <c:v>12.631919999999999</c:v>
                </c:pt>
                <c:pt idx="752">
                  <c:v>12.648580000000001</c:v>
                </c:pt>
                <c:pt idx="753">
                  <c:v>12.66525</c:v>
                </c:pt>
                <c:pt idx="754">
                  <c:v>12.68192</c:v>
                </c:pt>
                <c:pt idx="755">
                  <c:v>12.69858</c:v>
                </c:pt>
                <c:pt idx="756">
                  <c:v>12.715249999999999</c:v>
                </c:pt>
                <c:pt idx="757">
                  <c:v>12.731920000000001</c:v>
                </c:pt>
                <c:pt idx="758">
                  <c:v>12.74858</c:v>
                </c:pt>
                <c:pt idx="759">
                  <c:v>12.76525</c:v>
                </c:pt>
                <c:pt idx="760">
                  <c:v>12.78192</c:v>
                </c:pt>
                <c:pt idx="761">
                  <c:v>12.798579999999999</c:v>
                </c:pt>
                <c:pt idx="762">
                  <c:v>12.815250000000001</c:v>
                </c:pt>
                <c:pt idx="763">
                  <c:v>12.83192</c:v>
                </c:pt>
                <c:pt idx="764">
                  <c:v>12.84858</c:v>
                </c:pt>
                <c:pt idx="765">
                  <c:v>12.86525</c:v>
                </c:pt>
                <c:pt idx="766">
                  <c:v>12.881919999999999</c:v>
                </c:pt>
                <c:pt idx="767">
                  <c:v>12.898580000000001</c:v>
                </c:pt>
                <c:pt idx="768">
                  <c:v>12.91525</c:v>
                </c:pt>
                <c:pt idx="769">
                  <c:v>12.93192</c:v>
                </c:pt>
                <c:pt idx="770">
                  <c:v>12.94858</c:v>
                </c:pt>
                <c:pt idx="771">
                  <c:v>12.965249999999999</c:v>
                </c:pt>
                <c:pt idx="772">
                  <c:v>12.981920000000001</c:v>
                </c:pt>
                <c:pt idx="773">
                  <c:v>12.99858</c:v>
                </c:pt>
                <c:pt idx="774">
                  <c:v>13.01525</c:v>
                </c:pt>
                <c:pt idx="775">
                  <c:v>13.03192</c:v>
                </c:pt>
                <c:pt idx="776">
                  <c:v>13.048579999999999</c:v>
                </c:pt>
                <c:pt idx="777">
                  <c:v>13.065250000000001</c:v>
                </c:pt>
                <c:pt idx="778">
                  <c:v>13.08192</c:v>
                </c:pt>
                <c:pt idx="779">
                  <c:v>13.09858</c:v>
                </c:pt>
                <c:pt idx="780">
                  <c:v>13.11525</c:v>
                </c:pt>
                <c:pt idx="781">
                  <c:v>13.131919999999999</c:v>
                </c:pt>
                <c:pt idx="782">
                  <c:v>13.148580000000001</c:v>
                </c:pt>
                <c:pt idx="783">
                  <c:v>13.16525</c:v>
                </c:pt>
                <c:pt idx="784">
                  <c:v>13.18192</c:v>
                </c:pt>
                <c:pt idx="785">
                  <c:v>13.19858</c:v>
                </c:pt>
                <c:pt idx="786">
                  <c:v>13.215249999999999</c:v>
                </c:pt>
                <c:pt idx="787">
                  <c:v>13.231920000000001</c:v>
                </c:pt>
                <c:pt idx="788">
                  <c:v>13.24858</c:v>
                </c:pt>
                <c:pt idx="789">
                  <c:v>13.26525</c:v>
                </c:pt>
                <c:pt idx="790">
                  <c:v>13.28192</c:v>
                </c:pt>
                <c:pt idx="791">
                  <c:v>13.298579999999999</c:v>
                </c:pt>
                <c:pt idx="792">
                  <c:v>13.315250000000001</c:v>
                </c:pt>
                <c:pt idx="793">
                  <c:v>13.33192</c:v>
                </c:pt>
                <c:pt idx="794">
                  <c:v>13.34858</c:v>
                </c:pt>
                <c:pt idx="795">
                  <c:v>13.36525</c:v>
                </c:pt>
                <c:pt idx="796">
                  <c:v>13.381919999999999</c:v>
                </c:pt>
                <c:pt idx="797">
                  <c:v>13.398580000000001</c:v>
                </c:pt>
                <c:pt idx="798">
                  <c:v>13.41525</c:v>
                </c:pt>
                <c:pt idx="799">
                  <c:v>13.43192</c:v>
                </c:pt>
                <c:pt idx="800">
                  <c:v>13.44858</c:v>
                </c:pt>
                <c:pt idx="801">
                  <c:v>13.465249999999999</c:v>
                </c:pt>
                <c:pt idx="802">
                  <c:v>13.481920000000001</c:v>
                </c:pt>
                <c:pt idx="803">
                  <c:v>13.49858</c:v>
                </c:pt>
                <c:pt idx="804">
                  <c:v>13.51525</c:v>
                </c:pt>
                <c:pt idx="805">
                  <c:v>13.53192</c:v>
                </c:pt>
                <c:pt idx="806">
                  <c:v>13.548579999999999</c:v>
                </c:pt>
                <c:pt idx="807">
                  <c:v>13.56517</c:v>
                </c:pt>
                <c:pt idx="808">
                  <c:v>13.58183</c:v>
                </c:pt>
                <c:pt idx="809">
                  <c:v>13.5985</c:v>
                </c:pt>
                <c:pt idx="810">
                  <c:v>13.615170000000001</c:v>
                </c:pt>
                <c:pt idx="811">
                  <c:v>13.631830000000001</c:v>
                </c:pt>
                <c:pt idx="812">
                  <c:v>13.6485</c:v>
                </c:pt>
                <c:pt idx="813">
                  <c:v>13.66517</c:v>
                </c:pt>
                <c:pt idx="814">
                  <c:v>13.68183</c:v>
                </c:pt>
                <c:pt idx="815">
                  <c:v>13.698499999999999</c:v>
                </c:pt>
                <c:pt idx="816">
                  <c:v>13.715170000000001</c:v>
                </c:pt>
                <c:pt idx="817">
                  <c:v>13.73183</c:v>
                </c:pt>
                <c:pt idx="818">
                  <c:v>13.7485</c:v>
                </c:pt>
                <c:pt idx="819">
                  <c:v>13.765169999999999</c:v>
                </c:pt>
                <c:pt idx="820">
                  <c:v>13.781829999999999</c:v>
                </c:pt>
                <c:pt idx="821">
                  <c:v>13.798500000000001</c:v>
                </c:pt>
                <c:pt idx="822">
                  <c:v>13.81517</c:v>
                </c:pt>
                <c:pt idx="823">
                  <c:v>13.83183</c:v>
                </c:pt>
                <c:pt idx="824">
                  <c:v>13.8485</c:v>
                </c:pt>
                <c:pt idx="825">
                  <c:v>13.865170000000001</c:v>
                </c:pt>
                <c:pt idx="826">
                  <c:v>13.881830000000001</c:v>
                </c:pt>
                <c:pt idx="827">
                  <c:v>13.8985</c:v>
                </c:pt>
                <c:pt idx="828">
                  <c:v>13.91517</c:v>
                </c:pt>
                <c:pt idx="829">
                  <c:v>13.93183</c:v>
                </c:pt>
                <c:pt idx="830">
                  <c:v>13.948499999999999</c:v>
                </c:pt>
                <c:pt idx="831">
                  <c:v>13.965170000000001</c:v>
                </c:pt>
                <c:pt idx="832">
                  <c:v>13.98183</c:v>
                </c:pt>
                <c:pt idx="833">
                  <c:v>13.9985</c:v>
                </c:pt>
                <c:pt idx="834">
                  <c:v>14.015169999999999</c:v>
                </c:pt>
                <c:pt idx="835">
                  <c:v>14.031829999999999</c:v>
                </c:pt>
                <c:pt idx="836">
                  <c:v>14.048500000000001</c:v>
                </c:pt>
                <c:pt idx="837">
                  <c:v>14.06517</c:v>
                </c:pt>
                <c:pt idx="838">
                  <c:v>14.08183</c:v>
                </c:pt>
                <c:pt idx="839">
                  <c:v>14.0985</c:v>
                </c:pt>
                <c:pt idx="840">
                  <c:v>14.115170000000001</c:v>
                </c:pt>
                <c:pt idx="841">
                  <c:v>14.131830000000001</c:v>
                </c:pt>
                <c:pt idx="842">
                  <c:v>14.1485</c:v>
                </c:pt>
                <c:pt idx="843">
                  <c:v>14.16517</c:v>
                </c:pt>
                <c:pt idx="844">
                  <c:v>14.18183</c:v>
                </c:pt>
                <c:pt idx="845">
                  <c:v>14.198499999999999</c:v>
                </c:pt>
                <c:pt idx="846">
                  <c:v>14.215170000000001</c:v>
                </c:pt>
                <c:pt idx="847">
                  <c:v>14.23183</c:v>
                </c:pt>
                <c:pt idx="848">
                  <c:v>14.2485</c:v>
                </c:pt>
                <c:pt idx="849">
                  <c:v>14.265169999999999</c:v>
                </c:pt>
                <c:pt idx="850">
                  <c:v>14.281829999999999</c:v>
                </c:pt>
                <c:pt idx="851">
                  <c:v>14.298500000000001</c:v>
                </c:pt>
                <c:pt idx="852">
                  <c:v>14.31517</c:v>
                </c:pt>
                <c:pt idx="853">
                  <c:v>14.33183</c:v>
                </c:pt>
                <c:pt idx="854">
                  <c:v>14.3485</c:v>
                </c:pt>
                <c:pt idx="855">
                  <c:v>14.365170000000001</c:v>
                </c:pt>
                <c:pt idx="856">
                  <c:v>14.381830000000001</c:v>
                </c:pt>
                <c:pt idx="857">
                  <c:v>14.3985</c:v>
                </c:pt>
                <c:pt idx="858">
                  <c:v>14.41517</c:v>
                </c:pt>
                <c:pt idx="859">
                  <c:v>14.43183</c:v>
                </c:pt>
                <c:pt idx="860">
                  <c:v>14.448499999999999</c:v>
                </c:pt>
                <c:pt idx="861">
                  <c:v>14.465170000000001</c:v>
                </c:pt>
                <c:pt idx="862">
                  <c:v>14.48183</c:v>
                </c:pt>
                <c:pt idx="863">
                  <c:v>14.498419999999999</c:v>
                </c:pt>
                <c:pt idx="864">
                  <c:v>14.515079999999999</c:v>
                </c:pt>
                <c:pt idx="865">
                  <c:v>14.531750000000001</c:v>
                </c:pt>
                <c:pt idx="866">
                  <c:v>14.54842</c:v>
                </c:pt>
                <c:pt idx="867">
                  <c:v>14.56508</c:v>
                </c:pt>
                <c:pt idx="868">
                  <c:v>14.58175</c:v>
                </c:pt>
                <c:pt idx="869">
                  <c:v>14.598420000000001</c:v>
                </c:pt>
                <c:pt idx="870">
                  <c:v>14.615080000000001</c:v>
                </c:pt>
                <c:pt idx="871">
                  <c:v>14.63175</c:v>
                </c:pt>
                <c:pt idx="872">
                  <c:v>14.64842</c:v>
                </c:pt>
                <c:pt idx="873">
                  <c:v>14.66508</c:v>
                </c:pt>
                <c:pt idx="874">
                  <c:v>14.681749999999999</c:v>
                </c:pt>
                <c:pt idx="875">
                  <c:v>14.69842</c:v>
                </c:pt>
                <c:pt idx="876">
                  <c:v>14.71508</c:v>
                </c:pt>
                <c:pt idx="877">
                  <c:v>14.73175</c:v>
                </c:pt>
                <c:pt idx="878">
                  <c:v>14.748419999999999</c:v>
                </c:pt>
                <c:pt idx="879">
                  <c:v>14.765079999999999</c:v>
                </c:pt>
                <c:pt idx="880">
                  <c:v>14.781750000000001</c:v>
                </c:pt>
                <c:pt idx="881">
                  <c:v>14.79842</c:v>
                </c:pt>
                <c:pt idx="882">
                  <c:v>14.81508</c:v>
                </c:pt>
                <c:pt idx="883">
                  <c:v>14.83175</c:v>
                </c:pt>
                <c:pt idx="884">
                  <c:v>14.848420000000001</c:v>
                </c:pt>
                <c:pt idx="885">
                  <c:v>14.865080000000001</c:v>
                </c:pt>
                <c:pt idx="886">
                  <c:v>14.88175</c:v>
                </c:pt>
                <c:pt idx="887">
                  <c:v>14.89842</c:v>
                </c:pt>
                <c:pt idx="888">
                  <c:v>14.91508</c:v>
                </c:pt>
                <c:pt idx="889">
                  <c:v>14.931749999999999</c:v>
                </c:pt>
                <c:pt idx="890">
                  <c:v>14.94842</c:v>
                </c:pt>
                <c:pt idx="891">
                  <c:v>14.96508</c:v>
                </c:pt>
                <c:pt idx="892">
                  <c:v>14.98175</c:v>
                </c:pt>
                <c:pt idx="893">
                  <c:v>14.998419999999999</c:v>
                </c:pt>
                <c:pt idx="894">
                  <c:v>15.015079999999999</c:v>
                </c:pt>
                <c:pt idx="895">
                  <c:v>15.031750000000001</c:v>
                </c:pt>
                <c:pt idx="896">
                  <c:v>15.04842</c:v>
                </c:pt>
                <c:pt idx="897">
                  <c:v>15.06508</c:v>
                </c:pt>
                <c:pt idx="898">
                  <c:v>15.08175</c:v>
                </c:pt>
                <c:pt idx="899">
                  <c:v>15.098420000000001</c:v>
                </c:pt>
                <c:pt idx="900">
                  <c:v>15.115080000000001</c:v>
                </c:pt>
                <c:pt idx="901">
                  <c:v>15.13175</c:v>
                </c:pt>
                <c:pt idx="902">
                  <c:v>15.14842</c:v>
                </c:pt>
                <c:pt idx="903">
                  <c:v>15.16508</c:v>
                </c:pt>
                <c:pt idx="904">
                  <c:v>15.181749999999999</c:v>
                </c:pt>
                <c:pt idx="905">
                  <c:v>15.19842</c:v>
                </c:pt>
                <c:pt idx="906">
                  <c:v>15.21508</c:v>
                </c:pt>
                <c:pt idx="907">
                  <c:v>15.23175</c:v>
                </c:pt>
                <c:pt idx="908">
                  <c:v>15.248419999999999</c:v>
                </c:pt>
                <c:pt idx="909">
                  <c:v>15.265079999999999</c:v>
                </c:pt>
                <c:pt idx="910">
                  <c:v>15.281750000000001</c:v>
                </c:pt>
                <c:pt idx="911">
                  <c:v>15.29842</c:v>
                </c:pt>
                <c:pt idx="912">
                  <c:v>15.31508</c:v>
                </c:pt>
                <c:pt idx="913">
                  <c:v>15.33175</c:v>
                </c:pt>
                <c:pt idx="914">
                  <c:v>15.348420000000001</c:v>
                </c:pt>
                <c:pt idx="915">
                  <c:v>15.365080000000001</c:v>
                </c:pt>
                <c:pt idx="916">
                  <c:v>15.38175</c:v>
                </c:pt>
                <c:pt idx="917">
                  <c:v>15.39842</c:v>
                </c:pt>
                <c:pt idx="918">
                  <c:v>15.41508</c:v>
                </c:pt>
                <c:pt idx="919">
                  <c:v>15.431749999999999</c:v>
                </c:pt>
                <c:pt idx="920">
                  <c:v>15.44833</c:v>
                </c:pt>
                <c:pt idx="921">
                  <c:v>15.465</c:v>
                </c:pt>
                <c:pt idx="922">
                  <c:v>15.481669999999999</c:v>
                </c:pt>
                <c:pt idx="923">
                  <c:v>15.498329999999999</c:v>
                </c:pt>
                <c:pt idx="924">
                  <c:v>15.515000000000001</c:v>
                </c:pt>
                <c:pt idx="925">
                  <c:v>15.53167</c:v>
                </c:pt>
                <c:pt idx="926">
                  <c:v>15.54833</c:v>
                </c:pt>
                <c:pt idx="927">
                  <c:v>15.565</c:v>
                </c:pt>
                <c:pt idx="928">
                  <c:v>15.581670000000001</c:v>
                </c:pt>
                <c:pt idx="929">
                  <c:v>15.598330000000001</c:v>
                </c:pt>
                <c:pt idx="930">
                  <c:v>15.615</c:v>
                </c:pt>
                <c:pt idx="931">
                  <c:v>15.63167</c:v>
                </c:pt>
                <c:pt idx="932">
                  <c:v>15.64833</c:v>
                </c:pt>
                <c:pt idx="933">
                  <c:v>15.664999999999999</c:v>
                </c:pt>
                <c:pt idx="934">
                  <c:v>15.68167</c:v>
                </c:pt>
                <c:pt idx="935">
                  <c:v>15.69833</c:v>
                </c:pt>
                <c:pt idx="936">
                  <c:v>15.715</c:v>
                </c:pt>
                <c:pt idx="937">
                  <c:v>15.731669999999999</c:v>
                </c:pt>
                <c:pt idx="938">
                  <c:v>15.748329999999999</c:v>
                </c:pt>
                <c:pt idx="939">
                  <c:v>15.765000000000001</c:v>
                </c:pt>
                <c:pt idx="940">
                  <c:v>15.78167</c:v>
                </c:pt>
                <c:pt idx="941">
                  <c:v>15.79833</c:v>
                </c:pt>
                <c:pt idx="942">
                  <c:v>15.815</c:v>
                </c:pt>
                <c:pt idx="943">
                  <c:v>15.831670000000001</c:v>
                </c:pt>
                <c:pt idx="944">
                  <c:v>15.848330000000001</c:v>
                </c:pt>
                <c:pt idx="945">
                  <c:v>15.865</c:v>
                </c:pt>
                <c:pt idx="946">
                  <c:v>15.88167</c:v>
                </c:pt>
                <c:pt idx="947">
                  <c:v>15.89833</c:v>
                </c:pt>
                <c:pt idx="948">
                  <c:v>15.914999999999999</c:v>
                </c:pt>
                <c:pt idx="949">
                  <c:v>15.93167</c:v>
                </c:pt>
                <c:pt idx="950">
                  <c:v>15.94833</c:v>
                </c:pt>
                <c:pt idx="951">
                  <c:v>15.965</c:v>
                </c:pt>
                <c:pt idx="952">
                  <c:v>15.981669999999999</c:v>
                </c:pt>
                <c:pt idx="953">
                  <c:v>15.998329999999999</c:v>
                </c:pt>
                <c:pt idx="954">
                  <c:v>16.015000000000001</c:v>
                </c:pt>
                <c:pt idx="955">
                  <c:v>16.031669999999998</c:v>
                </c:pt>
                <c:pt idx="956">
                  <c:v>16.04833</c:v>
                </c:pt>
                <c:pt idx="957">
                  <c:v>16.065000000000001</c:v>
                </c:pt>
                <c:pt idx="958">
                  <c:v>16.081669999999999</c:v>
                </c:pt>
                <c:pt idx="959">
                  <c:v>16.098330000000001</c:v>
                </c:pt>
                <c:pt idx="960">
                  <c:v>16.114999999999998</c:v>
                </c:pt>
                <c:pt idx="961">
                  <c:v>16.13167</c:v>
                </c:pt>
                <c:pt idx="962">
                  <c:v>16.148330000000001</c:v>
                </c:pt>
                <c:pt idx="963">
                  <c:v>16.164999999999999</c:v>
                </c:pt>
                <c:pt idx="964">
                  <c:v>16.18167</c:v>
                </c:pt>
                <c:pt idx="965">
                  <c:v>16.198329999999999</c:v>
                </c:pt>
                <c:pt idx="966">
                  <c:v>16.215</c:v>
                </c:pt>
                <c:pt idx="967">
                  <c:v>16.231670000000001</c:v>
                </c:pt>
                <c:pt idx="968">
                  <c:v>16.248329999999999</c:v>
                </c:pt>
                <c:pt idx="969">
                  <c:v>16.265000000000001</c:v>
                </c:pt>
                <c:pt idx="970">
                  <c:v>16.281669999999998</c:v>
                </c:pt>
                <c:pt idx="971">
                  <c:v>16.29833</c:v>
                </c:pt>
                <c:pt idx="972">
                  <c:v>16.315000000000001</c:v>
                </c:pt>
                <c:pt idx="973">
                  <c:v>16.331669999999999</c:v>
                </c:pt>
                <c:pt idx="974">
                  <c:v>16.348330000000001</c:v>
                </c:pt>
                <c:pt idx="975">
                  <c:v>16.364999999999998</c:v>
                </c:pt>
                <c:pt idx="976">
                  <c:v>16.38167</c:v>
                </c:pt>
                <c:pt idx="977">
                  <c:v>16.398330000000001</c:v>
                </c:pt>
                <c:pt idx="978">
                  <c:v>16.414919999999999</c:v>
                </c:pt>
                <c:pt idx="979">
                  <c:v>16.43158</c:v>
                </c:pt>
                <c:pt idx="980">
                  <c:v>16.448250000000002</c:v>
                </c:pt>
                <c:pt idx="981">
                  <c:v>16.464919999999999</c:v>
                </c:pt>
                <c:pt idx="982">
                  <c:v>16.481580000000001</c:v>
                </c:pt>
                <c:pt idx="983">
                  <c:v>16.498249999999999</c:v>
                </c:pt>
                <c:pt idx="984">
                  <c:v>16.51492</c:v>
                </c:pt>
                <c:pt idx="985">
                  <c:v>16.531580000000002</c:v>
                </c:pt>
                <c:pt idx="986">
                  <c:v>16.548249999999999</c:v>
                </c:pt>
                <c:pt idx="987">
                  <c:v>16.564920000000001</c:v>
                </c:pt>
                <c:pt idx="988">
                  <c:v>16.581579999999999</c:v>
                </c:pt>
                <c:pt idx="989">
                  <c:v>16.59825</c:v>
                </c:pt>
                <c:pt idx="990">
                  <c:v>16.614920000000001</c:v>
                </c:pt>
                <c:pt idx="991">
                  <c:v>16.63158</c:v>
                </c:pt>
                <c:pt idx="992">
                  <c:v>16.648250000000001</c:v>
                </c:pt>
                <c:pt idx="993">
                  <c:v>16.664919999999999</c:v>
                </c:pt>
                <c:pt idx="994">
                  <c:v>16.68158</c:v>
                </c:pt>
                <c:pt idx="995">
                  <c:v>16.698250000000002</c:v>
                </c:pt>
                <c:pt idx="996">
                  <c:v>16.714919999999999</c:v>
                </c:pt>
                <c:pt idx="997">
                  <c:v>16.731580000000001</c:v>
                </c:pt>
                <c:pt idx="998">
                  <c:v>16.748249999999999</c:v>
                </c:pt>
                <c:pt idx="999">
                  <c:v>16.76492</c:v>
                </c:pt>
                <c:pt idx="1000">
                  <c:v>16.781580000000002</c:v>
                </c:pt>
                <c:pt idx="1001">
                  <c:v>16.798249999999999</c:v>
                </c:pt>
                <c:pt idx="1002">
                  <c:v>16.814920000000001</c:v>
                </c:pt>
                <c:pt idx="1003">
                  <c:v>16.831579999999999</c:v>
                </c:pt>
                <c:pt idx="1004">
                  <c:v>16.84825</c:v>
                </c:pt>
                <c:pt idx="1005">
                  <c:v>16.864920000000001</c:v>
                </c:pt>
                <c:pt idx="1006">
                  <c:v>16.88158</c:v>
                </c:pt>
                <c:pt idx="1007">
                  <c:v>16.898250000000001</c:v>
                </c:pt>
                <c:pt idx="1008">
                  <c:v>16.914919999999999</c:v>
                </c:pt>
                <c:pt idx="1009">
                  <c:v>16.93158</c:v>
                </c:pt>
                <c:pt idx="1010">
                  <c:v>16.948250000000002</c:v>
                </c:pt>
                <c:pt idx="1011">
                  <c:v>16.964919999999999</c:v>
                </c:pt>
                <c:pt idx="1012">
                  <c:v>16.981580000000001</c:v>
                </c:pt>
                <c:pt idx="1013">
                  <c:v>16.998249999999999</c:v>
                </c:pt>
                <c:pt idx="1014">
                  <c:v>17.01492</c:v>
                </c:pt>
                <c:pt idx="1015">
                  <c:v>17.031580000000002</c:v>
                </c:pt>
                <c:pt idx="1016">
                  <c:v>17.048249999999999</c:v>
                </c:pt>
                <c:pt idx="1017">
                  <c:v>17.064920000000001</c:v>
                </c:pt>
                <c:pt idx="1018">
                  <c:v>17.081579999999999</c:v>
                </c:pt>
                <c:pt idx="1019">
                  <c:v>17.09825</c:v>
                </c:pt>
                <c:pt idx="1020">
                  <c:v>17.114920000000001</c:v>
                </c:pt>
                <c:pt idx="1021">
                  <c:v>17.13158</c:v>
                </c:pt>
                <c:pt idx="1022">
                  <c:v>17.148250000000001</c:v>
                </c:pt>
                <c:pt idx="1023">
                  <c:v>17.164919999999999</c:v>
                </c:pt>
                <c:pt idx="1024">
                  <c:v>17.18158</c:v>
                </c:pt>
                <c:pt idx="1025">
                  <c:v>17.198250000000002</c:v>
                </c:pt>
                <c:pt idx="1026">
                  <c:v>17.214919999999999</c:v>
                </c:pt>
                <c:pt idx="1027">
                  <c:v>17.231580000000001</c:v>
                </c:pt>
                <c:pt idx="1028">
                  <c:v>17.248249999999999</c:v>
                </c:pt>
                <c:pt idx="1029">
                  <c:v>17.26492</c:v>
                </c:pt>
                <c:pt idx="1030">
                  <c:v>17.281580000000002</c:v>
                </c:pt>
                <c:pt idx="1031">
                  <c:v>17.298249999999999</c:v>
                </c:pt>
                <c:pt idx="1032">
                  <c:v>17.314920000000001</c:v>
                </c:pt>
                <c:pt idx="1033">
                  <c:v>17.331579999999999</c:v>
                </c:pt>
                <c:pt idx="1034">
                  <c:v>17.34825</c:v>
                </c:pt>
                <c:pt idx="1035">
                  <c:v>17.364830000000001</c:v>
                </c:pt>
                <c:pt idx="1036">
                  <c:v>17.381499999999999</c:v>
                </c:pt>
                <c:pt idx="1037">
                  <c:v>17.39817</c:v>
                </c:pt>
                <c:pt idx="1038">
                  <c:v>17.414829999999998</c:v>
                </c:pt>
                <c:pt idx="1039">
                  <c:v>17.4315</c:v>
                </c:pt>
                <c:pt idx="1040">
                  <c:v>17.448170000000001</c:v>
                </c:pt>
                <c:pt idx="1041">
                  <c:v>17.464829999999999</c:v>
                </c:pt>
                <c:pt idx="1042">
                  <c:v>17.4815</c:v>
                </c:pt>
                <c:pt idx="1043">
                  <c:v>17.498169999999998</c:v>
                </c:pt>
                <c:pt idx="1044">
                  <c:v>17.51483</c:v>
                </c:pt>
                <c:pt idx="1045">
                  <c:v>17.531500000000001</c:v>
                </c:pt>
                <c:pt idx="1046">
                  <c:v>17.548169999999999</c:v>
                </c:pt>
                <c:pt idx="1047">
                  <c:v>17.564830000000001</c:v>
                </c:pt>
                <c:pt idx="1048">
                  <c:v>17.581499999999998</c:v>
                </c:pt>
                <c:pt idx="1049">
                  <c:v>17.59817</c:v>
                </c:pt>
                <c:pt idx="1050">
                  <c:v>17.614830000000001</c:v>
                </c:pt>
                <c:pt idx="1051">
                  <c:v>17.631499999999999</c:v>
                </c:pt>
                <c:pt idx="1052">
                  <c:v>17.64817</c:v>
                </c:pt>
                <c:pt idx="1053">
                  <c:v>17.664829999999998</c:v>
                </c:pt>
                <c:pt idx="1054">
                  <c:v>17.6815</c:v>
                </c:pt>
                <c:pt idx="1055">
                  <c:v>17.698170000000001</c:v>
                </c:pt>
                <c:pt idx="1056">
                  <c:v>17.714829999999999</c:v>
                </c:pt>
                <c:pt idx="1057">
                  <c:v>17.7315</c:v>
                </c:pt>
                <c:pt idx="1058">
                  <c:v>17.748169999999998</c:v>
                </c:pt>
                <c:pt idx="1059">
                  <c:v>17.76483</c:v>
                </c:pt>
                <c:pt idx="1060">
                  <c:v>17.781500000000001</c:v>
                </c:pt>
                <c:pt idx="1061">
                  <c:v>17.798169999999999</c:v>
                </c:pt>
                <c:pt idx="1062">
                  <c:v>17.814830000000001</c:v>
                </c:pt>
                <c:pt idx="1063">
                  <c:v>17.831499999999998</c:v>
                </c:pt>
                <c:pt idx="1064">
                  <c:v>17.84817</c:v>
                </c:pt>
                <c:pt idx="1065">
                  <c:v>17.864830000000001</c:v>
                </c:pt>
                <c:pt idx="1066">
                  <c:v>17.881499999999999</c:v>
                </c:pt>
                <c:pt idx="1067">
                  <c:v>17.89817</c:v>
                </c:pt>
                <c:pt idx="1068">
                  <c:v>17.914829999999998</c:v>
                </c:pt>
                <c:pt idx="1069">
                  <c:v>17.9315</c:v>
                </c:pt>
                <c:pt idx="1070">
                  <c:v>17.948170000000001</c:v>
                </c:pt>
                <c:pt idx="1071">
                  <c:v>17.964829999999999</c:v>
                </c:pt>
                <c:pt idx="1072">
                  <c:v>17.9815</c:v>
                </c:pt>
                <c:pt idx="1073">
                  <c:v>17.998169999999998</c:v>
                </c:pt>
                <c:pt idx="1074">
                  <c:v>18.01483</c:v>
                </c:pt>
                <c:pt idx="1075">
                  <c:v>18.031500000000001</c:v>
                </c:pt>
                <c:pt idx="1076">
                  <c:v>18.048169999999999</c:v>
                </c:pt>
                <c:pt idx="1077">
                  <c:v>18.064830000000001</c:v>
                </c:pt>
                <c:pt idx="1078">
                  <c:v>18.081499999999998</c:v>
                </c:pt>
                <c:pt idx="1079">
                  <c:v>18.09817</c:v>
                </c:pt>
                <c:pt idx="1080">
                  <c:v>18.114830000000001</c:v>
                </c:pt>
                <c:pt idx="1081">
                  <c:v>18.131499999999999</c:v>
                </c:pt>
                <c:pt idx="1082">
                  <c:v>18.14817</c:v>
                </c:pt>
                <c:pt idx="1083">
                  <c:v>18.164829999999998</c:v>
                </c:pt>
                <c:pt idx="1084">
                  <c:v>18.1815</c:v>
                </c:pt>
                <c:pt idx="1085">
                  <c:v>18.198170000000001</c:v>
                </c:pt>
                <c:pt idx="1086">
                  <c:v>18.214829999999999</c:v>
                </c:pt>
                <c:pt idx="1087">
                  <c:v>18.2315</c:v>
                </c:pt>
                <c:pt idx="1088">
                  <c:v>18.248169999999998</c:v>
                </c:pt>
                <c:pt idx="1089">
                  <c:v>18.26483</c:v>
                </c:pt>
                <c:pt idx="1090">
                  <c:v>18.281500000000001</c:v>
                </c:pt>
                <c:pt idx="1091">
                  <c:v>18.298169999999999</c:v>
                </c:pt>
                <c:pt idx="1092">
                  <c:v>18.31475</c:v>
                </c:pt>
                <c:pt idx="1093">
                  <c:v>18.331420000000001</c:v>
                </c:pt>
                <c:pt idx="1094">
                  <c:v>18.34808</c:v>
                </c:pt>
                <c:pt idx="1095">
                  <c:v>18.364750000000001</c:v>
                </c:pt>
                <c:pt idx="1096">
                  <c:v>18.381419999999999</c:v>
                </c:pt>
                <c:pt idx="1097">
                  <c:v>18.39808</c:v>
                </c:pt>
                <c:pt idx="1098">
                  <c:v>18.414750000000002</c:v>
                </c:pt>
                <c:pt idx="1099">
                  <c:v>18.431419999999999</c:v>
                </c:pt>
                <c:pt idx="1100">
                  <c:v>18.448080000000001</c:v>
                </c:pt>
                <c:pt idx="1101">
                  <c:v>18.464749999999999</c:v>
                </c:pt>
                <c:pt idx="1102">
                  <c:v>18.48142</c:v>
                </c:pt>
                <c:pt idx="1103">
                  <c:v>18.498080000000002</c:v>
                </c:pt>
                <c:pt idx="1104">
                  <c:v>18.514749999999999</c:v>
                </c:pt>
                <c:pt idx="1105">
                  <c:v>18.531420000000001</c:v>
                </c:pt>
                <c:pt idx="1106">
                  <c:v>18.548079999999999</c:v>
                </c:pt>
                <c:pt idx="1107">
                  <c:v>18.56475</c:v>
                </c:pt>
                <c:pt idx="1108">
                  <c:v>18.581420000000001</c:v>
                </c:pt>
                <c:pt idx="1109">
                  <c:v>18.59808</c:v>
                </c:pt>
                <c:pt idx="1110">
                  <c:v>18.614750000000001</c:v>
                </c:pt>
                <c:pt idx="1111">
                  <c:v>18.631419999999999</c:v>
                </c:pt>
                <c:pt idx="1112">
                  <c:v>18.64808</c:v>
                </c:pt>
                <c:pt idx="1113">
                  <c:v>18.664750000000002</c:v>
                </c:pt>
                <c:pt idx="1114">
                  <c:v>18.681419999999999</c:v>
                </c:pt>
                <c:pt idx="1115">
                  <c:v>18.698080000000001</c:v>
                </c:pt>
                <c:pt idx="1116">
                  <c:v>18.714749999999999</c:v>
                </c:pt>
                <c:pt idx="1117">
                  <c:v>18.73142</c:v>
                </c:pt>
                <c:pt idx="1118">
                  <c:v>18.748080000000002</c:v>
                </c:pt>
                <c:pt idx="1119">
                  <c:v>18.764749999999999</c:v>
                </c:pt>
                <c:pt idx="1120">
                  <c:v>18.781420000000001</c:v>
                </c:pt>
                <c:pt idx="1121">
                  <c:v>18.798079999999999</c:v>
                </c:pt>
                <c:pt idx="1122">
                  <c:v>18.81475</c:v>
                </c:pt>
                <c:pt idx="1123">
                  <c:v>18.831420000000001</c:v>
                </c:pt>
                <c:pt idx="1124">
                  <c:v>18.84808</c:v>
                </c:pt>
                <c:pt idx="1125">
                  <c:v>18.864750000000001</c:v>
                </c:pt>
                <c:pt idx="1126">
                  <c:v>18.881419999999999</c:v>
                </c:pt>
                <c:pt idx="1127">
                  <c:v>18.89808</c:v>
                </c:pt>
                <c:pt idx="1128">
                  <c:v>18.914750000000002</c:v>
                </c:pt>
                <c:pt idx="1129">
                  <c:v>18.931419999999999</c:v>
                </c:pt>
                <c:pt idx="1130">
                  <c:v>18.948080000000001</c:v>
                </c:pt>
                <c:pt idx="1131">
                  <c:v>18.964749999999999</c:v>
                </c:pt>
                <c:pt idx="1132">
                  <c:v>18.98142</c:v>
                </c:pt>
                <c:pt idx="1133">
                  <c:v>18.998080000000002</c:v>
                </c:pt>
                <c:pt idx="1134">
                  <c:v>19.014749999999999</c:v>
                </c:pt>
                <c:pt idx="1135">
                  <c:v>19.031420000000001</c:v>
                </c:pt>
                <c:pt idx="1136">
                  <c:v>19.048079999999999</c:v>
                </c:pt>
                <c:pt idx="1137">
                  <c:v>19.06475</c:v>
                </c:pt>
                <c:pt idx="1138">
                  <c:v>19.081420000000001</c:v>
                </c:pt>
                <c:pt idx="1139">
                  <c:v>19.09808</c:v>
                </c:pt>
                <c:pt idx="1140">
                  <c:v>19.114750000000001</c:v>
                </c:pt>
                <c:pt idx="1141">
                  <c:v>19.131419999999999</c:v>
                </c:pt>
                <c:pt idx="1142">
                  <c:v>19.14808</c:v>
                </c:pt>
                <c:pt idx="1143">
                  <c:v>19.164750000000002</c:v>
                </c:pt>
                <c:pt idx="1144">
                  <c:v>19.181419999999999</c:v>
                </c:pt>
                <c:pt idx="1145">
                  <c:v>19.198080000000001</c:v>
                </c:pt>
                <c:pt idx="1146">
                  <c:v>19.214749999999999</c:v>
                </c:pt>
                <c:pt idx="1147">
                  <c:v>19.23142</c:v>
                </c:pt>
                <c:pt idx="1148">
                  <c:v>19.248080000000002</c:v>
                </c:pt>
                <c:pt idx="1149">
                  <c:v>19.264669999999999</c:v>
                </c:pt>
                <c:pt idx="1150">
                  <c:v>19.281330000000001</c:v>
                </c:pt>
                <c:pt idx="1151">
                  <c:v>19.297999999999998</c:v>
                </c:pt>
                <c:pt idx="1152">
                  <c:v>19.31467</c:v>
                </c:pt>
                <c:pt idx="1153">
                  <c:v>19.331330000000001</c:v>
                </c:pt>
                <c:pt idx="1154">
                  <c:v>19.347999999999999</c:v>
                </c:pt>
                <c:pt idx="1155">
                  <c:v>19.36467</c:v>
                </c:pt>
                <c:pt idx="1156">
                  <c:v>19.381329999999998</c:v>
                </c:pt>
                <c:pt idx="1157">
                  <c:v>19.398</c:v>
                </c:pt>
                <c:pt idx="1158">
                  <c:v>19.414670000000001</c:v>
                </c:pt>
                <c:pt idx="1159">
                  <c:v>19.431329999999999</c:v>
                </c:pt>
                <c:pt idx="1160">
                  <c:v>19.448</c:v>
                </c:pt>
                <c:pt idx="1161">
                  <c:v>19.464670000000002</c:v>
                </c:pt>
                <c:pt idx="1162">
                  <c:v>19.48133</c:v>
                </c:pt>
                <c:pt idx="1163">
                  <c:v>19.498000000000001</c:v>
                </c:pt>
                <c:pt idx="1164">
                  <c:v>19.514669999999999</c:v>
                </c:pt>
                <c:pt idx="1165">
                  <c:v>19.531330000000001</c:v>
                </c:pt>
                <c:pt idx="1166">
                  <c:v>19.547999999999998</c:v>
                </c:pt>
                <c:pt idx="1167">
                  <c:v>19.56467</c:v>
                </c:pt>
                <c:pt idx="1168">
                  <c:v>19.581330000000001</c:v>
                </c:pt>
                <c:pt idx="1169">
                  <c:v>19.597999999999999</c:v>
                </c:pt>
                <c:pt idx="1170">
                  <c:v>19.61467</c:v>
                </c:pt>
                <c:pt idx="1171">
                  <c:v>19.631329999999998</c:v>
                </c:pt>
                <c:pt idx="1172">
                  <c:v>19.648</c:v>
                </c:pt>
                <c:pt idx="1173">
                  <c:v>19.664670000000001</c:v>
                </c:pt>
                <c:pt idx="1174">
                  <c:v>19.681329999999999</c:v>
                </c:pt>
                <c:pt idx="1175">
                  <c:v>19.698</c:v>
                </c:pt>
                <c:pt idx="1176">
                  <c:v>19.714670000000002</c:v>
                </c:pt>
                <c:pt idx="1177">
                  <c:v>19.73133</c:v>
                </c:pt>
                <c:pt idx="1178">
                  <c:v>19.748000000000001</c:v>
                </c:pt>
                <c:pt idx="1179">
                  <c:v>19.764669999999999</c:v>
                </c:pt>
                <c:pt idx="1180">
                  <c:v>19.781330000000001</c:v>
                </c:pt>
                <c:pt idx="1181">
                  <c:v>19.797999999999998</c:v>
                </c:pt>
                <c:pt idx="1182">
                  <c:v>19.81467</c:v>
                </c:pt>
                <c:pt idx="1183">
                  <c:v>19.831330000000001</c:v>
                </c:pt>
                <c:pt idx="1184">
                  <c:v>19.847999999999999</c:v>
                </c:pt>
                <c:pt idx="1185">
                  <c:v>19.86467</c:v>
                </c:pt>
                <c:pt idx="1186">
                  <c:v>19.881329999999998</c:v>
                </c:pt>
                <c:pt idx="1187">
                  <c:v>19.898</c:v>
                </c:pt>
                <c:pt idx="1188">
                  <c:v>19.914670000000001</c:v>
                </c:pt>
                <c:pt idx="1189">
                  <c:v>19.931329999999999</c:v>
                </c:pt>
                <c:pt idx="1190">
                  <c:v>19.948</c:v>
                </c:pt>
                <c:pt idx="1191">
                  <c:v>19.964670000000002</c:v>
                </c:pt>
                <c:pt idx="1192">
                  <c:v>19.98133</c:v>
                </c:pt>
                <c:pt idx="1193">
                  <c:v>19.998000000000001</c:v>
                </c:pt>
                <c:pt idx="1194">
                  <c:v>20.014669999999999</c:v>
                </c:pt>
                <c:pt idx="1195">
                  <c:v>20.031330000000001</c:v>
                </c:pt>
                <c:pt idx="1196">
                  <c:v>20.047999999999998</c:v>
                </c:pt>
                <c:pt idx="1197">
                  <c:v>20.06467</c:v>
                </c:pt>
                <c:pt idx="1198">
                  <c:v>20.081330000000001</c:v>
                </c:pt>
                <c:pt idx="1199">
                  <c:v>20.097999999999999</c:v>
                </c:pt>
                <c:pt idx="1200">
                  <c:v>20.11467</c:v>
                </c:pt>
                <c:pt idx="1201">
                  <c:v>20.131329999999998</c:v>
                </c:pt>
                <c:pt idx="1202">
                  <c:v>20.148</c:v>
                </c:pt>
                <c:pt idx="1203">
                  <c:v>20.164670000000001</c:v>
                </c:pt>
                <c:pt idx="1204">
                  <c:v>20.181329999999999</c:v>
                </c:pt>
                <c:pt idx="1205">
                  <c:v>20.198</c:v>
                </c:pt>
                <c:pt idx="1206">
                  <c:v>20.214670000000002</c:v>
                </c:pt>
                <c:pt idx="1207">
                  <c:v>20.231249999999999</c:v>
                </c:pt>
                <c:pt idx="1208">
                  <c:v>20.247920000000001</c:v>
                </c:pt>
                <c:pt idx="1209">
                  <c:v>20.264579999999999</c:v>
                </c:pt>
                <c:pt idx="1210">
                  <c:v>20.28125</c:v>
                </c:pt>
                <c:pt idx="1211">
                  <c:v>20.297920000000001</c:v>
                </c:pt>
                <c:pt idx="1212">
                  <c:v>20.314579999999999</c:v>
                </c:pt>
                <c:pt idx="1213">
                  <c:v>20.331250000000001</c:v>
                </c:pt>
                <c:pt idx="1214">
                  <c:v>20.347919999999998</c:v>
                </c:pt>
                <c:pt idx="1215">
                  <c:v>20.36458</c:v>
                </c:pt>
                <c:pt idx="1216">
                  <c:v>20.381250000000001</c:v>
                </c:pt>
                <c:pt idx="1217">
                  <c:v>20.397919999999999</c:v>
                </c:pt>
                <c:pt idx="1218">
                  <c:v>20.414580000000001</c:v>
                </c:pt>
                <c:pt idx="1219">
                  <c:v>20.431249999999999</c:v>
                </c:pt>
                <c:pt idx="1220">
                  <c:v>20.44792</c:v>
                </c:pt>
                <c:pt idx="1221">
                  <c:v>20.464580000000002</c:v>
                </c:pt>
                <c:pt idx="1222">
                  <c:v>20.481249999999999</c:v>
                </c:pt>
                <c:pt idx="1223">
                  <c:v>20.497920000000001</c:v>
                </c:pt>
                <c:pt idx="1224">
                  <c:v>20.514579999999999</c:v>
                </c:pt>
                <c:pt idx="1225">
                  <c:v>20.53125</c:v>
                </c:pt>
                <c:pt idx="1226">
                  <c:v>20.547920000000001</c:v>
                </c:pt>
                <c:pt idx="1227">
                  <c:v>20.564579999999999</c:v>
                </c:pt>
                <c:pt idx="1228">
                  <c:v>20.581250000000001</c:v>
                </c:pt>
                <c:pt idx="1229">
                  <c:v>20.597919999999998</c:v>
                </c:pt>
                <c:pt idx="1230">
                  <c:v>20.61458</c:v>
                </c:pt>
                <c:pt idx="1231">
                  <c:v>20.631250000000001</c:v>
                </c:pt>
                <c:pt idx="1232">
                  <c:v>20.647919999999999</c:v>
                </c:pt>
                <c:pt idx="1233">
                  <c:v>20.664580000000001</c:v>
                </c:pt>
                <c:pt idx="1234">
                  <c:v>20.681249999999999</c:v>
                </c:pt>
                <c:pt idx="1235">
                  <c:v>20.69792</c:v>
                </c:pt>
                <c:pt idx="1236">
                  <c:v>20.714580000000002</c:v>
                </c:pt>
                <c:pt idx="1237">
                  <c:v>20.731249999999999</c:v>
                </c:pt>
                <c:pt idx="1238">
                  <c:v>20.747920000000001</c:v>
                </c:pt>
                <c:pt idx="1239">
                  <c:v>20.764579999999999</c:v>
                </c:pt>
                <c:pt idx="1240">
                  <c:v>20.78125</c:v>
                </c:pt>
                <c:pt idx="1241">
                  <c:v>20.797920000000001</c:v>
                </c:pt>
                <c:pt idx="1242">
                  <c:v>20.814579999999999</c:v>
                </c:pt>
                <c:pt idx="1243">
                  <c:v>20.831250000000001</c:v>
                </c:pt>
                <c:pt idx="1244">
                  <c:v>20.847919999999998</c:v>
                </c:pt>
                <c:pt idx="1245">
                  <c:v>20.86458</c:v>
                </c:pt>
                <c:pt idx="1246">
                  <c:v>20.881250000000001</c:v>
                </c:pt>
                <c:pt idx="1247">
                  <c:v>20.897919999999999</c:v>
                </c:pt>
                <c:pt idx="1248">
                  <c:v>20.914580000000001</c:v>
                </c:pt>
                <c:pt idx="1249">
                  <c:v>20.931249999999999</c:v>
                </c:pt>
                <c:pt idx="1250">
                  <c:v>20.94792</c:v>
                </c:pt>
                <c:pt idx="1251">
                  <c:v>20.964580000000002</c:v>
                </c:pt>
                <c:pt idx="1252">
                  <c:v>20.981249999999999</c:v>
                </c:pt>
                <c:pt idx="1253">
                  <c:v>20.997920000000001</c:v>
                </c:pt>
                <c:pt idx="1254">
                  <c:v>21.014579999999999</c:v>
                </c:pt>
                <c:pt idx="1255">
                  <c:v>21.03125</c:v>
                </c:pt>
                <c:pt idx="1256">
                  <c:v>21.047920000000001</c:v>
                </c:pt>
                <c:pt idx="1257">
                  <c:v>21.064579999999999</c:v>
                </c:pt>
                <c:pt idx="1258">
                  <c:v>21.081250000000001</c:v>
                </c:pt>
                <c:pt idx="1259">
                  <c:v>21.097919999999998</c:v>
                </c:pt>
                <c:pt idx="1260">
                  <c:v>21.11458</c:v>
                </c:pt>
                <c:pt idx="1261">
                  <c:v>21.131250000000001</c:v>
                </c:pt>
                <c:pt idx="1262">
                  <c:v>21.147919999999999</c:v>
                </c:pt>
                <c:pt idx="1263">
                  <c:v>21.164580000000001</c:v>
                </c:pt>
                <c:pt idx="1264">
                  <c:v>21.181170000000002</c:v>
                </c:pt>
                <c:pt idx="1265">
                  <c:v>21.19783</c:v>
                </c:pt>
                <c:pt idx="1266">
                  <c:v>21.214500000000001</c:v>
                </c:pt>
                <c:pt idx="1267">
                  <c:v>21.231169999999999</c:v>
                </c:pt>
                <c:pt idx="1268">
                  <c:v>21.24783</c:v>
                </c:pt>
                <c:pt idx="1269">
                  <c:v>21.264500000000002</c:v>
                </c:pt>
                <c:pt idx="1270">
                  <c:v>21.281169999999999</c:v>
                </c:pt>
                <c:pt idx="1271">
                  <c:v>21.297830000000001</c:v>
                </c:pt>
                <c:pt idx="1272">
                  <c:v>21.314499999999999</c:v>
                </c:pt>
                <c:pt idx="1273">
                  <c:v>21.33117</c:v>
                </c:pt>
                <c:pt idx="1274">
                  <c:v>21.347829999999998</c:v>
                </c:pt>
                <c:pt idx="1275">
                  <c:v>21.3645</c:v>
                </c:pt>
                <c:pt idx="1276">
                  <c:v>21.381170000000001</c:v>
                </c:pt>
                <c:pt idx="1277">
                  <c:v>21.397829999999999</c:v>
                </c:pt>
                <c:pt idx="1278">
                  <c:v>21.4145</c:v>
                </c:pt>
                <c:pt idx="1279">
                  <c:v>21.431170000000002</c:v>
                </c:pt>
                <c:pt idx="1280">
                  <c:v>21.44783</c:v>
                </c:pt>
                <c:pt idx="1281">
                  <c:v>21.464500000000001</c:v>
                </c:pt>
                <c:pt idx="1282">
                  <c:v>21.481169999999999</c:v>
                </c:pt>
                <c:pt idx="1283">
                  <c:v>21.49783</c:v>
                </c:pt>
                <c:pt idx="1284">
                  <c:v>21.514500000000002</c:v>
                </c:pt>
                <c:pt idx="1285">
                  <c:v>21.531169999999999</c:v>
                </c:pt>
                <c:pt idx="1286">
                  <c:v>21.547830000000001</c:v>
                </c:pt>
                <c:pt idx="1287">
                  <c:v>21.564499999999999</c:v>
                </c:pt>
                <c:pt idx="1288">
                  <c:v>21.58117</c:v>
                </c:pt>
                <c:pt idx="1289">
                  <c:v>21.597829999999998</c:v>
                </c:pt>
                <c:pt idx="1290">
                  <c:v>21.6145</c:v>
                </c:pt>
                <c:pt idx="1291">
                  <c:v>21.631170000000001</c:v>
                </c:pt>
                <c:pt idx="1292">
                  <c:v>21.647829999999999</c:v>
                </c:pt>
                <c:pt idx="1293">
                  <c:v>21.6645</c:v>
                </c:pt>
                <c:pt idx="1294">
                  <c:v>21.681170000000002</c:v>
                </c:pt>
                <c:pt idx="1295">
                  <c:v>21.69783</c:v>
                </c:pt>
                <c:pt idx="1296">
                  <c:v>21.714500000000001</c:v>
                </c:pt>
                <c:pt idx="1297">
                  <c:v>21.731169999999999</c:v>
                </c:pt>
                <c:pt idx="1298">
                  <c:v>21.74783</c:v>
                </c:pt>
                <c:pt idx="1299">
                  <c:v>21.764500000000002</c:v>
                </c:pt>
                <c:pt idx="1300">
                  <c:v>21.781169999999999</c:v>
                </c:pt>
                <c:pt idx="1301">
                  <c:v>21.797830000000001</c:v>
                </c:pt>
                <c:pt idx="1302">
                  <c:v>21.814499999999999</c:v>
                </c:pt>
                <c:pt idx="1303">
                  <c:v>21.83117</c:v>
                </c:pt>
                <c:pt idx="1304">
                  <c:v>21.847829999999998</c:v>
                </c:pt>
                <c:pt idx="1305">
                  <c:v>21.8645</c:v>
                </c:pt>
                <c:pt idx="1306">
                  <c:v>21.881170000000001</c:v>
                </c:pt>
                <c:pt idx="1307">
                  <c:v>21.897829999999999</c:v>
                </c:pt>
                <c:pt idx="1308">
                  <c:v>21.9145</c:v>
                </c:pt>
                <c:pt idx="1309">
                  <c:v>21.931170000000002</c:v>
                </c:pt>
                <c:pt idx="1310">
                  <c:v>21.94783</c:v>
                </c:pt>
                <c:pt idx="1311">
                  <c:v>21.964500000000001</c:v>
                </c:pt>
                <c:pt idx="1312">
                  <c:v>21.981169999999999</c:v>
                </c:pt>
                <c:pt idx="1313">
                  <c:v>21.99783</c:v>
                </c:pt>
                <c:pt idx="1314">
                  <c:v>22.014500000000002</c:v>
                </c:pt>
                <c:pt idx="1315">
                  <c:v>22.031169999999999</c:v>
                </c:pt>
                <c:pt idx="1316">
                  <c:v>22.047830000000001</c:v>
                </c:pt>
                <c:pt idx="1317">
                  <c:v>22.064499999999999</c:v>
                </c:pt>
                <c:pt idx="1318">
                  <c:v>22.08117</c:v>
                </c:pt>
                <c:pt idx="1319">
                  <c:v>22.097829999999998</c:v>
                </c:pt>
                <c:pt idx="1320">
                  <c:v>22.1145</c:v>
                </c:pt>
                <c:pt idx="1321">
                  <c:v>22.131080000000001</c:v>
                </c:pt>
                <c:pt idx="1322">
                  <c:v>22.147749999999998</c:v>
                </c:pt>
                <c:pt idx="1323">
                  <c:v>22.16442</c:v>
                </c:pt>
                <c:pt idx="1324">
                  <c:v>22.181080000000001</c:v>
                </c:pt>
                <c:pt idx="1325">
                  <c:v>22.197749999999999</c:v>
                </c:pt>
                <c:pt idx="1326">
                  <c:v>22.21442</c:v>
                </c:pt>
                <c:pt idx="1327">
                  <c:v>22.231079999999999</c:v>
                </c:pt>
                <c:pt idx="1328">
                  <c:v>22.24775</c:v>
                </c:pt>
                <c:pt idx="1329">
                  <c:v>22.264420000000001</c:v>
                </c:pt>
                <c:pt idx="1330">
                  <c:v>22.281079999999999</c:v>
                </c:pt>
                <c:pt idx="1331">
                  <c:v>22.297750000000001</c:v>
                </c:pt>
                <c:pt idx="1332">
                  <c:v>22.314419999999998</c:v>
                </c:pt>
                <c:pt idx="1333">
                  <c:v>22.33108</c:v>
                </c:pt>
                <c:pt idx="1334">
                  <c:v>22.347750000000001</c:v>
                </c:pt>
                <c:pt idx="1335">
                  <c:v>22.364419999999999</c:v>
                </c:pt>
                <c:pt idx="1336">
                  <c:v>22.381080000000001</c:v>
                </c:pt>
                <c:pt idx="1337">
                  <c:v>22.397749999999998</c:v>
                </c:pt>
                <c:pt idx="1338">
                  <c:v>22.41442</c:v>
                </c:pt>
                <c:pt idx="1339">
                  <c:v>22.431080000000001</c:v>
                </c:pt>
                <c:pt idx="1340">
                  <c:v>22.447749999999999</c:v>
                </c:pt>
                <c:pt idx="1341">
                  <c:v>22.46442</c:v>
                </c:pt>
                <c:pt idx="1342">
                  <c:v>22.481079999999999</c:v>
                </c:pt>
                <c:pt idx="1343">
                  <c:v>22.49775</c:v>
                </c:pt>
                <c:pt idx="1344">
                  <c:v>22.514420000000001</c:v>
                </c:pt>
                <c:pt idx="1345">
                  <c:v>22.531079999999999</c:v>
                </c:pt>
                <c:pt idx="1346">
                  <c:v>22.547750000000001</c:v>
                </c:pt>
                <c:pt idx="1347">
                  <c:v>22.564419999999998</c:v>
                </c:pt>
                <c:pt idx="1348">
                  <c:v>22.58108</c:v>
                </c:pt>
                <c:pt idx="1349">
                  <c:v>22.597750000000001</c:v>
                </c:pt>
                <c:pt idx="1350">
                  <c:v>22.614419999999999</c:v>
                </c:pt>
                <c:pt idx="1351">
                  <c:v>22.631080000000001</c:v>
                </c:pt>
                <c:pt idx="1352">
                  <c:v>22.647749999999998</c:v>
                </c:pt>
                <c:pt idx="1353">
                  <c:v>22.66442</c:v>
                </c:pt>
                <c:pt idx="1354">
                  <c:v>22.681080000000001</c:v>
                </c:pt>
                <c:pt idx="1355">
                  <c:v>22.697749999999999</c:v>
                </c:pt>
                <c:pt idx="1356">
                  <c:v>22.71442</c:v>
                </c:pt>
                <c:pt idx="1357">
                  <c:v>22.731079999999999</c:v>
                </c:pt>
                <c:pt idx="1358">
                  <c:v>22.74775</c:v>
                </c:pt>
                <c:pt idx="1359">
                  <c:v>22.764420000000001</c:v>
                </c:pt>
                <c:pt idx="1360">
                  <c:v>22.781079999999999</c:v>
                </c:pt>
                <c:pt idx="1361">
                  <c:v>22.797750000000001</c:v>
                </c:pt>
                <c:pt idx="1362">
                  <c:v>22.814419999999998</c:v>
                </c:pt>
                <c:pt idx="1363">
                  <c:v>22.83108</c:v>
                </c:pt>
                <c:pt idx="1364">
                  <c:v>22.847750000000001</c:v>
                </c:pt>
                <c:pt idx="1365">
                  <c:v>22.864419999999999</c:v>
                </c:pt>
                <c:pt idx="1366">
                  <c:v>22.881080000000001</c:v>
                </c:pt>
                <c:pt idx="1367">
                  <c:v>22.897749999999998</c:v>
                </c:pt>
                <c:pt idx="1368">
                  <c:v>22.91442</c:v>
                </c:pt>
                <c:pt idx="1369">
                  <c:v>22.931080000000001</c:v>
                </c:pt>
                <c:pt idx="1370">
                  <c:v>22.947749999999999</c:v>
                </c:pt>
                <c:pt idx="1371">
                  <c:v>22.96442</c:v>
                </c:pt>
                <c:pt idx="1372">
                  <c:v>22.981079999999999</c:v>
                </c:pt>
                <c:pt idx="1373">
                  <c:v>22.99775</c:v>
                </c:pt>
                <c:pt idx="1374">
                  <c:v>23.014420000000001</c:v>
                </c:pt>
                <c:pt idx="1375">
                  <c:v>23.031079999999999</c:v>
                </c:pt>
                <c:pt idx="1376">
                  <c:v>23.047750000000001</c:v>
                </c:pt>
                <c:pt idx="1377">
                  <c:v>23.064419999999998</c:v>
                </c:pt>
                <c:pt idx="1378">
                  <c:v>23.081</c:v>
                </c:pt>
                <c:pt idx="1379">
                  <c:v>23.097670000000001</c:v>
                </c:pt>
                <c:pt idx="1380">
                  <c:v>23.114329999999999</c:v>
                </c:pt>
                <c:pt idx="1381">
                  <c:v>23.131</c:v>
                </c:pt>
                <c:pt idx="1382">
                  <c:v>23.147670000000002</c:v>
                </c:pt>
                <c:pt idx="1383">
                  <c:v>23.16433</c:v>
                </c:pt>
                <c:pt idx="1384">
                  <c:v>23.181000000000001</c:v>
                </c:pt>
                <c:pt idx="1385">
                  <c:v>23.197669999999999</c:v>
                </c:pt>
                <c:pt idx="1386">
                  <c:v>23.21433</c:v>
                </c:pt>
                <c:pt idx="1387">
                  <c:v>23.231000000000002</c:v>
                </c:pt>
                <c:pt idx="1388">
                  <c:v>23.247669999999999</c:v>
                </c:pt>
                <c:pt idx="1389">
                  <c:v>23.264330000000001</c:v>
                </c:pt>
                <c:pt idx="1390">
                  <c:v>23.280999999999999</c:v>
                </c:pt>
                <c:pt idx="1391">
                  <c:v>23.29767</c:v>
                </c:pt>
                <c:pt idx="1392">
                  <c:v>23.314330000000002</c:v>
                </c:pt>
                <c:pt idx="1393">
                  <c:v>23.331</c:v>
                </c:pt>
                <c:pt idx="1394">
                  <c:v>23.347670000000001</c:v>
                </c:pt>
                <c:pt idx="1395">
                  <c:v>23.364329999999999</c:v>
                </c:pt>
                <c:pt idx="1396">
                  <c:v>23.381</c:v>
                </c:pt>
                <c:pt idx="1397">
                  <c:v>23.397670000000002</c:v>
                </c:pt>
                <c:pt idx="1398">
                  <c:v>23.41433</c:v>
                </c:pt>
                <c:pt idx="1399">
                  <c:v>23.431000000000001</c:v>
                </c:pt>
                <c:pt idx="1400">
                  <c:v>23.447669999999999</c:v>
                </c:pt>
                <c:pt idx="1401">
                  <c:v>23.46433</c:v>
                </c:pt>
                <c:pt idx="1402">
                  <c:v>23.481000000000002</c:v>
                </c:pt>
                <c:pt idx="1403">
                  <c:v>23.497669999999999</c:v>
                </c:pt>
                <c:pt idx="1404">
                  <c:v>23.514330000000001</c:v>
                </c:pt>
                <c:pt idx="1405">
                  <c:v>23.530999999999999</c:v>
                </c:pt>
                <c:pt idx="1406">
                  <c:v>23.54767</c:v>
                </c:pt>
                <c:pt idx="1407">
                  <c:v>23.564330000000002</c:v>
                </c:pt>
                <c:pt idx="1408">
                  <c:v>23.581</c:v>
                </c:pt>
                <c:pt idx="1409">
                  <c:v>23.597670000000001</c:v>
                </c:pt>
                <c:pt idx="1410">
                  <c:v>23.614329999999999</c:v>
                </c:pt>
                <c:pt idx="1411">
                  <c:v>23.631</c:v>
                </c:pt>
                <c:pt idx="1412">
                  <c:v>23.647670000000002</c:v>
                </c:pt>
                <c:pt idx="1413">
                  <c:v>23.66433</c:v>
                </c:pt>
                <c:pt idx="1414">
                  <c:v>23.681000000000001</c:v>
                </c:pt>
                <c:pt idx="1415">
                  <c:v>23.697669999999999</c:v>
                </c:pt>
                <c:pt idx="1416">
                  <c:v>23.71433</c:v>
                </c:pt>
                <c:pt idx="1417">
                  <c:v>23.731000000000002</c:v>
                </c:pt>
                <c:pt idx="1418">
                  <c:v>23.747669999999999</c:v>
                </c:pt>
                <c:pt idx="1419">
                  <c:v>23.764330000000001</c:v>
                </c:pt>
                <c:pt idx="1420">
                  <c:v>23.780999999999999</c:v>
                </c:pt>
                <c:pt idx="1421">
                  <c:v>23.79767</c:v>
                </c:pt>
                <c:pt idx="1422">
                  <c:v>23.814330000000002</c:v>
                </c:pt>
                <c:pt idx="1423">
                  <c:v>23.831</c:v>
                </c:pt>
                <c:pt idx="1424">
                  <c:v>23.847670000000001</c:v>
                </c:pt>
                <c:pt idx="1425">
                  <c:v>23.864329999999999</c:v>
                </c:pt>
                <c:pt idx="1426">
                  <c:v>23.881</c:v>
                </c:pt>
                <c:pt idx="1427">
                  <c:v>23.897670000000002</c:v>
                </c:pt>
                <c:pt idx="1428">
                  <c:v>23.91433</c:v>
                </c:pt>
                <c:pt idx="1429">
                  <c:v>23.931000000000001</c:v>
                </c:pt>
                <c:pt idx="1430">
                  <c:v>23.947669999999999</c:v>
                </c:pt>
                <c:pt idx="1431">
                  <c:v>23.96433</c:v>
                </c:pt>
                <c:pt idx="1432">
                  <c:v>23.981000000000002</c:v>
                </c:pt>
                <c:pt idx="1433">
                  <c:v>23.997669999999999</c:v>
                </c:pt>
                <c:pt idx="1434">
                  <c:v>24.014330000000001</c:v>
                </c:pt>
                <c:pt idx="1435">
                  <c:v>24.030919999999998</c:v>
                </c:pt>
                <c:pt idx="1436">
                  <c:v>24.04758</c:v>
                </c:pt>
                <c:pt idx="1437">
                  <c:v>24.064250000000001</c:v>
                </c:pt>
                <c:pt idx="1438">
                  <c:v>24.080919999999999</c:v>
                </c:pt>
                <c:pt idx="1439">
                  <c:v>24.097580000000001</c:v>
                </c:pt>
                <c:pt idx="1440">
                  <c:v>24.114249999999998</c:v>
                </c:pt>
                <c:pt idx="1441">
                  <c:v>24.13092</c:v>
                </c:pt>
                <c:pt idx="1442">
                  <c:v>24.147580000000001</c:v>
                </c:pt>
                <c:pt idx="1443">
                  <c:v>24.164249999999999</c:v>
                </c:pt>
                <c:pt idx="1444">
                  <c:v>24.18092</c:v>
                </c:pt>
                <c:pt idx="1445">
                  <c:v>24.197579999999999</c:v>
                </c:pt>
                <c:pt idx="1446">
                  <c:v>24.21425</c:v>
                </c:pt>
                <c:pt idx="1447">
                  <c:v>24.230920000000001</c:v>
                </c:pt>
                <c:pt idx="1448">
                  <c:v>24.247579999999999</c:v>
                </c:pt>
                <c:pt idx="1449">
                  <c:v>24.264250000000001</c:v>
                </c:pt>
                <c:pt idx="1450">
                  <c:v>24.280919999999998</c:v>
                </c:pt>
                <c:pt idx="1451">
                  <c:v>24.29758</c:v>
                </c:pt>
                <c:pt idx="1452">
                  <c:v>24.314250000000001</c:v>
                </c:pt>
                <c:pt idx="1453">
                  <c:v>24.330919999999999</c:v>
                </c:pt>
                <c:pt idx="1454">
                  <c:v>24.347580000000001</c:v>
                </c:pt>
                <c:pt idx="1455">
                  <c:v>24.364249999999998</c:v>
                </c:pt>
                <c:pt idx="1456">
                  <c:v>24.38092</c:v>
                </c:pt>
                <c:pt idx="1457">
                  <c:v>24.397580000000001</c:v>
                </c:pt>
                <c:pt idx="1458">
                  <c:v>24.414249999999999</c:v>
                </c:pt>
                <c:pt idx="1459">
                  <c:v>24.43092</c:v>
                </c:pt>
                <c:pt idx="1460">
                  <c:v>24.447579999999999</c:v>
                </c:pt>
                <c:pt idx="1461">
                  <c:v>24.46425</c:v>
                </c:pt>
                <c:pt idx="1462">
                  <c:v>24.480920000000001</c:v>
                </c:pt>
                <c:pt idx="1463">
                  <c:v>24.497579999999999</c:v>
                </c:pt>
                <c:pt idx="1464">
                  <c:v>24.514250000000001</c:v>
                </c:pt>
                <c:pt idx="1465">
                  <c:v>24.530919999999998</c:v>
                </c:pt>
                <c:pt idx="1466">
                  <c:v>24.54758</c:v>
                </c:pt>
                <c:pt idx="1467">
                  <c:v>24.564250000000001</c:v>
                </c:pt>
                <c:pt idx="1468">
                  <c:v>24.580919999999999</c:v>
                </c:pt>
                <c:pt idx="1469">
                  <c:v>24.597580000000001</c:v>
                </c:pt>
                <c:pt idx="1470">
                  <c:v>24.614249999999998</c:v>
                </c:pt>
                <c:pt idx="1471">
                  <c:v>24.63092</c:v>
                </c:pt>
                <c:pt idx="1472">
                  <c:v>24.647580000000001</c:v>
                </c:pt>
                <c:pt idx="1473">
                  <c:v>24.664249999999999</c:v>
                </c:pt>
                <c:pt idx="1474">
                  <c:v>24.68092</c:v>
                </c:pt>
                <c:pt idx="1475">
                  <c:v>24.697579999999999</c:v>
                </c:pt>
                <c:pt idx="1476">
                  <c:v>24.71425</c:v>
                </c:pt>
                <c:pt idx="1477">
                  <c:v>24.730920000000001</c:v>
                </c:pt>
                <c:pt idx="1478">
                  <c:v>24.747579999999999</c:v>
                </c:pt>
                <c:pt idx="1479">
                  <c:v>24.764250000000001</c:v>
                </c:pt>
                <c:pt idx="1480">
                  <c:v>24.780919999999998</c:v>
                </c:pt>
                <c:pt idx="1481">
                  <c:v>24.79758</c:v>
                </c:pt>
                <c:pt idx="1482">
                  <c:v>24.814250000000001</c:v>
                </c:pt>
                <c:pt idx="1483">
                  <c:v>24.830919999999999</c:v>
                </c:pt>
                <c:pt idx="1484">
                  <c:v>24.847580000000001</c:v>
                </c:pt>
                <c:pt idx="1485">
                  <c:v>24.864249999999998</c:v>
                </c:pt>
                <c:pt idx="1486">
                  <c:v>24.88092</c:v>
                </c:pt>
                <c:pt idx="1487">
                  <c:v>24.897580000000001</c:v>
                </c:pt>
                <c:pt idx="1488">
                  <c:v>24.914249999999999</c:v>
                </c:pt>
                <c:pt idx="1489">
                  <c:v>24.93092</c:v>
                </c:pt>
                <c:pt idx="1490">
                  <c:v>24.947579999999999</c:v>
                </c:pt>
                <c:pt idx="1491">
                  <c:v>24.96425</c:v>
                </c:pt>
                <c:pt idx="1492">
                  <c:v>24.980920000000001</c:v>
                </c:pt>
                <c:pt idx="1493">
                  <c:v>24.997499999999999</c:v>
                </c:pt>
                <c:pt idx="1494">
                  <c:v>25.01417</c:v>
                </c:pt>
                <c:pt idx="1495">
                  <c:v>25.030830000000002</c:v>
                </c:pt>
                <c:pt idx="1496">
                  <c:v>25.047499999999999</c:v>
                </c:pt>
                <c:pt idx="1497">
                  <c:v>25.064170000000001</c:v>
                </c:pt>
                <c:pt idx="1498">
                  <c:v>25.080829999999999</c:v>
                </c:pt>
                <c:pt idx="1499">
                  <c:v>25.0975</c:v>
                </c:pt>
                <c:pt idx="1500">
                  <c:v>25.114170000000001</c:v>
                </c:pt>
                <c:pt idx="1501">
                  <c:v>25.13083</c:v>
                </c:pt>
                <c:pt idx="1502">
                  <c:v>25.147500000000001</c:v>
                </c:pt>
                <c:pt idx="1503">
                  <c:v>25.164169999999999</c:v>
                </c:pt>
                <c:pt idx="1504">
                  <c:v>25.18083</c:v>
                </c:pt>
                <c:pt idx="1505">
                  <c:v>25.197500000000002</c:v>
                </c:pt>
                <c:pt idx="1506">
                  <c:v>25.214169999999999</c:v>
                </c:pt>
                <c:pt idx="1507">
                  <c:v>25.230830000000001</c:v>
                </c:pt>
                <c:pt idx="1508">
                  <c:v>25.247499999999999</c:v>
                </c:pt>
                <c:pt idx="1509">
                  <c:v>25.26417</c:v>
                </c:pt>
                <c:pt idx="1510">
                  <c:v>25.280830000000002</c:v>
                </c:pt>
                <c:pt idx="1511">
                  <c:v>25.297499999999999</c:v>
                </c:pt>
                <c:pt idx="1512">
                  <c:v>25.314170000000001</c:v>
                </c:pt>
                <c:pt idx="1513">
                  <c:v>25.330829999999999</c:v>
                </c:pt>
                <c:pt idx="1514">
                  <c:v>25.3475</c:v>
                </c:pt>
                <c:pt idx="1515">
                  <c:v>25.364170000000001</c:v>
                </c:pt>
                <c:pt idx="1516">
                  <c:v>25.38083</c:v>
                </c:pt>
                <c:pt idx="1517">
                  <c:v>25.397500000000001</c:v>
                </c:pt>
                <c:pt idx="1518">
                  <c:v>25.414169999999999</c:v>
                </c:pt>
                <c:pt idx="1519">
                  <c:v>25.43083</c:v>
                </c:pt>
                <c:pt idx="1520">
                  <c:v>25.447500000000002</c:v>
                </c:pt>
                <c:pt idx="1521">
                  <c:v>25.464169999999999</c:v>
                </c:pt>
                <c:pt idx="1522">
                  <c:v>25.480830000000001</c:v>
                </c:pt>
                <c:pt idx="1523">
                  <c:v>25.497499999999999</c:v>
                </c:pt>
                <c:pt idx="1524">
                  <c:v>25.51417</c:v>
                </c:pt>
                <c:pt idx="1525">
                  <c:v>25.530830000000002</c:v>
                </c:pt>
                <c:pt idx="1526">
                  <c:v>25.547499999999999</c:v>
                </c:pt>
                <c:pt idx="1527">
                  <c:v>25.564170000000001</c:v>
                </c:pt>
                <c:pt idx="1528">
                  <c:v>25.580829999999999</c:v>
                </c:pt>
                <c:pt idx="1529">
                  <c:v>25.5975</c:v>
                </c:pt>
                <c:pt idx="1530">
                  <c:v>25.614170000000001</c:v>
                </c:pt>
                <c:pt idx="1531">
                  <c:v>25.63083</c:v>
                </c:pt>
                <c:pt idx="1532">
                  <c:v>25.647500000000001</c:v>
                </c:pt>
                <c:pt idx="1533">
                  <c:v>25.664169999999999</c:v>
                </c:pt>
                <c:pt idx="1534">
                  <c:v>25.68083</c:v>
                </c:pt>
                <c:pt idx="1535">
                  <c:v>25.697500000000002</c:v>
                </c:pt>
                <c:pt idx="1536">
                  <c:v>25.714169999999999</c:v>
                </c:pt>
                <c:pt idx="1537">
                  <c:v>25.730830000000001</c:v>
                </c:pt>
                <c:pt idx="1538">
                  <c:v>25.747499999999999</c:v>
                </c:pt>
                <c:pt idx="1539">
                  <c:v>25.76417</c:v>
                </c:pt>
                <c:pt idx="1540">
                  <c:v>25.780830000000002</c:v>
                </c:pt>
                <c:pt idx="1541">
                  <c:v>25.797499999999999</c:v>
                </c:pt>
                <c:pt idx="1542">
                  <c:v>25.814170000000001</c:v>
                </c:pt>
                <c:pt idx="1543">
                  <c:v>25.830829999999999</c:v>
                </c:pt>
                <c:pt idx="1544">
                  <c:v>25.8475</c:v>
                </c:pt>
                <c:pt idx="1545">
                  <c:v>25.864170000000001</c:v>
                </c:pt>
                <c:pt idx="1546">
                  <c:v>25.88083</c:v>
                </c:pt>
                <c:pt idx="1547">
                  <c:v>25.897500000000001</c:v>
                </c:pt>
                <c:pt idx="1548">
                  <c:v>25.914169999999999</c:v>
                </c:pt>
                <c:pt idx="1549">
                  <c:v>25.93083</c:v>
                </c:pt>
                <c:pt idx="1550">
                  <c:v>25.947420000000001</c:v>
                </c:pt>
                <c:pt idx="1551">
                  <c:v>25.964079999999999</c:v>
                </c:pt>
                <c:pt idx="1552">
                  <c:v>25.98075</c:v>
                </c:pt>
                <c:pt idx="1553">
                  <c:v>25.997420000000002</c:v>
                </c:pt>
                <c:pt idx="1554">
                  <c:v>26.01408</c:v>
                </c:pt>
                <c:pt idx="1555">
                  <c:v>26.030750000000001</c:v>
                </c:pt>
                <c:pt idx="1556">
                  <c:v>26.047419999999999</c:v>
                </c:pt>
                <c:pt idx="1557">
                  <c:v>26.064080000000001</c:v>
                </c:pt>
                <c:pt idx="1558">
                  <c:v>26.080749999999998</c:v>
                </c:pt>
                <c:pt idx="1559">
                  <c:v>26.09742</c:v>
                </c:pt>
                <c:pt idx="1560">
                  <c:v>26.114080000000001</c:v>
                </c:pt>
                <c:pt idx="1561">
                  <c:v>26.130749999999999</c:v>
                </c:pt>
                <c:pt idx="1562">
                  <c:v>26.14742</c:v>
                </c:pt>
                <c:pt idx="1563">
                  <c:v>26.164079999999998</c:v>
                </c:pt>
                <c:pt idx="1564">
                  <c:v>26.18075</c:v>
                </c:pt>
                <c:pt idx="1565">
                  <c:v>26.197420000000001</c:v>
                </c:pt>
                <c:pt idx="1566">
                  <c:v>26.214079999999999</c:v>
                </c:pt>
                <c:pt idx="1567">
                  <c:v>26.23075</c:v>
                </c:pt>
                <c:pt idx="1568">
                  <c:v>26.247420000000002</c:v>
                </c:pt>
                <c:pt idx="1569">
                  <c:v>26.26408</c:v>
                </c:pt>
                <c:pt idx="1570">
                  <c:v>26.280750000000001</c:v>
                </c:pt>
                <c:pt idx="1571">
                  <c:v>26.297419999999999</c:v>
                </c:pt>
                <c:pt idx="1572">
                  <c:v>26.314080000000001</c:v>
                </c:pt>
                <c:pt idx="1573">
                  <c:v>26.330749999999998</c:v>
                </c:pt>
                <c:pt idx="1574">
                  <c:v>26.34742</c:v>
                </c:pt>
                <c:pt idx="1575">
                  <c:v>26.364080000000001</c:v>
                </c:pt>
                <c:pt idx="1576">
                  <c:v>26.380749999999999</c:v>
                </c:pt>
                <c:pt idx="1577">
                  <c:v>26.39742</c:v>
                </c:pt>
                <c:pt idx="1578">
                  <c:v>26.414079999999998</c:v>
                </c:pt>
                <c:pt idx="1579">
                  <c:v>26.43075</c:v>
                </c:pt>
                <c:pt idx="1580">
                  <c:v>26.447420000000001</c:v>
                </c:pt>
                <c:pt idx="1581">
                  <c:v>26.464079999999999</c:v>
                </c:pt>
                <c:pt idx="1582">
                  <c:v>26.48075</c:v>
                </c:pt>
                <c:pt idx="1583">
                  <c:v>26.497420000000002</c:v>
                </c:pt>
                <c:pt idx="1584">
                  <c:v>26.51408</c:v>
                </c:pt>
                <c:pt idx="1585">
                  <c:v>26.530750000000001</c:v>
                </c:pt>
                <c:pt idx="1586">
                  <c:v>26.547419999999999</c:v>
                </c:pt>
                <c:pt idx="1587">
                  <c:v>26.564080000000001</c:v>
                </c:pt>
                <c:pt idx="1588">
                  <c:v>26.580749999999998</c:v>
                </c:pt>
                <c:pt idx="1589">
                  <c:v>26.59742</c:v>
                </c:pt>
                <c:pt idx="1590">
                  <c:v>26.614080000000001</c:v>
                </c:pt>
                <c:pt idx="1591">
                  <c:v>26.630749999999999</c:v>
                </c:pt>
                <c:pt idx="1592">
                  <c:v>26.64742</c:v>
                </c:pt>
                <c:pt idx="1593">
                  <c:v>26.664079999999998</c:v>
                </c:pt>
                <c:pt idx="1594">
                  <c:v>26.68075</c:v>
                </c:pt>
                <c:pt idx="1595">
                  <c:v>26.697420000000001</c:v>
                </c:pt>
                <c:pt idx="1596">
                  <c:v>26.714079999999999</c:v>
                </c:pt>
                <c:pt idx="1597">
                  <c:v>26.73075</c:v>
                </c:pt>
                <c:pt idx="1598">
                  <c:v>26.747420000000002</c:v>
                </c:pt>
                <c:pt idx="1599">
                  <c:v>26.76408</c:v>
                </c:pt>
                <c:pt idx="1600">
                  <c:v>26.780750000000001</c:v>
                </c:pt>
                <c:pt idx="1601">
                  <c:v>26.797419999999999</c:v>
                </c:pt>
                <c:pt idx="1602">
                  <c:v>26.814080000000001</c:v>
                </c:pt>
                <c:pt idx="1603">
                  <c:v>26.830749999999998</c:v>
                </c:pt>
                <c:pt idx="1604">
                  <c:v>26.84742</c:v>
                </c:pt>
                <c:pt idx="1605">
                  <c:v>26.864080000000001</c:v>
                </c:pt>
                <c:pt idx="1606">
                  <c:v>26.880749999999999</c:v>
                </c:pt>
                <c:pt idx="1607">
                  <c:v>26.89742</c:v>
                </c:pt>
                <c:pt idx="1608">
                  <c:v>26.914000000000001</c:v>
                </c:pt>
                <c:pt idx="1609">
                  <c:v>26.930669999999999</c:v>
                </c:pt>
                <c:pt idx="1610">
                  <c:v>26.947330000000001</c:v>
                </c:pt>
                <c:pt idx="1611">
                  <c:v>26.963999999999999</c:v>
                </c:pt>
                <c:pt idx="1612">
                  <c:v>26.98067</c:v>
                </c:pt>
                <c:pt idx="1613">
                  <c:v>26.997330000000002</c:v>
                </c:pt>
                <c:pt idx="1614">
                  <c:v>27.013999999999999</c:v>
                </c:pt>
                <c:pt idx="1615">
                  <c:v>27.030670000000001</c:v>
                </c:pt>
                <c:pt idx="1616">
                  <c:v>27.047329999999999</c:v>
                </c:pt>
                <c:pt idx="1617">
                  <c:v>27.064</c:v>
                </c:pt>
                <c:pt idx="1618">
                  <c:v>27.080670000000001</c:v>
                </c:pt>
                <c:pt idx="1619">
                  <c:v>27.097329999999999</c:v>
                </c:pt>
                <c:pt idx="1620">
                  <c:v>27.114000000000001</c:v>
                </c:pt>
                <c:pt idx="1621">
                  <c:v>27.130669999999999</c:v>
                </c:pt>
                <c:pt idx="1622">
                  <c:v>27.14733</c:v>
                </c:pt>
                <c:pt idx="1623">
                  <c:v>27.164000000000001</c:v>
                </c:pt>
                <c:pt idx="1624">
                  <c:v>27.180669999999999</c:v>
                </c:pt>
                <c:pt idx="1625">
                  <c:v>27.197330000000001</c:v>
                </c:pt>
                <c:pt idx="1626">
                  <c:v>27.213999999999999</c:v>
                </c:pt>
                <c:pt idx="1627">
                  <c:v>27.23067</c:v>
                </c:pt>
                <c:pt idx="1628">
                  <c:v>27.247330000000002</c:v>
                </c:pt>
                <c:pt idx="1629">
                  <c:v>27.263999999999999</c:v>
                </c:pt>
                <c:pt idx="1630">
                  <c:v>27.280670000000001</c:v>
                </c:pt>
                <c:pt idx="1631">
                  <c:v>27.297329999999999</c:v>
                </c:pt>
                <c:pt idx="1632">
                  <c:v>27.314</c:v>
                </c:pt>
                <c:pt idx="1633">
                  <c:v>27.330670000000001</c:v>
                </c:pt>
                <c:pt idx="1634">
                  <c:v>27.347329999999999</c:v>
                </c:pt>
                <c:pt idx="1635">
                  <c:v>27.364000000000001</c:v>
                </c:pt>
                <c:pt idx="1636">
                  <c:v>27.380669999999999</c:v>
                </c:pt>
                <c:pt idx="1637">
                  <c:v>27.39733</c:v>
                </c:pt>
                <c:pt idx="1638">
                  <c:v>27.414000000000001</c:v>
                </c:pt>
                <c:pt idx="1639">
                  <c:v>27.430669999999999</c:v>
                </c:pt>
                <c:pt idx="1640">
                  <c:v>27.447330000000001</c:v>
                </c:pt>
                <c:pt idx="1641">
                  <c:v>27.463999999999999</c:v>
                </c:pt>
                <c:pt idx="1642">
                  <c:v>27.48067</c:v>
                </c:pt>
                <c:pt idx="1643">
                  <c:v>27.497330000000002</c:v>
                </c:pt>
                <c:pt idx="1644">
                  <c:v>27.513999999999999</c:v>
                </c:pt>
                <c:pt idx="1645">
                  <c:v>27.530670000000001</c:v>
                </c:pt>
                <c:pt idx="1646">
                  <c:v>27.547329999999999</c:v>
                </c:pt>
                <c:pt idx="1647">
                  <c:v>27.564</c:v>
                </c:pt>
                <c:pt idx="1648">
                  <c:v>27.580670000000001</c:v>
                </c:pt>
                <c:pt idx="1649">
                  <c:v>27.597329999999999</c:v>
                </c:pt>
                <c:pt idx="1650">
                  <c:v>27.614000000000001</c:v>
                </c:pt>
                <c:pt idx="1651">
                  <c:v>27.630669999999999</c:v>
                </c:pt>
                <c:pt idx="1652">
                  <c:v>27.64733</c:v>
                </c:pt>
                <c:pt idx="1653">
                  <c:v>27.664000000000001</c:v>
                </c:pt>
                <c:pt idx="1654">
                  <c:v>27.680669999999999</c:v>
                </c:pt>
                <c:pt idx="1655">
                  <c:v>27.697330000000001</c:v>
                </c:pt>
                <c:pt idx="1656">
                  <c:v>27.713999999999999</c:v>
                </c:pt>
                <c:pt idx="1657">
                  <c:v>27.73067</c:v>
                </c:pt>
                <c:pt idx="1658">
                  <c:v>27.747330000000002</c:v>
                </c:pt>
                <c:pt idx="1659">
                  <c:v>27.763999999999999</c:v>
                </c:pt>
                <c:pt idx="1660">
                  <c:v>27.780670000000001</c:v>
                </c:pt>
                <c:pt idx="1661">
                  <c:v>27.797329999999999</c:v>
                </c:pt>
                <c:pt idx="1662">
                  <c:v>27.814</c:v>
                </c:pt>
                <c:pt idx="1663">
                  <c:v>27.830670000000001</c:v>
                </c:pt>
                <c:pt idx="1664">
                  <c:v>27.847329999999999</c:v>
                </c:pt>
                <c:pt idx="1665">
                  <c:v>27.86392</c:v>
                </c:pt>
                <c:pt idx="1666">
                  <c:v>27.880579999999998</c:v>
                </c:pt>
                <c:pt idx="1667">
                  <c:v>27.89725</c:v>
                </c:pt>
                <c:pt idx="1668">
                  <c:v>27.913920000000001</c:v>
                </c:pt>
                <c:pt idx="1669">
                  <c:v>27.930579999999999</c:v>
                </c:pt>
                <c:pt idx="1670">
                  <c:v>27.94725</c:v>
                </c:pt>
                <c:pt idx="1671">
                  <c:v>27.963920000000002</c:v>
                </c:pt>
                <c:pt idx="1672">
                  <c:v>27.98058</c:v>
                </c:pt>
                <c:pt idx="1673">
                  <c:v>27.997250000000001</c:v>
                </c:pt>
                <c:pt idx="1674">
                  <c:v>28.013919999999999</c:v>
                </c:pt>
                <c:pt idx="1675">
                  <c:v>28.03058</c:v>
                </c:pt>
                <c:pt idx="1676">
                  <c:v>28.047249999999998</c:v>
                </c:pt>
                <c:pt idx="1677">
                  <c:v>28.06392</c:v>
                </c:pt>
                <c:pt idx="1678">
                  <c:v>28.080580000000001</c:v>
                </c:pt>
                <c:pt idx="1679">
                  <c:v>28.097249999999999</c:v>
                </c:pt>
                <c:pt idx="1680">
                  <c:v>28.11392</c:v>
                </c:pt>
                <c:pt idx="1681">
                  <c:v>28.130579999999998</c:v>
                </c:pt>
                <c:pt idx="1682">
                  <c:v>28.14725</c:v>
                </c:pt>
                <c:pt idx="1683">
                  <c:v>28.163920000000001</c:v>
                </c:pt>
                <c:pt idx="1684">
                  <c:v>28.180579999999999</c:v>
                </c:pt>
                <c:pt idx="1685">
                  <c:v>28.19725</c:v>
                </c:pt>
                <c:pt idx="1686">
                  <c:v>28.213920000000002</c:v>
                </c:pt>
                <c:pt idx="1687">
                  <c:v>28.23058</c:v>
                </c:pt>
                <c:pt idx="1688">
                  <c:v>28.247250000000001</c:v>
                </c:pt>
                <c:pt idx="1689">
                  <c:v>28.263919999999999</c:v>
                </c:pt>
                <c:pt idx="1690">
                  <c:v>28.28058</c:v>
                </c:pt>
                <c:pt idx="1691">
                  <c:v>28.297249999999998</c:v>
                </c:pt>
                <c:pt idx="1692">
                  <c:v>28.31392</c:v>
                </c:pt>
                <c:pt idx="1693">
                  <c:v>28.330580000000001</c:v>
                </c:pt>
                <c:pt idx="1694">
                  <c:v>28.347249999999999</c:v>
                </c:pt>
                <c:pt idx="1695">
                  <c:v>28.36392</c:v>
                </c:pt>
                <c:pt idx="1696">
                  <c:v>28.380579999999998</c:v>
                </c:pt>
                <c:pt idx="1697">
                  <c:v>28.39725</c:v>
                </c:pt>
                <c:pt idx="1698">
                  <c:v>28.413920000000001</c:v>
                </c:pt>
                <c:pt idx="1699">
                  <c:v>28.430579999999999</c:v>
                </c:pt>
                <c:pt idx="1700">
                  <c:v>28.44725</c:v>
                </c:pt>
                <c:pt idx="1701">
                  <c:v>28.463920000000002</c:v>
                </c:pt>
                <c:pt idx="1702">
                  <c:v>28.48058</c:v>
                </c:pt>
                <c:pt idx="1703">
                  <c:v>28.497250000000001</c:v>
                </c:pt>
                <c:pt idx="1704">
                  <c:v>28.513919999999999</c:v>
                </c:pt>
                <c:pt idx="1705">
                  <c:v>28.53058</c:v>
                </c:pt>
                <c:pt idx="1706">
                  <c:v>28.547249999999998</c:v>
                </c:pt>
                <c:pt idx="1707">
                  <c:v>28.56392</c:v>
                </c:pt>
                <c:pt idx="1708">
                  <c:v>28.580580000000001</c:v>
                </c:pt>
                <c:pt idx="1709">
                  <c:v>28.597249999999999</c:v>
                </c:pt>
                <c:pt idx="1710">
                  <c:v>28.61392</c:v>
                </c:pt>
                <c:pt idx="1711">
                  <c:v>28.630579999999998</c:v>
                </c:pt>
                <c:pt idx="1712">
                  <c:v>28.64725</c:v>
                </c:pt>
                <c:pt idx="1713">
                  <c:v>28.663920000000001</c:v>
                </c:pt>
                <c:pt idx="1714">
                  <c:v>28.680579999999999</c:v>
                </c:pt>
                <c:pt idx="1715">
                  <c:v>28.69725</c:v>
                </c:pt>
                <c:pt idx="1716">
                  <c:v>28.713920000000002</c:v>
                </c:pt>
                <c:pt idx="1717">
                  <c:v>28.73058</c:v>
                </c:pt>
                <c:pt idx="1718">
                  <c:v>28.747250000000001</c:v>
                </c:pt>
                <c:pt idx="1719">
                  <c:v>28.763919999999999</c:v>
                </c:pt>
                <c:pt idx="1720">
                  <c:v>28.78058</c:v>
                </c:pt>
                <c:pt idx="1721">
                  <c:v>28.797249999999998</c:v>
                </c:pt>
                <c:pt idx="1722">
                  <c:v>28.813829999999999</c:v>
                </c:pt>
                <c:pt idx="1723">
                  <c:v>28.830500000000001</c:v>
                </c:pt>
                <c:pt idx="1724">
                  <c:v>28.847169999999998</c:v>
                </c:pt>
                <c:pt idx="1725">
                  <c:v>28.86383</c:v>
                </c:pt>
                <c:pt idx="1726">
                  <c:v>28.880500000000001</c:v>
                </c:pt>
                <c:pt idx="1727">
                  <c:v>28.897169999999999</c:v>
                </c:pt>
                <c:pt idx="1728">
                  <c:v>28.913830000000001</c:v>
                </c:pt>
                <c:pt idx="1729">
                  <c:v>28.930499999999999</c:v>
                </c:pt>
                <c:pt idx="1730">
                  <c:v>28.94717</c:v>
                </c:pt>
                <c:pt idx="1731">
                  <c:v>28.963830000000002</c:v>
                </c:pt>
                <c:pt idx="1732">
                  <c:v>28.980499999999999</c:v>
                </c:pt>
                <c:pt idx="1733">
                  <c:v>28.997170000000001</c:v>
                </c:pt>
                <c:pt idx="1734">
                  <c:v>29.013829999999999</c:v>
                </c:pt>
                <c:pt idx="1735">
                  <c:v>29.0305</c:v>
                </c:pt>
                <c:pt idx="1736">
                  <c:v>29.047170000000001</c:v>
                </c:pt>
                <c:pt idx="1737">
                  <c:v>29.063829999999999</c:v>
                </c:pt>
                <c:pt idx="1738">
                  <c:v>29.080500000000001</c:v>
                </c:pt>
                <c:pt idx="1739">
                  <c:v>29.097169999999998</c:v>
                </c:pt>
                <c:pt idx="1740">
                  <c:v>29.11383</c:v>
                </c:pt>
                <c:pt idx="1741">
                  <c:v>29.130500000000001</c:v>
                </c:pt>
                <c:pt idx="1742">
                  <c:v>29.147169999999999</c:v>
                </c:pt>
                <c:pt idx="1743">
                  <c:v>29.163830000000001</c:v>
                </c:pt>
                <c:pt idx="1744">
                  <c:v>29.180499999999999</c:v>
                </c:pt>
                <c:pt idx="1745">
                  <c:v>29.19717</c:v>
                </c:pt>
                <c:pt idx="1746">
                  <c:v>29.213830000000002</c:v>
                </c:pt>
                <c:pt idx="1747">
                  <c:v>29.230499999999999</c:v>
                </c:pt>
                <c:pt idx="1748">
                  <c:v>29.247170000000001</c:v>
                </c:pt>
                <c:pt idx="1749">
                  <c:v>29.263829999999999</c:v>
                </c:pt>
                <c:pt idx="1750">
                  <c:v>29.2805</c:v>
                </c:pt>
                <c:pt idx="1751">
                  <c:v>29.297170000000001</c:v>
                </c:pt>
                <c:pt idx="1752">
                  <c:v>29.313829999999999</c:v>
                </c:pt>
                <c:pt idx="1753">
                  <c:v>29.330500000000001</c:v>
                </c:pt>
                <c:pt idx="1754">
                  <c:v>29.347169999999998</c:v>
                </c:pt>
                <c:pt idx="1755">
                  <c:v>29.36383</c:v>
                </c:pt>
                <c:pt idx="1756">
                  <c:v>29.380500000000001</c:v>
                </c:pt>
                <c:pt idx="1757">
                  <c:v>29.397169999999999</c:v>
                </c:pt>
                <c:pt idx="1758">
                  <c:v>29.413830000000001</c:v>
                </c:pt>
                <c:pt idx="1759">
                  <c:v>29.430499999999999</c:v>
                </c:pt>
                <c:pt idx="1760">
                  <c:v>29.44717</c:v>
                </c:pt>
                <c:pt idx="1761">
                  <c:v>29.463830000000002</c:v>
                </c:pt>
                <c:pt idx="1762">
                  <c:v>29.480499999999999</c:v>
                </c:pt>
                <c:pt idx="1763">
                  <c:v>29.497170000000001</c:v>
                </c:pt>
                <c:pt idx="1764">
                  <c:v>29.513829999999999</c:v>
                </c:pt>
                <c:pt idx="1765">
                  <c:v>29.5305</c:v>
                </c:pt>
                <c:pt idx="1766">
                  <c:v>29.547170000000001</c:v>
                </c:pt>
                <c:pt idx="1767">
                  <c:v>29.563829999999999</c:v>
                </c:pt>
                <c:pt idx="1768">
                  <c:v>29.580500000000001</c:v>
                </c:pt>
                <c:pt idx="1769">
                  <c:v>29.597169999999998</c:v>
                </c:pt>
                <c:pt idx="1770">
                  <c:v>29.61383</c:v>
                </c:pt>
                <c:pt idx="1771">
                  <c:v>29.630500000000001</c:v>
                </c:pt>
                <c:pt idx="1772">
                  <c:v>29.647169999999999</c:v>
                </c:pt>
                <c:pt idx="1773">
                  <c:v>29.663830000000001</c:v>
                </c:pt>
                <c:pt idx="1774">
                  <c:v>29.680499999999999</c:v>
                </c:pt>
                <c:pt idx="1775">
                  <c:v>29.69717</c:v>
                </c:pt>
                <c:pt idx="1776">
                  <c:v>29.713830000000002</c:v>
                </c:pt>
                <c:pt idx="1777">
                  <c:v>29.730499999999999</c:v>
                </c:pt>
                <c:pt idx="1778">
                  <c:v>29.747170000000001</c:v>
                </c:pt>
                <c:pt idx="1779">
                  <c:v>29.763750000000002</c:v>
                </c:pt>
                <c:pt idx="1780">
                  <c:v>29.780419999999999</c:v>
                </c:pt>
                <c:pt idx="1781">
                  <c:v>29.797080000000001</c:v>
                </c:pt>
                <c:pt idx="1782">
                  <c:v>29.813749999999999</c:v>
                </c:pt>
                <c:pt idx="1783">
                  <c:v>29.83042</c:v>
                </c:pt>
                <c:pt idx="1784">
                  <c:v>29.847079999999998</c:v>
                </c:pt>
                <c:pt idx="1785">
                  <c:v>29.86375</c:v>
                </c:pt>
                <c:pt idx="1786">
                  <c:v>29.880420000000001</c:v>
                </c:pt>
                <c:pt idx="1787">
                  <c:v>29.897079999999999</c:v>
                </c:pt>
                <c:pt idx="1788">
                  <c:v>29.91375</c:v>
                </c:pt>
                <c:pt idx="1789">
                  <c:v>29.930420000000002</c:v>
                </c:pt>
                <c:pt idx="1790">
                  <c:v>29.94708</c:v>
                </c:pt>
                <c:pt idx="1791">
                  <c:v>29.963750000000001</c:v>
                </c:pt>
                <c:pt idx="1792">
                  <c:v>29.980419999999999</c:v>
                </c:pt>
                <c:pt idx="1793">
                  <c:v>29.99708</c:v>
                </c:pt>
                <c:pt idx="1794">
                  <c:v>30.013750000000002</c:v>
                </c:pt>
                <c:pt idx="1795">
                  <c:v>30.030419999999999</c:v>
                </c:pt>
                <c:pt idx="1796">
                  <c:v>30.047080000000001</c:v>
                </c:pt>
                <c:pt idx="1797">
                  <c:v>30.063749999999999</c:v>
                </c:pt>
                <c:pt idx="1798">
                  <c:v>30.08042</c:v>
                </c:pt>
                <c:pt idx="1799">
                  <c:v>30.097079999999998</c:v>
                </c:pt>
                <c:pt idx="1800">
                  <c:v>30.11375</c:v>
                </c:pt>
                <c:pt idx="1801">
                  <c:v>30.130420000000001</c:v>
                </c:pt>
                <c:pt idx="1802">
                  <c:v>30.147079999999999</c:v>
                </c:pt>
                <c:pt idx="1803">
                  <c:v>30.16375</c:v>
                </c:pt>
                <c:pt idx="1804">
                  <c:v>30.180420000000002</c:v>
                </c:pt>
                <c:pt idx="1805">
                  <c:v>30.19708</c:v>
                </c:pt>
                <c:pt idx="1806">
                  <c:v>30.213750000000001</c:v>
                </c:pt>
                <c:pt idx="1807">
                  <c:v>30.230419999999999</c:v>
                </c:pt>
                <c:pt idx="1808">
                  <c:v>30.24708</c:v>
                </c:pt>
                <c:pt idx="1809">
                  <c:v>30.263750000000002</c:v>
                </c:pt>
                <c:pt idx="1810">
                  <c:v>30.280419999999999</c:v>
                </c:pt>
                <c:pt idx="1811">
                  <c:v>30.297080000000001</c:v>
                </c:pt>
                <c:pt idx="1812">
                  <c:v>30.313749999999999</c:v>
                </c:pt>
                <c:pt idx="1813">
                  <c:v>30.33042</c:v>
                </c:pt>
                <c:pt idx="1814">
                  <c:v>30.347079999999998</c:v>
                </c:pt>
                <c:pt idx="1815">
                  <c:v>30.36375</c:v>
                </c:pt>
                <c:pt idx="1816">
                  <c:v>30.380420000000001</c:v>
                </c:pt>
                <c:pt idx="1817">
                  <c:v>30.397079999999999</c:v>
                </c:pt>
                <c:pt idx="1818">
                  <c:v>30.41375</c:v>
                </c:pt>
                <c:pt idx="1819">
                  <c:v>30.430420000000002</c:v>
                </c:pt>
                <c:pt idx="1820">
                  <c:v>30.44708</c:v>
                </c:pt>
                <c:pt idx="1821">
                  <c:v>30.463750000000001</c:v>
                </c:pt>
                <c:pt idx="1822">
                  <c:v>30.480419999999999</c:v>
                </c:pt>
                <c:pt idx="1823">
                  <c:v>30.49708</c:v>
                </c:pt>
                <c:pt idx="1824">
                  <c:v>30.513750000000002</c:v>
                </c:pt>
                <c:pt idx="1825">
                  <c:v>30.530419999999999</c:v>
                </c:pt>
                <c:pt idx="1826">
                  <c:v>30.547080000000001</c:v>
                </c:pt>
                <c:pt idx="1827">
                  <c:v>30.563749999999999</c:v>
                </c:pt>
                <c:pt idx="1828">
                  <c:v>30.58042</c:v>
                </c:pt>
                <c:pt idx="1829">
                  <c:v>30.597079999999998</c:v>
                </c:pt>
                <c:pt idx="1830">
                  <c:v>30.61375</c:v>
                </c:pt>
                <c:pt idx="1831">
                  <c:v>30.630420000000001</c:v>
                </c:pt>
                <c:pt idx="1832">
                  <c:v>30.647079999999999</c:v>
                </c:pt>
                <c:pt idx="1833">
                  <c:v>30.66375</c:v>
                </c:pt>
                <c:pt idx="1834">
                  <c:v>30.680420000000002</c:v>
                </c:pt>
                <c:pt idx="1835">
                  <c:v>30.69708</c:v>
                </c:pt>
                <c:pt idx="1836">
                  <c:v>30.71367</c:v>
                </c:pt>
                <c:pt idx="1837">
                  <c:v>30.730329999999999</c:v>
                </c:pt>
                <c:pt idx="1838">
                  <c:v>30.747</c:v>
                </c:pt>
                <c:pt idx="1839">
                  <c:v>30.763670000000001</c:v>
                </c:pt>
                <c:pt idx="1840">
                  <c:v>30.780329999999999</c:v>
                </c:pt>
                <c:pt idx="1841">
                  <c:v>30.797000000000001</c:v>
                </c:pt>
                <c:pt idx="1842">
                  <c:v>30.813669999999998</c:v>
                </c:pt>
                <c:pt idx="1843">
                  <c:v>30.83033</c:v>
                </c:pt>
                <c:pt idx="1844">
                  <c:v>30.847000000000001</c:v>
                </c:pt>
                <c:pt idx="1845">
                  <c:v>30.863669999999999</c:v>
                </c:pt>
                <c:pt idx="1846">
                  <c:v>30.880330000000001</c:v>
                </c:pt>
                <c:pt idx="1847">
                  <c:v>30.896999999999998</c:v>
                </c:pt>
                <c:pt idx="1848">
                  <c:v>30.91367</c:v>
                </c:pt>
                <c:pt idx="1849">
                  <c:v>30.930330000000001</c:v>
                </c:pt>
                <c:pt idx="1850">
                  <c:v>30.946999999999999</c:v>
                </c:pt>
                <c:pt idx="1851">
                  <c:v>30.96367</c:v>
                </c:pt>
                <c:pt idx="1852">
                  <c:v>30.980329999999999</c:v>
                </c:pt>
                <c:pt idx="1853">
                  <c:v>30.997</c:v>
                </c:pt>
                <c:pt idx="1854">
                  <c:v>31.013670000000001</c:v>
                </c:pt>
                <c:pt idx="1855">
                  <c:v>31.030329999999999</c:v>
                </c:pt>
                <c:pt idx="1856">
                  <c:v>31.047000000000001</c:v>
                </c:pt>
                <c:pt idx="1857">
                  <c:v>31.063669999999998</c:v>
                </c:pt>
                <c:pt idx="1858">
                  <c:v>31.08033</c:v>
                </c:pt>
                <c:pt idx="1859">
                  <c:v>31.097000000000001</c:v>
                </c:pt>
                <c:pt idx="1860">
                  <c:v>31.113669999999999</c:v>
                </c:pt>
                <c:pt idx="1861">
                  <c:v>31.130330000000001</c:v>
                </c:pt>
                <c:pt idx="1862">
                  <c:v>31.146999999999998</c:v>
                </c:pt>
                <c:pt idx="1863">
                  <c:v>31.16367</c:v>
                </c:pt>
                <c:pt idx="1864">
                  <c:v>31.180330000000001</c:v>
                </c:pt>
                <c:pt idx="1865">
                  <c:v>31.196999999999999</c:v>
                </c:pt>
                <c:pt idx="1866">
                  <c:v>31.21367</c:v>
                </c:pt>
                <c:pt idx="1867">
                  <c:v>31.230329999999999</c:v>
                </c:pt>
                <c:pt idx="1868">
                  <c:v>31.247</c:v>
                </c:pt>
                <c:pt idx="1869">
                  <c:v>31.263670000000001</c:v>
                </c:pt>
                <c:pt idx="1870">
                  <c:v>31.280329999999999</c:v>
                </c:pt>
                <c:pt idx="1871">
                  <c:v>31.297000000000001</c:v>
                </c:pt>
                <c:pt idx="1872">
                  <c:v>31.313669999999998</c:v>
                </c:pt>
                <c:pt idx="1873">
                  <c:v>31.33033</c:v>
                </c:pt>
                <c:pt idx="1874">
                  <c:v>31.347000000000001</c:v>
                </c:pt>
                <c:pt idx="1875">
                  <c:v>31.363669999999999</c:v>
                </c:pt>
                <c:pt idx="1876">
                  <c:v>31.380330000000001</c:v>
                </c:pt>
                <c:pt idx="1877">
                  <c:v>31.396999999999998</c:v>
                </c:pt>
                <c:pt idx="1878">
                  <c:v>31.41367</c:v>
                </c:pt>
                <c:pt idx="1879">
                  <c:v>31.430330000000001</c:v>
                </c:pt>
                <c:pt idx="1880">
                  <c:v>31.446999999999999</c:v>
                </c:pt>
                <c:pt idx="1881">
                  <c:v>31.46367</c:v>
                </c:pt>
                <c:pt idx="1882">
                  <c:v>31.480329999999999</c:v>
                </c:pt>
                <c:pt idx="1883">
                  <c:v>31.497</c:v>
                </c:pt>
                <c:pt idx="1884">
                  <c:v>31.513670000000001</c:v>
                </c:pt>
                <c:pt idx="1885">
                  <c:v>31.530329999999999</c:v>
                </c:pt>
                <c:pt idx="1886">
                  <c:v>31.547000000000001</c:v>
                </c:pt>
                <c:pt idx="1887">
                  <c:v>31.563669999999998</c:v>
                </c:pt>
                <c:pt idx="1888">
                  <c:v>31.58033</c:v>
                </c:pt>
                <c:pt idx="1889">
                  <c:v>31.597000000000001</c:v>
                </c:pt>
                <c:pt idx="1890">
                  <c:v>31.613669999999999</c:v>
                </c:pt>
                <c:pt idx="1891">
                  <c:v>31.630330000000001</c:v>
                </c:pt>
                <c:pt idx="1892">
                  <c:v>31.646920000000001</c:v>
                </c:pt>
                <c:pt idx="1893">
                  <c:v>31.66358</c:v>
                </c:pt>
                <c:pt idx="1894">
                  <c:v>31.680250000000001</c:v>
                </c:pt>
                <c:pt idx="1895">
                  <c:v>31.696919999999999</c:v>
                </c:pt>
                <c:pt idx="1896">
                  <c:v>31.71358</c:v>
                </c:pt>
                <c:pt idx="1897">
                  <c:v>31.730250000000002</c:v>
                </c:pt>
                <c:pt idx="1898">
                  <c:v>31.746919999999999</c:v>
                </c:pt>
                <c:pt idx="1899">
                  <c:v>31.763580000000001</c:v>
                </c:pt>
                <c:pt idx="1900">
                  <c:v>31.780249999999999</c:v>
                </c:pt>
                <c:pt idx="1901">
                  <c:v>31.79692</c:v>
                </c:pt>
                <c:pt idx="1902">
                  <c:v>31.813580000000002</c:v>
                </c:pt>
                <c:pt idx="1903">
                  <c:v>31.830249999999999</c:v>
                </c:pt>
                <c:pt idx="1904">
                  <c:v>31.846920000000001</c:v>
                </c:pt>
                <c:pt idx="1905">
                  <c:v>31.863579999999999</c:v>
                </c:pt>
                <c:pt idx="1906">
                  <c:v>31.88025</c:v>
                </c:pt>
                <c:pt idx="1907">
                  <c:v>31.896920000000001</c:v>
                </c:pt>
                <c:pt idx="1908">
                  <c:v>31.91358</c:v>
                </c:pt>
                <c:pt idx="1909">
                  <c:v>31.930250000000001</c:v>
                </c:pt>
                <c:pt idx="1910">
                  <c:v>31.946919999999999</c:v>
                </c:pt>
                <c:pt idx="1911">
                  <c:v>31.96358</c:v>
                </c:pt>
                <c:pt idx="1912">
                  <c:v>31.980250000000002</c:v>
                </c:pt>
                <c:pt idx="1913">
                  <c:v>31.996919999999999</c:v>
                </c:pt>
                <c:pt idx="1914">
                  <c:v>32.013579999999997</c:v>
                </c:pt>
                <c:pt idx="1915">
                  <c:v>32.030250000000002</c:v>
                </c:pt>
                <c:pt idx="1916">
                  <c:v>32.04692</c:v>
                </c:pt>
                <c:pt idx="1917">
                  <c:v>32.063580000000002</c:v>
                </c:pt>
                <c:pt idx="1918">
                  <c:v>32.080249999999999</c:v>
                </c:pt>
                <c:pt idx="1919">
                  <c:v>32.096919999999997</c:v>
                </c:pt>
                <c:pt idx="1920">
                  <c:v>32.113579999999999</c:v>
                </c:pt>
                <c:pt idx="1921">
                  <c:v>32.130249999999997</c:v>
                </c:pt>
                <c:pt idx="1922">
                  <c:v>32.146920000000001</c:v>
                </c:pt>
                <c:pt idx="1923">
                  <c:v>32.163580000000003</c:v>
                </c:pt>
                <c:pt idx="1924">
                  <c:v>32.180250000000001</c:v>
                </c:pt>
                <c:pt idx="1925">
                  <c:v>32.196919999999999</c:v>
                </c:pt>
                <c:pt idx="1926">
                  <c:v>32.21358</c:v>
                </c:pt>
                <c:pt idx="1927">
                  <c:v>32.230249999999998</c:v>
                </c:pt>
                <c:pt idx="1928">
                  <c:v>32.246920000000003</c:v>
                </c:pt>
                <c:pt idx="1929">
                  <c:v>32.263579999999997</c:v>
                </c:pt>
                <c:pt idx="1930">
                  <c:v>32.280250000000002</c:v>
                </c:pt>
                <c:pt idx="1931">
                  <c:v>32.29692</c:v>
                </c:pt>
                <c:pt idx="1932">
                  <c:v>32.313580000000002</c:v>
                </c:pt>
                <c:pt idx="1933">
                  <c:v>32.330249999999999</c:v>
                </c:pt>
                <c:pt idx="1934">
                  <c:v>32.346919999999997</c:v>
                </c:pt>
                <c:pt idx="1935">
                  <c:v>32.363579999999999</c:v>
                </c:pt>
                <c:pt idx="1936">
                  <c:v>32.380249999999997</c:v>
                </c:pt>
                <c:pt idx="1937">
                  <c:v>32.396920000000001</c:v>
                </c:pt>
                <c:pt idx="1938">
                  <c:v>32.413580000000003</c:v>
                </c:pt>
                <c:pt idx="1939">
                  <c:v>32.430250000000001</c:v>
                </c:pt>
                <c:pt idx="1940">
                  <c:v>32.446919999999999</c:v>
                </c:pt>
                <c:pt idx="1941">
                  <c:v>32.46358</c:v>
                </c:pt>
                <c:pt idx="1942">
                  <c:v>32.480249999999998</c:v>
                </c:pt>
                <c:pt idx="1943">
                  <c:v>32.496920000000003</c:v>
                </c:pt>
                <c:pt idx="1944">
                  <c:v>32.513579999999997</c:v>
                </c:pt>
                <c:pt idx="1945">
                  <c:v>32.530250000000002</c:v>
                </c:pt>
                <c:pt idx="1946">
                  <c:v>32.54692</c:v>
                </c:pt>
                <c:pt idx="1947">
                  <c:v>32.563580000000002</c:v>
                </c:pt>
                <c:pt idx="1948">
                  <c:v>32.580249999999999</c:v>
                </c:pt>
                <c:pt idx="1949">
                  <c:v>32.596919999999997</c:v>
                </c:pt>
                <c:pt idx="1950">
                  <c:v>32.613500000000002</c:v>
                </c:pt>
                <c:pt idx="1951">
                  <c:v>32.63017</c:v>
                </c:pt>
                <c:pt idx="1952">
                  <c:v>32.646830000000001</c:v>
                </c:pt>
                <c:pt idx="1953">
                  <c:v>32.663499999999999</c:v>
                </c:pt>
                <c:pt idx="1954">
                  <c:v>32.680169999999997</c:v>
                </c:pt>
                <c:pt idx="1955">
                  <c:v>32.696829999999999</c:v>
                </c:pt>
                <c:pt idx="1956">
                  <c:v>32.713500000000003</c:v>
                </c:pt>
                <c:pt idx="1957">
                  <c:v>32.730170000000001</c:v>
                </c:pt>
                <c:pt idx="1958">
                  <c:v>32.746830000000003</c:v>
                </c:pt>
                <c:pt idx="1959">
                  <c:v>32.763500000000001</c:v>
                </c:pt>
                <c:pt idx="1960">
                  <c:v>32.780169999999998</c:v>
                </c:pt>
                <c:pt idx="1961">
                  <c:v>32.79683</c:v>
                </c:pt>
                <c:pt idx="1962">
                  <c:v>32.813499999999998</c:v>
                </c:pt>
                <c:pt idx="1963">
                  <c:v>32.830170000000003</c:v>
                </c:pt>
                <c:pt idx="1964">
                  <c:v>32.846829999999997</c:v>
                </c:pt>
                <c:pt idx="1965">
                  <c:v>32.863500000000002</c:v>
                </c:pt>
                <c:pt idx="1966">
                  <c:v>32.88017</c:v>
                </c:pt>
                <c:pt idx="1967">
                  <c:v>32.896830000000001</c:v>
                </c:pt>
                <c:pt idx="1968">
                  <c:v>32.913499999999999</c:v>
                </c:pt>
                <c:pt idx="1969">
                  <c:v>32.930169999999997</c:v>
                </c:pt>
                <c:pt idx="1970">
                  <c:v>32.946829999999999</c:v>
                </c:pt>
                <c:pt idx="1971">
                  <c:v>32.963500000000003</c:v>
                </c:pt>
                <c:pt idx="1972">
                  <c:v>32.980170000000001</c:v>
                </c:pt>
                <c:pt idx="1973">
                  <c:v>32.996830000000003</c:v>
                </c:pt>
                <c:pt idx="1974">
                  <c:v>33.013500000000001</c:v>
                </c:pt>
                <c:pt idx="1975">
                  <c:v>33.030169999999998</c:v>
                </c:pt>
                <c:pt idx="1976">
                  <c:v>33.04683</c:v>
                </c:pt>
                <c:pt idx="1977">
                  <c:v>33.063499999999998</c:v>
                </c:pt>
                <c:pt idx="1978">
                  <c:v>33.080170000000003</c:v>
                </c:pt>
                <c:pt idx="1979">
                  <c:v>33.096829999999997</c:v>
                </c:pt>
                <c:pt idx="1980">
                  <c:v>33.113500000000002</c:v>
                </c:pt>
                <c:pt idx="1981">
                  <c:v>33.13017</c:v>
                </c:pt>
                <c:pt idx="1982">
                  <c:v>33.146830000000001</c:v>
                </c:pt>
                <c:pt idx="1983">
                  <c:v>33.163499999999999</c:v>
                </c:pt>
                <c:pt idx="1984">
                  <c:v>33.180169999999997</c:v>
                </c:pt>
                <c:pt idx="1985">
                  <c:v>33.196829999999999</c:v>
                </c:pt>
                <c:pt idx="1986">
                  <c:v>33.213500000000003</c:v>
                </c:pt>
                <c:pt idx="1987">
                  <c:v>33.230170000000001</c:v>
                </c:pt>
                <c:pt idx="1988">
                  <c:v>33.246830000000003</c:v>
                </c:pt>
                <c:pt idx="1989">
                  <c:v>33.263500000000001</c:v>
                </c:pt>
                <c:pt idx="1990">
                  <c:v>33.280169999999998</c:v>
                </c:pt>
                <c:pt idx="1991">
                  <c:v>33.29683</c:v>
                </c:pt>
                <c:pt idx="1992">
                  <c:v>33.313499999999998</c:v>
                </c:pt>
                <c:pt idx="1993">
                  <c:v>33.330170000000003</c:v>
                </c:pt>
                <c:pt idx="1994">
                  <c:v>33.346829999999997</c:v>
                </c:pt>
                <c:pt idx="1995">
                  <c:v>33.363500000000002</c:v>
                </c:pt>
                <c:pt idx="1996">
                  <c:v>33.38017</c:v>
                </c:pt>
                <c:pt idx="1997">
                  <c:v>33.396830000000001</c:v>
                </c:pt>
                <c:pt idx="1998">
                  <c:v>33.413499999999999</c:v>
                </c:pt>
                <c:pt idx="1999">
                  <c:v>33.430169999999997</c:v>
                </c:pt>
                <c:pt idx="2000">
                  <c:v>33.446829999999999</c:v>
                </c:pt>
                <c:pt idx="2001">
                  <c:v>33.463500000000003</c:v>
                </c:pt>
                <c:pt idx="2002">
                  <c:v>33.480170000000001</c:v>
                </c:pt>
                <c:pt idx="2003">
                  <c:v>33.496830000000003</c:v>
                </c:pt>
                <c:pt idx="2004">
                  <c:v>33.513500000000001</c:v>
                </c:pt>
                <c:pt idx="2005">
                  <c:v>33.530169999999998</c:v>
                </c:pt>
                <c:pt idx="2006">
                  <c:v>33.54683</c:v>
                </c:pt>
                <c:pt idx="2007">
                  <c:v>33.563420000000001</c:v>
                </c:pt>
                <c:pt idx="2008">
                  <c:v>33.580080000000002</c:v>
                </c:pt>
                <c:pt idx="2009">
                  <c:v>33.59675</c:v>
                </c:pt>
                <c:pt idx="2010">
                  <c:v>33.613410000000002</c:v>
                </c:pt>
                <c:pt idx="2011">
                  <c:v>33.63008</c:v>
                </c:pt>
                <c:pt idx="2012">
                  <c:v>33.646749999999997</c:v>
                </c:pt>
                <c:pt idx="2013">
                  <c:v>33.663420000000002</c:v>
                </c:pt>
                <c:pt idx="2014">
                  <c:v>33.680079999999997</c:v>
                </c:pt>
                <c:pt idx="2015">
                  <c:v>33.696750000000002</c:v>
                </c:pt>
                <c:pt idx="2016">
                  <c:v>33.713419999999999</c:v>
                </c:pt>
                <c:pt idx="2017">
                  <c:v>33.730080000000001</c:v>
                </c:pt>
                <c:pt idx="2018">
                  <c:v>33.746749999999999</c:v>
                </c:pt>
                <c:pt idx="2019">
                  <c:v>33.763420000000004</c:v>
                </c:pt>
                <c:pt idx="2020">
                  <c:v>33.780079999999998</c:v>
                </c:pt>
                <c:pt idx="2021">
                  <c:v>33.796750000000003</c:v>
                </c:pt>
                <c:pt idx="2022">
                  <c:v>33.813420000000001</c:v>
                </c:pt>
                <c:pt idx="2023">
                  <c:v>33.830080000000002</c:v>
                </c:pt>
                <c:pt idx="2024">
                  <c:v>33.84675</c:v>
                </c:pt>
                <c:pt idx="2025">
                  <c:v>33.863410000000002</c:v>
                </c:pt>
                <c:pt idx="2026">
                  <c:v>33.88008</c:v>
                </c:pt>
                <c:pt idx="2027">
                  <c:v>33.896749999999997</c:v>
                </c:pt>
                <c:pt idx="2028">
                  <c:v>33.913420000000002</c:v>
                </c:pt>
                <c:pt idx="2029">
                  <c:v>33.930079999999997</c:v>
                </c:pt>
                <c:pt idx="2030">
                  <c:v>33.946750000000002</c:v>
                </c:pt>
                <c:pt idx="2031">
                  <c:v>33.963419999999999</c:v>
                </c:pt>
                <c:pt idx="2032">
                  <c:v>33.980080000000001</c:v>
                </c:pt>
                <c:pt idx="2033">
                  <c:v>33.996749999999999</c:v>
                </c:pt>
                <c:pt idx="2034">
                  <c:v>34.013420000000004</c:v>
                </c:pt>
                <c:pt idx="2035">
                  <c:v>34.030079999999998</c:v>
                </c:pt>
                <c:pt idx="2036">
                  <c:v>34.046750000000003</c:v>
                </c:pt>
                <c:pt idx="2037">
                  <c:v>34.063420000000001</c:v>
                </c:pt>
                <c:pt idx="2038">
                  <c:v>34.080080000000002</c:v>
                </c:pt>
                <c:pt idx="2039">
                  <c:v>34.09675</c:v>
                </c:pt>
                <c:pt idx="2040">
                  <c:v>34.113410000000002</c:v>
                </c:pt>
                <c:pt idx="2041">
                  <c:v>34.13008</c:v>
                </c:pt>
                <c:pt idx="2042">
                  <c:v>34.146749999999997</c:v>
                </c:pt>
                <c:pt idx="2043">
                  <c:v>34.163420000000002</c:v>
                </c:pt>
                <c:pt idx="2044">
                  <c:v>34.180079999999997</c:v>
                </c:pt>
                <c:pt idx="2045">
                  <c:v>34.196750000000002</c:v>
                </c:pt>
                <c:pt idx="2046">
                  <c:v>34.213419999999999</c:v>
                </c:pt>
                <c:pt idx="2047">
                  <c:v>34.230080000000001</c:v>
                </c:pt>
                <c:pt idx="2048">
                  <c:v>34.246749999999999</c:v>
                </c:pt>
                <c:pt idx="2049">
                  <c:v>34.263420000000004</c:v>
                </c:pt>
                <c:pt idx="2050">
                  <c:v>34.280079999999998</c:v>
                </c:pt>
                <c:pt idx="2051">
                  <c:v>34.296750000000003</c:v>
                </c:pt>
                <c:pt idx="2052">
                  <c:v>34.313420000000001</c:v>
                </c:pt>
                <c:pt idx="2053">
                  <c:v>34.330080000000002</c:v>
                </c:pt>
                <c:pt idx="2054">
                  <c:v>34.34675</c:v>
                </c:pt>
                <c:pt idx="2055">
                  <c:v>34.363410000000002</c:v>
                </c:pt>
                <c:pt idx="2056">
                  <c:v>34.38008</c:v>
                </c:pt>
                <c:pt idx="2057">
                  <c:v>34.396749999999997</c:v>
                </c:pt>
                <c:pt idx="2058">
                  <c:v>34.413420000000002</c:v>
                </c:pt>
                <c:pt idx="2059">
                  <c:v>34.430079999999997</c:v>
                </c:pt>
                <c:pt idx="2060">
                  <c:v>34.446750000000002</c:v>
                </c:pt>
                <c:pt idx="2061">
                  <c:v>34.463419999999999</c:v>
                </c:pt>
                <c:pt idx="2062">
                  <c:v>34.480080000000001</c:v>
                </c:pt>
                <c:pt idx="2063">
                  <c:v>34.496749999999999</c:v>
                </c:pt>
                <c:pt idx="2064">
                  <c:v>34.513420000000004</c:v>
                </c:pt>
                <c:pt idx="2065">
                  <c:v>34.53</c:v>
                </c:pt>
                <c:pt idx="2066">
                  <c:v>34.546669999999999</c:v>
                </c:pt>
                <c:pt idx="2067">
                  <c:v>34.563330000000001</c:v>
                </c:pt>
                <c:pt idx="2068">
                  <c:v>34.58</c:v>
                </c:pt>
                <c:pt idx="2069">
                  <c:v>34.596670000000003</c:v>
                </c:pt>
                <c:pt idx="2070">
                  <c:v>34.613329999999998</c:v>
                </c:pt>
                <c:pt idx="2071">
                  <c:v>34.630000000000003</c:v>
                </c:pt>
                <c:pt idx="2072">
                  <c:v>34.64667</c:v>
                </c:pt>
                <c:pt idx="2073">
                  <c:v>34.663330000000002</c:v>
                </c:pt>
                <c:pt idx="2074">
                  <c:v>34.68</c:v>
                </c:pt>
                <c:pt idx="2075">
                  <c:v>34.696669999999997</c:v>
                </c:pt>
                <c:pt idx="2076">
                  <c:v>34.713329999999999</c:v>
                </c:pt>
                <c:pt idx="2077">
                  <c:v>34.729999999999997</c:v>
                </c:pt>
                <c:pt idx="2078">
                  <c:v>34.746670000000002</c:v>
                </c:pt>
                <c:pt idx="2079">
                  <c:v>34.763330000000003</c:v>
                </c:pt>
                <c:pt idx="2080">
                  <c:v>34.78</c:v>
                </c:pt>
                <c:pt idx="2081">
                  <c:v>34.796669999999999</c:v>
                </c:pt>
                <c:pt idx="2082">
                  <c:v>34.813330000000001</c:v>
                </c:pt>
                <c:pt idx="2083">
                  <c:v>34.83</c:v>
                </c:pt>
                <c:pt idx="2084">
                  <c:v>34.846670000000003</c:v>
                </c:pt>
                <c:pt idx="2085">
                  <c:v>34.863329999999998</c:v>
                </c:pt>
                <c:pt idx="2086">
                  <c:v>34.880000000000003</c:v>
                </c:pt>
                <c:pt idx="2087">
                  <c:v>34.89667</c:v>
                </c:pt>
                <c:pt idx="2088">
                  <c:v>34.913330000000002</c:v>
                </c:pt>
                <c:pt idx="2089">
                  <c:v>34.93</c:v>
                </c:pt>
                <c:pt idx="2090">
                  <c:v>34.946669999999997</c:v>
                </c:pt>
                <c:pt idx="2091">
                  <c:v>34.963329999999999</c:v>
                </c:pt>
                <c:pt idx="2092">
                  <c:v>34.979999999999997</c:v>
                </c:pt>
                <c:pt idx="2093">
                  <c:v>34.996670000000002</c:v>
                </c:pt>
                <c:pt idx="2094">
                  <c:v>35.013330000000003</c:v>
                </c:pt>
                <c:pt idx="2095">
                  <c:v>35.03</c:v>
                </c:pt>
                <c:pt idx="2096">
                  <c:v>35.046669999999999</c:v>
                </c:pt>
                <c:pt idx="2097">
                  <c:v>35.063330000000001</c:v>
                </c:pt>
                <c:pt idx="2098">
                  <c:v>35.08</c:v>
                </c:pt>
                <c:pt idx="2099">
                  <c:v>35.096670000000003</c:v>
                </c:pt>
                <c:pt idx="2100">
                  <c:v>35.113329999999998</c:v>
                </c:pt>
                <c:pt idx="2101">
                  <c:v>35.130000000000003</c:v>
                </c:pt>
                <c:pt idx="2102">
                  <c:v>35.14667</c:v>
                </c:pt>
                <c:pt idx="2103">
                  <c:v>35.163330000000002</c:v>
                </c:pt>
                <c:pt idx="2104">
                  <c:v>35.18</c:v>
                </c:pt>
                <c:pt idx="2105">
                  <c:v>35.196669999999997</c:v>
                </c:pt>
                <c:pt idx="2106">
                  <c:v>35.213329999999999</c:v>
                </c:pt>
                <c:pt idx="2107">
                  <c:v>35.229999999999997</c:v>
                </c:pt>
                <c:pt idx="2108">
                  <c:v>35.246670000000002</c:v>
                </c:pt>
                <c:pt idx="2109">
                  <c:v>35.263330000000003</c:v>
                </c:pt>
                <c:pt idx="2110">
                  <c:v>35.28</c:v>
                </c:pt>
                <c:pt idx="2111">
                  <c:v>35.296669999999999</c:v>
                </c:pt>
                <c:pt idx="2112">
                  <c:v>35.313330000000001</c:v>
                </c:pt>
                <c:pt idx="2113">
                  <c:v>35.33</c:v>
                </c:pt>
                <c:pt idx="2114">
                  <c:v>35.346670000000003</c:v>
                </c:pt>
                <c:pt idx="2115">
                  <c:v>35.363329999999998</c:v>
                </c:pt>
                <c:pt idx="2116">
                  <c:v>35.380000000000003</c:v>
                </c:pt>
                <c:pt idx="2117">
                  <c:v>35.39667</c:v>
                </c:pt>
                <c:pt idx="2118">
                  <c:v>35.413330000000002</c:v>
                </c:pt>
                <c:pt idx="2119">
                  <c:v>35.43</c:v>
                </c:pt>
                <c:pt idx="2120">
                  <c:v>35.446669999999997</c:v>
                </c:pt>
                <c:pt idx="2121">
                  <c:v>35.463250000000002</c:v>
                </c:pt>
                <c:pt idx="2122">
                  <c:v>35.47992</c:v>
                </c:pt>
                <c:pt idx="2123">
                  <c:v>35.496580000000002</c:v>
                </c:pt>
                <c:pt idx="2124">
                  <c:v>35.513249999999999</c:v>
                </c:pt>
              </c:numCache>
            </c:numRef>
          </c:xVal>
          <c:yVal>
            <c:numRef>
              <c:f>'30_40_60_LDSH'!$AK$2128</c:f>
              <c:numCache>
                <c:formatCode>General</c:formatCode>
                <c:ptCount val="1"/>
              </c:numCache>
            </c:numRef>
          </c:yVal>
          <c:smooth val="1"/>
        </c:ser>
        <c:ser>
          <c:idx val="3"/>
          <c:order val="3"/>
          <c:xVal>
            <c:numRef>
              <c:f>'30_40_60_LDSH'!$A$3:$A$2127</c:f>
              <c:numCache>
                <c:formatCode>General</c:formatCode>
                <c:ptCount val="2125"/>
                <c:pt idx="0">
                  <c:v>0.1164167</c:v>
                </c:pt>
                <c:pt idx="1">
                  <c:v>0.13308329999999999</c:v>
                </c:pt>
                <c:pt idx="2">
                  <c:v>0.14974999999999999</c:v>
                </c:pt>
                <c:pt idx="3">
                  <c:v>0.1664167</c:v>
                </c:pt>
                <c:pt idx="4">
                  <c:v>0.183</c:v>
                </c:pt>
                <c:pt idx="5">
                  <c:v>0.1996667</c:v>
                </c:pt>
                <c:pt idx="6">
                  <c:v>0.21633330000000001</c:v>
                </c:pt>
                <c:pt idx="7">
                  <c:v>0.23300000000000001</c:v>
                </c:pt>
                <c:pt idx="8">
                  <c:v>0.24966669999999999</c:v>
                </c:pt>
                <c:pt idx="9">
                  <c:v>0.2663333</c:v>
                </c:pt>
                <c:pt idx="10">
                  <c:v>0.28299999999999997</c:v>
                </c:pt>
                <c:pt idx="11">
                  <c:v>0.29966670000000001</c:v>
                </c:pt>
                <c:pt idx="12">
                  <c:v>0.31633329999999998</c:v>
                </c:pt>
                <c:pt idx="13">
                  <c:v>0.33300000000000002</c:v>
                </c:pt>
                <c:pt idx="14">
                  <c:v>0.3496667</c:v>
                </c:pt>
                <c:pt idx="15">
                  <c:v>0.36633329999999997</c:v>
                </c:pt>
                <c:pt idx="16">
                  <c:v>0.38300000000000001</c:v>
                </c:pt>
                <c:pt idx="17">
                  <c:v>0.39966669999999999</c:v>
                </c:pt>
                <c:pt idx="18">
                  <c:v>0.41633330000000002</c:v>
                </c:pt>
                <c:pt idx="19">
                  <c:v>0.433</c:v>
                </c:pt>
                <c:pt idx="20">
                  <c:v>0.44966669999999997</c:v>
                </c:pt>
                <c:pt idx="21">
                  <c:v>0.46633330000000001</c:v>
                </c:pt>
                <c:pt idx="22">
                  <c:v>0.48299999999999998</c:v>
                </c:pt>
                <c:pt idx="23">
                  <c:v>0.49966670000000002</c:v>
                </c:pt>
                <c:pt idx="24">
                  <c:v>0.5163333</c:v>
                </c:pt>
                <c:pt idx="25">
                  <c:v>0.53300000000000003</c:v>
                </c:pt>
                <c:pt idx="26">
                  <c:v>0.54966660000000001</c:v>
                </c:pt>
                <c:pt idx="27">
                  <c:v>0.56633339999999999</c:v>
                </c:pt>
                <c:pt idx="28">
                  <c:v>0.58299999999999996</c:v>
                </c:pt>
                <c:pt idx="29">
                  <c:v>0.5996667</c:v>
                </c:pt>
                <c:pt idx="30">
                  <c:v>0.61633329999999997</c:v>
                </c:pt>
                <c:pt idx="31">
                  <c:v>0.63300000000000001</c:v>
                </c:pt>
                <c:pt idx="32">
                  <c:v>0.64966670000000004</c:v>
                </c:pt>
                <c:pt idx="33">
                  <c:v>0.66633330000000002</c:v>
                </c:pt>
                <c:pt idx="34">
                  <c:v>0.68300000000000005</c:v>
                </c:pt>
                <c:pt idx="35">
                  <c:v>0.69966669999999997</c:v>
                </c:pt>
                <c:pt idx="36">
                  <c:v>0.71633329999999995</c:v>
                </c:pt>
                <c:pt idx="37">
                  <c:v>0.73299999999999998</c:v>
                </c:pt>
                <c:pt idx="38">
                  <c:v>0.74966670000000002</c:v>
                </c:pt>
                <c:pt idx="39">
                  <c:v>0.7663333</c:v>
                </c:pt>
                <c:pt idx="40">
                  <c:v>0.78300000000000003</c:v>
                </c:pt>
                <c:pt idx="41">
                  <c:v>0.79966660000000001</c:v>
                </c:pt>
                <c:pt idx="42">
                  <c:v>0.81633339999999999</c:v>
                </c:pt>
                <c:pt idx="43">
                  <c:v>0.83299999999999996</c:v>
                </c:pt>
                <c:pt idx="44">
                  <c:v>0.8496667</c:v>
                </c:pt>
                <c:pt idx="45">
                  <c:v>0.86633329999999997</c:v>
                </c:pt>
                <c:pt idx="46">
                  <c:v>0.88300000000000001</c:v>
                </c:pt>
                <c:pt idx="47">
                  <c:v>0.89966670000000004</c:v>
                </c:pt>
                <c:pt idx="48">
                  <c:v>0.91633330000000002</c:v>
                </c:pt>
                <c:pt idx="49">
                  <c:v>0.93300000000000005</c:v>
                </c:pt>
                <c:pt idx="50">
                  <c:v>0.94966669999999997</c:v>
                </c:pt>
                <c:pt idx="51">
                  <c:v>0.96633329999999995</c:v>
                </c:pt>
                <c:pt idx="52">
                  <c:v>0.98299999999999998</c:v>
                </c:pt>
                <c:pt idx="53">
                  <c:v>0.99966670000000002</c:v>
                </c:pt>
                <c:pt idx="54">
                  <c:v>1.0163329999999999</c:v>
                </c:pt>
                <c:pt idx="55">
                  <c:v>1.0329999999999999</c:v>
                </c:pt>
                <c:pt idx="56">
                  <c:v>1.0496669999999999</c:v>
                </c:pt>
                <c:pt idx="57">
                  <c:v>1.066333</c:v>
                </c:pt>
                <c:pt idx="58">
                  <c:v>1.083</c:v>
                </c:pt>
                <c:pt idx="59">
                  <c:v>1.099667</c:v>
                </c:pt>
                <c:pt idx="60">
                  <c:v>1.116333</c:v>
                </c:pt>
                <c:pt idx="61">
                  <c:v>1.133</c:v>
                </c:pt>
                <c:pt idx="62">
                  <c:v>1.149583</c:v>
                </c:pt>
                <c:pt idx="63">
                  <c:v>1.16625</c:v>
                </c:pt>
                <c:pt idx="64">
                  <c:v>1.182917</c:v>
                </c:pt>
                <c:pt idx="65">
                  <c:v>1.1995830000000001</c:v>
                </c:pt>
                <c:pt idx="66">
                  <c:v>1.2162500000000001</c:v>
                </c:pt>
                <c:pt idx="67">
                  <c:v>1.232917</c:v>
                </c:pt>
                <c:pt idx="68">
                  <c:v>1.2495830000000001</c:v>
                </c:pt>
                <c:pt idx="69">
                  <c:v>1.2662500000000001</c:v>
                </c:pt>
                <c:pt idx="70">
                  <c:v>1.2829170000000001</c:v>
                </c:pt>
                <c:pt idx="71">
                  <c:v>1.2995829999999999</c:v>
                </c:pt>
                <c:pt idx="72">
                  <c:v>1.3162499999999999</c:v>
                </c:pt>
                <c:pt idx="73">
                  <c:v>1.3329169999999999</c:v>
                </c:pt>
                <c:pt idx="74">
                  <c:v>1.349583</c:v>
                </c:pt>
                <c:pt idx="75">
                  <c:v>1.36625</c:v>
                </c:pt>
                <c:pt idx="76">
                  <c:v>1.382917</c:v>
                </c:pt>
                <c:pt idx="77">
                  <c:v>1.399583</c:v>
                </c:pt>
                <c:pt idx="78">
                  <c:v>1.41625</c:v>
                </c:pt>
                <c:pt idx="79">
                  <c:v>1.432917</c:v>
                </c:pt>
                <c:pt idx="80">
                  <c:v>1.4495830000000001</c:v>
                </c:pt>
                <c:pt idx="81">
                  <c:v>1.4662500000000001</c:v>
                </c:pt>
                <c:pt idx="82">
                  <c:v>1.482917</c:v>
                </c:pt>
                <c:pt idx="83">
                  <c:v>1.4995830000000001</c:v>
                </c:pt>
                <c:pt idx="84">
                  <c:v>1.5162500000000001</c:v>
                </c:pt>
                <c:pt idx="85">
                  <c:v>1.5329170000000001</c:v>
                </c:pt>
                <c:pt idx="86">
                  <c:v>1.5495829999999999</c:v>
                </c:pt>
                <c:pt idx="87">
                  <c:v>1.5662499999999999</c:v>
                </c:pt>
                <c:pt idx="88">
                  <c:v>1.5829169999999999</c:v>
                </c:pt>
                <c:pt idx="89">
                  <c:v>1.599583</c:v>
                </c:pt>
                <c:pt idx="90">
                  <c:v>1.61625</c:v>
                </c:pt>
                <c:pt idx="91">
                  <c:v>1.632917</c:v>
                </c:pt>
                <c:pt idx="92">
                  <c:v>1.649583</c:v>
                </c:pt>
                <c:pt idx="93">
                  <c:v>1.66625</c:v>
                </c:pt>
                <c:pt idx="94">
                  <c:v>1.682917</c:v>
                </c:pt>
                <c:pt idx="95">
                  <c:v>1.6995830000000001</c:v>
                </c:pt>
                <c:pt idx="96">
                  <c:v>1.7162500000000001</c:v>
                </c:pt>
                <c:pt idx="97">
                  <c:v>1.732917</c:v>
                </c:pt>
                <c:pt idx="98">
                  <c:v>1.7495830000000001</c:v>
                </c:pt>
                <c:pt idx="99">
                  <c:v>1.7662500000000001</c:v>
                </c:pt>
                <c:pt idx="100">
                  <c:v>1.7829170000000001</c:v>
                </c:pt>
                <c:pt idx="101">
                  <c:v>1.7995829999999999</c:v>
                </c:pt>
                <c:pt idx="102">
                  <c:v>1.8162499999999999</c:v>
                </c:pt>
                <c:pt idx="103">
                  <c:v>1.8329169999999999</c:v>
                </c:pt>
                <c:pt idx="104">
                  <c:v>1.849583</c:v>
                </c:pt>
                <c:pt idx="105">
                  <c:v>1.86625</c:v>
                </c:pt>
                <c:pt idx="106">
                  <c:v>1.882917</c:v>
                </c:pt>
                <c:pt idx="107">
                  <c:v>1.899583</c:v>
                </c:pt>
                <c:pt idx="108">
                  <c:v>1.91625</c:v>
                </c:pt>
                <c:pt idx="109">
                  <c:v>1.932917</c:v>
                </c:pt>
                <c:pt idx="110">
                  <c:v>1.9495830000000001</c:v>
                </c:pt>
                <c:pt idx="111">
                  <c:v>1.9662500000000001</c:v>
                </c:pt>
                <c:pt idx="112">
                  <c:v>1.982917</c:v>
                </c:pt>
                <c:pt idx="113">
                  <c:v>1.9995830000000001</c:v>
                </c:pt>
                <c:pt idx="114">
                  <c:v>2.0162499999999999</c:v>
                </c:pt>
                <c:pt idx="115">
                  <c:v>2.0329169999999999</c:v>
                </c:pt>
                <c:pt idx="116">
                  <c:v>2.0495830000000002</c:v>
                </c:pt>
                <c:pt idx="117">
                  <c:v>2.0662500000000001</c:v>
                </c:pt>
                <c:pt idx="118">
                  <c:v>2.0829170000000001</c:v>
                </c:pt>
                <c:pt idx="119">
                  <c:v>2.0994999999999999</c:v>
                </c:pt>
                <c:pt idx="120">
                  <c:v>2.1161669999999999</c:v>
                </c:pt>
                <c:pt idx="121">
                  <c:v>2.1328330000000002</c:v>
                </c:pt>
                <c:pt idx="122">
                  <c:v>2.1495000000000002</c:v>
                </c:pt>
                <c:pt idx="123">
                  <c:v>2.1661670000000002</c:v>
                </c:pt>
                <c:pt idx="124">
                  <c:v>2.182833</c:v>
                </c:pt>
                <c:pt idx="125">
                  <c:v>2.1995</c:v>
                </c:pt>
                <c:pt idx="126">
                  <c:v>2.216167</c:v>
                </c:pt>
                <c:pt idx="127">
                  <c:v>2.2328329999999998</c:v>
                </c:pt>
                <c:pt idx="128">
                  <c:v>2.2494999999999998</c:v>
                </c:pt>
                <c:pt idx="129">
                  <c:v>2.2661669999999998</c:v>
                </c:pt>
                <c:pt idx="130">
                  <c:v>2.2828330000000001</c:v>
                </c:pt>
                <c:pt idx="131">
                  <c:v>2.2995000000000001</c:v>
                </c:pt>
                <c:pt idx="132">
                  <c:v>2.3161670000000001</c:v>
                </c:pt>
                <c:pt idx="133">
                  <c:v>2.3328329999999999</c:v>
                </c:pt>
                <c:pt idx="134">
                  <c:v>2.3494999999999999</c:v>
                </c:pt>
                <c:pt idx="135">
                  <c:v>2.3661669999999999</c:v>
                </c:pt>
                <c:pt idx="136">
                  <c:v>2.3828330000000002</c:v>
                </c:pt>
                <c:pt idx="137">
                  <c:v>2.3995000000000002</c:v>
                </c:pt>
                <c:pt idx="138">
                  <c:v>2.4161670000000002</c:v>
                </c:pt>
                <c:pt idx="139">
                  <c:v>2.432833</c:v>
                </c:pt>
                <c:pt idx="140">
                  <c:v>2.4495</c:v>
                </c:pt>
                <c:pt idx="141">
                  <c:v>2.466167</c:v>
                </c:pt>
                <c:pt idx="142">
                  <c:v>2.4828329999999998</c:v>
                </c:pt>
                <c:pt idx="143">
                  <c:v>2.4994999999999998</c:v>
                </c:pt>
                <c:pt idx="144">
                  <c:v>2.5161669999999998</c:v>
                </c:pt>
                <c:pt idx="145">
                  <c:v>2.5328330000000001</c:v>
                </c:pt>
                <c:pt idx="146">
                  <c:v>2.5495000000000001</c:v>
                </c:pt>
                <c:pt idx="147">
                  <c:v>2.5661670000000001</c:v>
                </c:pt>
                <c:pt idx="148">
                  <c:v>2.5828329999999999</c:v>
                </c:pt>
                <c:pt idx="149">
                  <c:v>2.5994999999999999</c:v>
                </c:pt>
                <c:pt idx="150">
                  <c:v>2.6161669999999999</c:v>
                </c:pt>
                <c:pt idx="151">
                  <c:v>2.6328330000000002</c:v>
                </c:pt>
                <c:pt idx="152">
                  <c:v>2.6495000000000002</c:v>
                </c:pt>
                <c:pt idx="153">
                  <c:v>2.6661670000000002</c:v>
                </c:pt>
                <c:pt idx="154">
                  <c:v>2.682833</c:v>
                </c:pt>
                <c:pt idx="155">
                  <c:v>2.6995</c:v>
                </c:pt>
                <c:pt idx="156">
                  <c:v>2.716167</c:v>
                </c:pt>
                <c:pt idx="157">
                  <c:v>2.7328329999999998</c:v>
                </c:pt>
                <c:pt idx="158">
                  <c:v>2.7494999999999998</c:v>
                </c:pt>
                <c:pt idx="159">
                  <c:v>2.7661669999999998</c:v>
                </c:pt>
                <c:pt idx="160">
                  <c:v>2.7828330000000001</c:v>
                </c:pt>
                <c:pt idx="161">
                  <c:v>2.7995000000000001</c:v>
                </c:pt>
                <c:pt idx="162">
                  <c:v>2.8161670000000001</c:v>
                </c:pt>
                <c:pt idx="163">
                  <c:v>2.8328329999999999</c:v>
                </c:pt>
                <c:pt idx="164">
                  <c:v>2.8494999999999999</c:v>
                </c:pt>
                <c:pt idx="165">
                  <c:v>2.8661669999999999</c:v>
                </c:pt>
                <c:pt idx="166">
                  <c:v>2.8828330000000002</c:v>
                </c:pt>
                <c:pt idx="167">
                  <c:v>2.8995000000000002</c:v>
                </c:pt>
                <c:pt idx="168">
                  <c:v>2.9161670000000002</c:v>
                </c:pt>
                <c:pt idx="169">
                  <c:v>2.932833</c:v>
                </c:pt>
                <c:pt idx="170">
                  <c:v>2.9495</c:v>
                </c:pt>
                <c:pt idx="171">
                  <c:v>2.966167</c:v>
                </c:pt>
                <c:pt idx="172">
                  <c:v>2.9828329999999998</c:v>
                </c:pt>
                <c:pt idx="173">
                  <c:v>2.9994999999999998</c:v>
                </c:pt>
                <c:pt idx="174">
                  <c:v>3.0161669999999998</c:v>
                </c:pt>
                <c:pt idx="175">
                  <c:v>3.0328330000000001</c:v>
                </c:pt>
                <c:pt idx="176">
                  <c:v>3.049417</c:v>
                </c:pt>
                <c:pt idx="177">
                  <c:v>3.0660829999999999</c:v>
                </c:pt>
                <c:pt idx="178">
                  <c:v>3.0827499999999999</c:v>
                </c:pt>
                <c:pt idx="179">
                  <c:v>3.0994169999999999</c:v>
                </c:pt>
                <c:pt idx="180">
                  <c:v>3.1160830000000002</c:v>
                </c:pt>
                <c:pt idx="181">
                  <c:v>3.1327500000000001</c:v>
                </c:pt>
                <c:pt idx="182">
                  <c:v>3.1494170000000001</c:v>
                </c:pt>
                <c:pt idx="183">
                  <c:v>3.166083</c:v>
                </c:pt>
                <c:pt idx="184">
                  <c:v>3.18275</c:v>
                </c:pt>
                <c:pt idx="185">
                  <c:v>3.199417</c:v>
                </c:pt>
                <c:pt idx="186">
                  <c:v>3.2160829999999998</c:v>
                </c:pt>
                <c:pt idx="187">
                  <c:v>3.2327499999999998</c:v>
                </c:pt>
                <c:pt idx="188">
                  <c:v>3.2494170000000002</c:v>
                </c:pt>
                <c:pt idx="189">
                  <c:v>3.2660830000000001</c:v>
                </c:pt>
                <c:pt idx="190">
                  <c:v>3.2827500000000001</c:v>
                </c:pt>
                <c:pt idx="191">
                  <c:v>3.299417</c:v>
                </c:pt>
                <c:pt idx="192">
                  <c:v>3.3160829999999999</c:v>
                </c:pt>
                <c:pt idx="193">
                  <c:v>3.3327499999999999</c:v>
                </c:pt>
                <c:pt idx="194">
                  <c:v>3.3494169999999999</c:v>
                </c:pt>
                <c:pt idx="195">
                  <c:v>3.3660830000000002</c:v>
                </c:pt>
                <c:pt idx="196">
                  <c:v>3.3827500000000001</c:v>
                </c:pt>
                <c:pt idx="197">
                  <c:v>3.3994170000000001</c:v>
                </c:pt>
                <c:pt idx="198">
                  <c:v>3.416083</c:v>
                </c:pt>
                <c:pt idx="199">
                  <c:v>3.43275</c:v>
                </c:pt>
                <c:pt idx="200">
                  <c:v>3.449417</c:v>
                </c:pt>
                <c:pt idx="201">
                  <c:v>3.4660829999999998</c:v>
                </c:pt>
                <c:pt idx="202">
                  <c:v>3.4827499999999998</c:v>
                </c:pt>
                <c:pt idx="203">
                  <c:v>3.4994170000000002</c:v>
                </c:pt>
                <c:pt idx="204">
                  <c:v>3.5160830000000001</c:v>
                </c:pt>
                <c:pt idx="205">
                  <c:v>3.5327500000000001</c:v>
                </c:pt>
                <c:pt idx="206">
                  <c:v>3.549417</c:v>
                </c:pt>
                <c:pt idx="207">
                  <c:v>3.5660829999999999</c:v>
                </c:pt>
                <c:pt idx="208">
                  <c:v>3.5827499999999999</c:v>
                </c:pt>
                <c:pt idx="209">
                  <c:v>3.5994169999999999</c:v>
                </c:pt>
                <c:pt idx="210">
                  <c:v>3.6160830000000002</c:v>
                </c:pt>
                <c:pt idx="211">
                  <c:v>3.6327500000000001</c:v>
                </c:pt>
                <c:pt idx="212">
                  <c:v>3.6494170000000001</c:v>
                </c:pt>
                <c:pt idx="213">
                  <c:v>3.666083</c:v>
                </c:pt>
                <c:pt idx="214">
                  <c:v>3.68275</c:v>
                </c:pt>
                <c:pt idx="215">
                  <c:v>3.699417</c:v>
                </c:pt>
                <c:pt idx="216">
                  <c:v>3.7160829999999998</c:v>
                </c:pt>
                <c:pt idx="217">
                  <c:v>3.7327499999999998</c:v>
                </c:pt>
                <c:pt idx="218">
                  <c:v>3.7494170000000002</c:v>
                </c:pt>
                <c:pt idx="219">
                  <c:v>3.7660830000000001</c:v>
                </c:pt>
                <c:pt idx="220">
                  <c:v>3.7827500000000001</c:v>
                </c:pt>
                <c:pt idx="221">
                  <c:v>3.799417</c:v>
                </c:pt>
                <c:pt idx="222">
                  <c:v>3.8160829999999999</c:v>
                </c:pt>
                <c:pt idx="223">
                  <c:v>3.8327499999999999</c:v>
                </c:pt>
                <c:pt idx="224">
                  <c:v>3.8494169999999999</c:v>
                </c:pt>
                <c:pt idx="225">
                  <c:v>3.8660830000000002</c:v>
                </c:pt>
                <c:pt idx="226">
                  <c:v>3.8827500000000001</c:v>
                </c:pt>
                <c:pt idx="227">
                  <c:v>3.8994170000000001</c:v>
                </c:pt>
                <c:pt idx="228">
                  <c:v>3.916083</c:v>
                </c:pt>
                <c:pt idx="229">
                  <c:v>3.93275</c:v>
                </c:pt>
                <c:pt idx="230">
                  <c:v>3.949417</c:v>
                </c:pt>
                <c:pt idx="231">
                  <c:v>3.9660829999999998</c:v>
                </c:pt>
                <c:pt idx="232">
                  <c:v>3.9827499999999998</c:v>
                </c:pt>
                <c:pt idx="233">
                  <c:v>3.999333</c:v>
                </c:pt>
                <c:pt idx="234">
                  <c:v>4.016</c:v>
                </c:pt>
                <c:pt idx="235">
                  <c:v>4.032667</c:v>
                </c:pt>
                <c:pt idx="236">
                  <c:v>4.0493329999999998</c:v>
                </c:pt>
                <c:pt idx="237">
                  <c:v>4.0659999999999998</c:v>
                </c:pt>
                <c:pt idx="238">
                  <c:v>4.0826669999999998</c:v>
                </c:pt>
                <c:pt idx="239">
                  <c:v>4.0993329999999997</c:v>
                </c:pt>
                <c:pt idx="240">
                  <c:v>4.1159999999999997</c:v>
                </c:pt>
                <c:pt idx="241">
                  <c:v>4.1326669999999996</c:v>
                </c:pt>
                <c:pt idx="242">
                  <c:v>4.1493330000000004</c:v>
                </c:pt>
                <c:pt idx="243">
                  <c:v>4.1660000000000004</c:v>
                </c:pt>
                <c:pt idx="244">
                  <c:v>4.1826670000000004</c:v>
                </c:pt>
                <c:pt idx="245">
                  <c:v>4.1993330000000002</c:v>
                </c:pt>
                <c:pt idx="246">
                  <c:v>4.2160000000000002</c:v>
                </c:pt>
                <c:pt idx="247">
                  <c:v>4.232666</c:v>
                </c:pt>
                <c:pt idx="248">
                  <c:v>4.249333</c:v>
                </c:pt>
                <c:pt idx="249">
                  <c:v>4.266</c:v>
                </c:pt>
                <c:pt idx="250">
                  <c:v>4.282667</c:v>
                </c:pt>
                <c:pt idx="251">
                  <c:v>4.2993329999999998</c:v>
                </c:pt>
                <c:pt idx="252">
                  <c:v>4.3159999999999998</c:v>
                </c:pt>
                <c:pt idx="253">
                  <c:v>4.3326669999999998</c:v>
                </c:pt>
                <c:pt idx="254">
                  <c:v>4.3493329999999997</c:v>
                </c:pt>
                <c:pt idx="255">
                  <c:v>4.3659999999999997</c:v>
                </c:pt>
                <c:pt idx="256">
                  <c:v>4.3826669999999996</c:v>
                </c:pt>
                <c:pt idx="257">
                  <c:v>4.3993330000000004</c:v>
                </c:pt>
                <c:pt idx="258">
                  <c:v>4.4160000000000004</c:v>
                </c:pt>
                <c:pt idx="259">
                  <c:v>4.4326670000000004</c:v>
                </c:pt>
                <c:pt idx="260">
                  <c:v>4.4493330000000002</c:v>
                </c:pt>
                <c:pt idx="261">
                  <c:v>4.4660000000000002</c:v>
                </c:pt>
                <c:pt idx="262">
                  <c:v>4.482666</c:v>
                </c:pt>
                <c:pt idx="263">
                  <c:v>4.499333</c:v>
                </c:pt>
                <c:pt idx="264">
                  <c:v>4.516</c:v>
                </c:pt>
                <c:pt idx="265">
                  <c:v>4.532667</c:v>
                </c:pt>
                <c:pt idx="266">
                  <c:v>4.5493329999999998</c:v>
                </c:pt>
                <c:pt idx="267">
                  <c:v>4.5659999999999998</c:v>
                </c:pt>
                <c:pt idx="268">
                  <c:v>4.5826669999999998</c:v>
                </c:pt>
                <c:pt idx="269">
                  <c:v>4.5993329999999997</c:v>
                </c:pt>
                <c:pt idx="270">
                  <c:v>4.6159999999999997</c:v>
                </c:pt>
                <c:pt idx="271">
                  <c:v>4.6326669999999996</c:v>
                </c:pt>
                <c:pt idx="272">
                  <c:v>4.6493330000000004</c:v>
                </c:pt>
                <c:pt idx="273">
                  <c:v>4.6660000000000004</c:v>
                </c:pt>
                <c:pt idx="274">
                  <c:v>4.6826670000000004</c:v>
                </c:pt>
                <c:pt idx="275">
                  <c:v>4.6993330000000002</c:v>
                </c:pt>
                <c:pt idx="276">
                  <c:v>4.7160000000000002</c:v>
                </c:pt>
                <c:pt idx="277">
                  <c:v>4.732666</c:v>
                </c:pt>
                <c:pt idx="278">
                  <c:v>4.749333</c:v>
                </c:pt>
                <c:pt idx="279">
                  <c:v>4.766</c:v>
                </c:pt>
                <c:pt idx="280">
                  <c:v>4.782667</c:v>
                </c:pt>
                <c:pt idx="281">
                  <c:v>4.7993329999999998</c:v>
                </c:pt>
                <c:pt idx="282">
                  <c:v>4.8159999999999998</c:v>
                </c:pt>
                <c:pt idx="283">
                  <c:v>4.8326669999999998</c:v>
                </c:pt>
                <c:pt idx="284">
                  <c:v>4.8493329999999997</c:v>
                </c:pt>
                <c:pt idx="285">
                  <c:v>4.8659999999999997</c:v>
                </c:pt>
                <c:pt idx="286">
                  <c:v>4.8826669999999996</c:v>
                </c:pt>
                <c:pt idx="287">
                  <c:v>4.8993330000000004</c:v>
                </c:pt>
                <c:pt idx="288">
                  <c:v>4.9160000000000004</c:v>
                </c:pt>
                <c:pt idx="289">
                  <c:v>4.9326670000000004</c:v>
                </c:pt>
                <c:pt idx="290">
                  <c:v>4.9493330000000002</c:v>
                </c:pt>
                <c:pt idx="291">
                  <c:v>4.9659170000000001</c:v>
                </c:pt>
                <c:pt idx="292">
                  <c:v>4.9825840000000001</c:v>
                </c:pt>
                <c:pt idx="293">
                  <c:v>4.99925</c:v>
                </c:pt>
                <c:pt idx="294">
                  <c:v>5.015917</c:v>
                </c:pt>
                <c:pt idx="295">
                  <c:v>5.0325829999999998</c:v>
                </c:pt>
                <c:pt idx="296">
                  <c:v>5.0492499999999998</c:v>
                </c:pt>
                <c:pt idx="297">
                  <c:v>5.0659169999999998</c:v>
                </c:pt>
                <c:pt idx="298">
                  <c:v>5.0825829999999996</c:v>
                </c:pt>
                <c:pt idx="299">
                  <c:v>5.0992499999999996</c:v>
                </c:pt>
                <c:pt idx="300">
                  <c:v>5.1159169999999996</c:v>
                </c:pt>
                <c:pt idx="301">
                  <c:v>5.1325830000000003</c:v>
                </c:pt>
                <c:pt idx="302">
                  <c:v>5.1492500000000003</c:v>
                </c:pt>
                <c:pt idx="303">
                  <c:v>5.1659160000000002</c:v>
                </c:pt>
                <c:pt idx="304">
                  <c:v>5.1825830000000002</c:v>
                </c:pt>
                <c:pt idx="305">
                  <c:v>5.1992500000000001</c:v>
                </c:pt>
                <c:pt idx="306">
                  <c:v>5.2159170000000001</c:v>
                </c:pt>
                <c:pt idx="307">
                  <c:v>5.2325840000000001</c:v>
                </c:pt>
                <c:pt idx="308">
                  <c:v>5.24925</c:v>
                </c:pt>
                <c:pt idx="309">
                  <c:v>5.265917</c:v>
                </c:pt>
                <c:pt idx="310">
                  <c:v>5.2825829999999998</c:v>
                </c:pt>
                <c:pt idx="311">
                  <c:v>5.2992499999999998</c:v>
                </c:pt>
                <c:pt idx="312">
                  <c:v>5.3159169999999998</c:v>
                </c:pt>
                <c:pt idx="313">
                  <c:v>5.3325829999999996</c:v>
                </c:pt>
                <c:pt idx="314">
                  <c:v>5.3492499999999996</c:v>
                </c:pt>
                <c:pt idx="315">
                  <c:v>5.3659169999999996</c:v>
                </c:pt>
                <c:pt idx="316">
                  <c:v>5.3825830000000003</c:v>
                </c:pt>
                <c:pt idx="317">
                  <c:v>5.3992500000000003</c:v>
                </c:pt>
                <c:pt idx="318">
                  <c:v>5.4159160000000002</c:v>
                </c:pt>
                <c:pt idx="319">
                  <c:v>5.4325830000000002</c:v>
                </c:pt>
                <c:pt idx="320">
                  <c:v>5.4492500000000001</c:v>
                </c:pt>
                <c:pt idx="321">
                  <c:v>5.4659170000000001</c:v>
                </c:pt>
                <c:pt idx="322">
                  <c:v>5.4825840000000001</c:v>
                </c:pt>
                <c:pt idx="323">
                  <c:v>5.49925</c:v>
                </c:pt>
                <c:pt idx="324">
                  <c:v>5.515917</c:v>
                </c:pt>
                <c:pt idx="325">
                  <c:v>5.5325829999999998</c:v>
                </c:pt>
                <c:pt idx="326">
                  <c:v>5.5492499999999998</c:v>
                </c:pt>
                <c:pt idx="327">
                  <c:v>5.5659169999999998</c:v>
                </c:pt>
                <c:pt idx="328">
                  <c:v>5.5825829999999996</c:v>
                </c:pt>
                <c:pt idx="329">
                  <c:v>5.5992499999999996</c:v>
                </c:pt>
                <c:pt idx="330">
                  <c:v>5.6159169999999996</c:v>
                </c:pt>
                <c:pt idx="331">
                  <c:v>5.6325830000000003</c:v>
                </c:pt>
                <c:pt idx="332">
                  <c:v>5.6492500000000003</c:v>
                </c:pt>
                <c:pt idx="333">
                  <c:v>5.6659160000000002</c:v>
                </c:pt>
                <c:pt idx="334">
                  <c:v>5.6825830000000002</c:v>
                </c:pt>
                <c:pt idx="335">
                  <c:v>5.6992500000000001</c:v>
                </c:pt>
                <c:pt idx="336">
                  <c:v>5.7159170000000001</c:v>
                </c:pt>
                <c:pt idx="337">
                  <c:v>5.7325840000000001</c:v>
                </c:pt>
                <c:pt idx="338">
                  <c:v>5.74925</c:v>
                </c:pt>
                <c:pt idx="339">
                  <c:v>5.765917</c:v>
                </c:pt>
                <c:pt idx="340">
                  <c:v>5.7825829999999998</c:v>
                </c:pt>
                <c:pt idx="341">
                  <c:v>5.7992499999999998</c:v>
                </c:pt>
                <c:pt idx="342">
                  <c:v>5.8159169999999998</c:v>
                </c:pt>
                <c:pt idx="343">
                  <c:v>5.8325829999999996</c:v>
                </c:pt>
                <c:pt idx="344">
                  <c:v>5.8492499999999996</c:v>
                </c:pt>
                <c:pt idx="345">
                  <c:v>5.8659169999999996</c:v>
                </c:pt>
                <c:pt idx="346">
                  <c:v>5.8825830000000003</c:v>
                </c:pt>
                <c:pt idx="347">
                  <c:v>5.8992500000000003</c:v>
                </c:pt>
                <c:pt idx="348">
                  <c:v>5.9158330000000001</c:v>
                </c:pt>
                <c:pt idx="349">
                  <c:v>5.9325000000000001</c:v>
                </c:pt>
                <c:pt idx="350">
                  <c:v>5.9491670000000001</c:v>
                </c:pt>
                <c:pt idx="351">
                  <c:v>5.9658329999999999</c:v>
                </c:pt>
                <c:pt idx="352">
                  <c:v>5.9824999999999999</c:v>
                </c:pt>
                <c:pt idx="353">
                  <c:v>5.9991659999999998</c:v>
                </c:pt>
                <c:pt idx="354">
                  <c:v>6.0158329999999998</c:v>
                </c:pt>
                <c:pt idx="355">
                  <c:v>6.0324999999999998</c:v>
                </c:pt>
                <c:pt idx="356">
                  <c:v>6.0491669999999997</c:v>
                </c:pt>
                <c:pt idx="357">
                  <c:v>6.0658339999999997</c:v>
                </c:pt>
                <c:pt idx="358">
                  <c:v>6.0824999999999996</c:v>
                </c:pt>
                <c:pt idx="359">
                  <c:v>6.0991669999999996</c:v>
                </c:pt>
                <c:pt idx="360">
                  <c:v>6.1158330000000003</c:v>
                </c:pt>
                <c:pt idx="361">
                  <c:v>6.1325000000000003</c:v>
                </c:pt>
                <c:pt idx="362">
                  <c:v>6.1491670000000003</c:v>
                </c:pt>
                <c:pt idx="363">
                  <c:v>6.1658330000000001</c:v>
                </c:pt>
                <c:pt idx="364">
                  <c:v>6.1825000000000001</c:v>
                </c:pt>
                <c:pt idx="365">
                  <c:v>6.1991670000000001</c:v>
                </c:pt>
                <c:pt idx="366">
                  <c:v>6.2158329999999999</c:v>
                </c:pt>
                <c:pt idx="367">
                  <c:v>6.2324999999999999</c:v>
                </c:pt>
                <c:pt idx="368">
                  <c:v>6.2491659999999998</c:v>
                </c:pt>
                <c:pt idx="369">
                  <c:v>6.2658329999999998</c:v>
                </c:pt>
                <c:pt idx="370">
                  <c:v>6.2824999999999998</c:v>
                </c:pt>
                <c:pt idx="371">
                  <c:v>6.2991669999999997</c:v>
                </c:pt>
                <c:pt idx="372">
                  <c:v>6.3158339999999997</c:v>
                </c:pt>
                <c:pt idx="373">
                  <c:v>6.3324999999999996</c:v>
                </c:pt>
                <c:pt idx="374">
                  <c:v>6.3491669999999996</c:v>
                </c:pt>
                <c:pt idx="375">
                  <c:v>6.3658330000000003</c:v>
                </c:pt>
                <c:pt idx="376">
                  <c:v>6.3825000000000003</c:v>
                </c:pt>
                <c:pt idx="377">
                  <c:v>6.3991670000000003</c:v>
                </c:pt>
                <c:pt idx="378">
                  <c:v>6.4158330000000001</c:v>
                </c:pt>
                <c:pt idx="379">
                  <c:v>6.4325000000000001</c:v>
                </c:pt>
                <c:pt idx="380">
                  <c:v>6.4491670000000001</c:v>
                </c:pt>
                <c:pt idx="381">
                  <c:v>6.4658329999999999</c:v>
                </c:pt>
                <c:pt idx="382">
                  <c:v>6.4824999999999999</c:v>
                </c:pt>
                <c:pt idx="383">
                  <c:v>6.4991659999999998</c:v>
                </c:pt>
                <c:pt idx="384">
                  <c:v>6.5158329999999998</c:v>
                </c:pt>
                <c:pt idx="385">
                  <c:v>6.5324999999999998</c:v>
                </c:pt>
                <c:pt idx="386">
                  <c:v>6.5491669999999997</c:v>
                </c:pt>
                <c:pt idx="387">
                  <c:v>6.5658339999999997</c:v>
                </c:pt>
                <c:pt idx="388">
                  <c:v>6.5824999999999996</c:v>
                </c:pt>
                <c:pt idx="389">
                  <c:v>6.5991669999999996</c:v>
                </c:pt>
                <c:pt idx="390">
                  <c:v>6.6158330000000003</c:v>
                </c:pt>
                <c:pt idx="391">
                  <c:v>6.6325000000000003</c:v>
                </c:pt>
                <c:pt idx="392">
                  <c:v>6.6491670000000003</c:v>
                </c:pt>
                <c:pt idx="393">
                  <c:v>6.6658330000000001</c:v>
                </c:pt>
                <c:pt idx="394">
                  <c:v>6.6825000000000001</c:v>
                </c:pt>
                <c:pt idx="395">
                  <c:v>6.6991670000000001</c:v>
                </c:pt>
                <c:pt idx="396">
                  <c:v>6.7158329999999999</c:v>
                </c:pt>
                <c:pt idx="397">
                  <c:v>6.7324999999999999</c:v>
                </c:pt>
                <c:pt idx="398">
                  <c:v>6.7491659999999998</c:v>
                </c:pt>
                <c:pt idx="399">
                  <c:v>6.7658329999999998</c:v>
                </c:pt>
                <c:pt idx="400">
                  <c:v>6.7824999999999998</c:v>
                </c:pt>
                <c:pt idx="401">
                  <c:v>6.7991669999999997</c:v>
                </c:pt>
                <c:pt idx="402">
                  <c:v>6.8158339999999997</c:v>
                </c:pt>
                <c:pt idx="403">
                  <c:v>6.8324999999999996</c:v>
                </c:pt>
                <c:pt idx="404">
                  <c:v>6.8490830000000003</c:v>
                </c:pt>
                <c:pt idx="405">
                  <c:v>6.8658330000000003</c:v>
                </c:pt>
                <c:pt idx="406">
                  <c:v>6.8824170000000002</c:v>
                </c:pt>
                <c:pt idx="407">
                  <c:v>6.8990830000000001</c:v>
                </c:pt>
                <c:pt idx="408">
                  <c:v>6.9157500000000001</c:v>
                </c:pt>
                <c:pt idx="409">
                  <c:v>6.9324159999999999</c:v>
                </c:pt>
                <c:pt idx="410">
                  <c:v>6.9490829999999999</c:v>
                </c:pt>
                <c:pt idx="411">
                  <c:v>6.9657499999999999</c:v>
                </c:pt>
                <c:pt idx="412">
                  <c:v>6.9824169999999999</c:v>
                </c:pt>
                <c:pt idx="413">
                  <c:v>6.9990839999999999</c:v>
                </c:pt>
                <c:pt idx="414">
                  <c:v>7.0157499999999997</c:v>
                </c:pt>
                <c:pt idx="415">
                  <c:v>7.0324169999999997</c:v>
                </c:pt>
                <c:pt idx="416">
                  <c:v>7.0490830000000004</c:v>
                </c:pt>
                <c:pt idx="417">
                  <c:v>7.0657500000000004</c:v>
                </c:pt>
                <c:pt idx="418">
                  <c:v>7.0824170000000004</c:v>
                </c:pt>
                <c:pt idx="419">
                  <c:v>7.0990830000000003</c:v>
                </c:pt>
                <c:pt idx="420">
                  <c:v>7.1157500000000002</c:v>
                </c:pt>
                <c:pt idx="421">
                  <c:v>7.1324170000000002</c:v>
                </c:pt>
                <c:pt idx="422">
                  <c:v>7.1490830000000001</c:v>
                </c:pt>
                <c:pt idx="423">
                  <c:v>7.1657500000000001</c:v>
                </c:pt>
                <c:pt idx="424">
                  <c:v>7.1824159999999999</c:v>
                </c:pt>
                <c:pt idx="425">
                  <c:v>7.1990829999999999</c:v>
                </c:pt>
                <c:pt idx="426">
                  <c:v>7.2157499999999999</c:v>
                </c:pt>
                <c:pt idx="427">
                  <c:v>7.2324169999999999</c:v>
                </c:pt>
                <c:pt idx="428">
                  <c:v>7.2490839999999999</c:v>
                </c:pt>
                <c:pt idx="429">
                  <c:v>7.2657499999999997</c:v>
                </c:pt>
                <c:pt idx="430">
                  <c:v>7.2824169999999997</c:v>
                </c:pt>
                <c:pt idx="431">
                  <c:v>7.2990830000000004</c:v>
                </c:pt>
                <c:pt idx="432">
                  <c:v>7.3157500000000004</c:v>
                </c:pt>
                <c:pt idx="433">
                  <c:v>7.3324170000000004</c:v>
                </c:pt>
                <c:pt idx="434">
                  <c:v>7.3490830000000003</c:v>
                </c:pt>
                <c:pt idx="435">
                  <c:v>7.3657500000000002</c:v>
                </c:pt>
                <c:pt idx="436">
                  <c:v>7.3824170000000002</c:v>
                </c:pt>
                <c:pt idx="437">
                  <c:v>7.3990830000000001</c:v>
                </c:pt>
                <c:pt idx="438">
                  <c:v>7.4157500000000001</c:v>
                </c:pt>
                <c:pt idx="439">
                  <c:v>7.4324159999999999</c:v>
                </c:pt>
                <c:pt idx="440">
                  <c:v>7.4490829999999999</c:v>
                </c:pt>
                <c:pt idx="441">
                  <c:v>7.4657499999999999</c:v>
                </c:pt>
                <c:pt idx="442">
                  <c:v>7.4824169999999999</c:v>
                </c:pt>
                <c:pt idx="443">
                  <c:v>7.4990839999999999</c:v>
                </c:pt>
                <c:pt idx="444">
                  <c:v>7.5157499999999997</c:v>
                </c:pt>
                <c:pt idx="445">
                  <c:v>7.5324169999999997</c:v>
                </c:pt>
                <c:pt idx="446">
                  <c:v>7.5490830000000004</c:v>
                </c:pt>
                <c:pt idx="447">
                  <c:v>7.5657500000000004</c:v>
                </c:pt>
                <c:pt idx="448">
                  <c:v>7.5824170000000004</c:v>
                </c:pt>
                <c:pt idx="449">
                  <c:v>7.5990830000000003</c:v>
                </c:pt>
                <c:pt idx="450">
                  <c:v>7.6157500000000002</c:v>
                </c:pt>
                <c:pt idx="451">
                  <c:v>7.6324170000000002</c:v>
                </c:pt>
                <c:pt idx="452">
                  <c:v>7.6490830000000001</c:v>
                </c:pt>
                <c:pt idx="453">
                  <c:v>7.6657500000000001</c:v>
                </c:pt>
                <c:pt idx="454">
                  <c:v>7.6824159999999999</c:v>
                </c:pt>
                <c:pt idx="455">
                  <c:v>7.6990829999999999</c:v>
                </c:pt>
                <c:pt idx="456">
                  <c:v>7.7157499999999999</c:v>
                </c:pt>
                <c:pt idx="457">
                  <c:v>7.7324169999999999</c:v>
                </c:pt>
                <c:pt idx="458">
                  <c:v>7.7490839999999999</c:v>
                </c:pt>
                <c:pt idx="459">
                  <c:v>7.7657499999999997</c:v>
                </c:pt>
                <c:pt idx="460">
                  <c:v>7.7824169999999997</c:v>
                </c:pt>
                <c:pt idx="461">
                  <c:v>7.7990830000000004</c:v>
                </c:pt>
                <c:pt idx="462">
                  <c:v>7.8157500000000004</c:v>
                </c:pt>
                <c:pt idx="463">
                  <c:v>7.8323340000000004</c:v>
                </c:pt>
                <c:pt idx="464">
                  <c:v>7.8490000000000002</c:v>
                </c:pt>
                <c:pt idx="465">
                  <c:v>7.8656670000000002</c:v>
                </c:pt>
                <c:pt idx="466">
                  <c:v>7.882333</c:v>
                </c:pt>
                <c:pt idx="467">
                  <c:v>7.899</c:v>
                </c:pt>
                <c:pt idx="468">
                  <c:v>7.915667</c:v>
                </c:pt>
                <c:pt idx="469">
                  <c:v>7.9323329999999999</c:v>
                </c:pt>
                <c:pt idx="470">
                  <c:v>7.9489999999999998</c:v>
                </c:pt>
                <c:pt idx="471">
                  <c:v>7.9656669999999998</c:v>
                </c:pt>
                <c:pt idx="472">
                  <c:v>7.9823329999999997</c:v>
                </c:pt>
                <c:pt idx="473">
                  <c:v>7.9989999999999997</c:v>
                </c:pt>
                <c:pt idx="474">
                  <c:v>8.0156670000000005</c:v>
                </c:pt>
                <c:pt idx="475">
                  <c:v>8.0323329999999995</c:v>
                </c:pt>
                <c:pt idx="476">
                  <c:v>8.0489999999999995</c:v>
                </c:pt>
                <c:pt idx="477">
                  <c:v>8.0656660000000002</c:v>
                </c:pt>
                <c:pt idx="478">
                  <c:v>8.0823339999999995</c:v>
                </c:pt>
                <c:pt idx="479">
                  <c:v>8.0990000000000002</c:v>
                </c:pt>
                <c:pt idx="480">
                  <c:v>8.1156659999999992</c:v>
                </c:pt>
                <c:pt idx="481">
                  <c:v>8.1323340000000002</c:v>
                </c:pt>
                <c:pt idx="482">
                  <c:v>8.1489999999999991</c:v>
                </c:pt>
                <c:pt idx="483">
                  <c:v>8.1656669999999991</c:v>
                </c:pt>
                <c:pt idx="484">
                  <c:v>8.1823329999999999</c:v>
                </c:pt>
                <c:pt idx="485">
                  <c:v>8.1989999999999998</c:v>
                </c:pt>
                <c:pt idx="486">
                  <c:v>8.2156669999999998</c:v>
                </c:pt>
                <c:pt idx="487">
                  <c:v>8.2323330000000006</c:v>
                </c:pt>
                <c:pt idx="488">
                  <c:v>8.2490000000000006</c:v>
                </c:pt>
                <c:pt idx="489">
                  <c:v>8.2656670000000005</c:v>
                </c:pt>
                <c:pt idx="490">
                  <c:v>8.2823329999999995</c:v>
                </c:pt>
                <c:pt idx="491">
                  <c:v>8.2989999999999995</c:v>
                </c:pt>
                <c:pt idx="492">
                  <c:v>8.3156660000000002</c:v>
                </c:pt>
                <c:pt idx="493">
                  <c:v>8.3323339999999995</c:v>
                </c:pt>
                <c:pt idx="494">
                  <c:v>8.3490000000000002</c:v>
                </c:pt>
                <c:pt idx="495">
                  <c:v>8.3656659999999992</c:v>
                </c:pt>
                <c:pt idx="496">
                  <c:v>8.3823340000000002</c:v>
                </c:pt>
                <c:pt idx="497">
                  <c:v>8.3989999999999991</c:v>
                </c:pt>
                <c:pt idx="498">
                  <c:v>8.4156669999999991</c:v>
                </c:pt>
                <c:pt idx="499">
                  <c:v>8.4323329999999999</c:v>
                </c:pt>
                <c:pt idx="500">
                  <c:v>8.4489999999999998</c:v>
                </c:pt>
                <c:pt idx="501">
                  <c:v>8.4656669999999998</c:v>
                </c:pt>
                <c:pt idx="502">
                  <c:v>8.4823330000000006</c:v>
                </c:pt>
                <c:pt idx="503">
                  <c:v>8.4990000000000006</c:v>
                </c:pt>
                <c:pt idx="504">
                  <c:v>8.5156670000000005</c:v>
                </c:pt>
                <c:pt idx="505">
                  <c:v>8.5323329999999995</c:v>
                </c:pt>
                <c:pt idx="506">
                  <c:v>8.5489999999999995</c:v>
                </c:pt>
                <c:pt idx="507">
                  <c:v>8.5656660000000002</c:v>
                </c:pt>
                <c:pt idx="508">
                  <c:v>8.5823339999999995</c:v>
                </c:pt>
                <c:pt idx="509">
                  <c:v>8.5990000000000002</c:v>
                </c:pt>
                <c:pt idx="510">
                  <c:v>8.6156659999999992</c:v>
                </c:pt>
                <c:pt idx="511">
                  <c:v>8.6323340000000002</c:v>
                </c:pt>
                <c:pt idx="512">
                  <c:v>8.6489999999999991</c:v>
                </c:pt>
                <c:pt idx="513">
                  <c:v>8.6656669999999991</c:v>
                </c:pt>
                <c:pt idx="514">
                  <c:v>8.6823329999999999</c:v>
                </c:pt>
                <c:pt idx="515">
                  <c:v>8.6989999999999998</c:v>
                </c:pt>
                <c:pt idx="516">
                  <c:v>8.7156669999999998</c:v>
                </c:pt>
                <c:pt idx="517">
                  <c:v>8.7323330000000006</c:v>
                </c:pt>
                <c:pt idx="518">
                  <c:v>8.7490000000000006</c:v>
                </c:pt>
                <c:pt idx="519">
                  <c:v>8.7656670000000005</c:v>
                </c:pt>
                <c:pt idx="520">
                  <c:v>8.7822499999999994</c:v>
                </c:pt>
                <c:pt idx="521">
                  <c:v>8.7989169999999994</c:v>
                </c:pt>
                <c:pt idx="522">
                  <c:v>8.8155830000000002</c:v>
                </c:pt>
                <c:pt idx="523">
                  <c:v>8.8322500000000002</c:v>
                </c:pt>
                <c:pt idx="524">
                  <c:v>8.8489170000000001</c:v>
                </c:pt>
                <c:pt idx="525">
                  <c:v>8.8655830000000009</c:v>
                </c:pt>
                <c:pt idx="526">
                  <c:v>8.8822500000000009</c:v>
                </c:pt>
                <c:pt idx="527">
                  <c:v>8.8989159999999998</c:v>
                </c:pt>
                <c:pt idx="528">
                  <c:v>8.9155840000000008</c:v>
                </c:pt>
                <c:pt idx="529">
                  <c:v>8.9322499999999998</c:v>
                </c:pt>
                <c:pt idx="530">
                  <c:v>8.9489160000000005</c:v>
                </c:pt>
                <c:pt idx="531">
                  <c:v>8.9655839999999998</c:v>
                </c:pt>
                <c:pt idx="532">
                  <c:v>8.9822500000000005</c:v>
                </c:pt>
                <c:pt idx="533">
                  <c:v>8.9989170000000005</c:v>
                </c:pt>
                <c:pt idx="534">
                  <c:v>9.0155829999999995</c:v>
                </c:pt>
                <c:pt idx="535">
                  <c:v>9.0322499999999994</c:v>
                </c:pt>
                <c:pt idx="536">
                  <c:v>9.0489169999999994</c:v>
                </c:pt>
                <c:pt idx="537">
                  <c:v>9.0655830000000002</c:v>
                </c:pt>
                <c:pt idx="538">
                  <c:v>9.0822500000000002</c:v>
                </c:pt>
                <c:pt idx="539">
                  <c:v>9.0989170000000001</c:v>
                </c:pt>
                <c:pt idx="540">
                  <c:v>9.1155830000000009</c:v>
                </c:pt>
                <c:pt idx="541">
                  <c:v>9.1322500000000009</c:v>
                </c:pt>
                <c:pt idx="542">
                  <c:v>9.1489159999999998</c:v>
                </c:pt>
                <c:pt idx="543">
                  <c:v>9.1655840000000008</c:v>
                </c:pt>
                <c:pt idx="544">
                  <c:v>9.1822499999999998</c:v>
                </c:pt>
                <c:pt idx="545">
                  <c:v>9.1989160000000005</c:v>
                </c:pt>
                <c:pt idx="546">
                  <c:v>9.2155839999999998</c:v>
                </c:pt>
                <c:pt idx="547">
                  <c:v>9.2322500000000005</c:v>
                </c:pt>
                <c:pt idx="548">
                  <c:v>9.2489170000000005</c:v>
                </c:pt>
                <c:pt idx="549">
                  <c:v>9.2655829999999995</c:v>
                </c:pt>
                <c:pt idx="550">
                  <c:v>9.2822499999999994</c:v>
                </c:pt>
                <c:pt idx="551">
                  <c:v>9.2989169999999994</c:v>
                </c:pt>
                <c:pt idx="552">
                  <c:v>9.3155830000000002</c:v>
                </c:pt>
                <c:pt idx="553">
                  <c:v>9.3322500000000002</c:v>
                </c:pt>
                <c:pt idx="554">
                  <c:v>9.3489170000000001</c:v>
                </c:pt>
                <c:pt idx="555">
                  <c:v>9.3655830000000009</c:v>
                </c:pt>
                <c:pt idx="556">
                  <c:v>9.3822500000000009</c:v>
                </c:pt>
                <c:pt idx="557">
                  <c:v>9.3989159999999998</c:v>
                </c:pt>
                <c:pt idx="558">
                  <c:v>9.4155840000000008</c:v>
                </c:pt>
                <c:pt idx="559">
                  <c:v>9.4322499999999998</c:v>
                </c:pt>
                <c:pt idx="560">
                  <c:v>9.4489160000000005</c:v>
                </c:pt>
                <c:pt idx="561">
                  <c:v>9.4655839999999998</c:v>
                </c:pt>
                <c:pt idx="562">
                  <c:v>9.4822500000000005</c:v>
                </c:pt>
                <c:pt idx="563">
                  <c:v>9.4989170000000005</c:v>
                </c:pt>
                <c:pt idx="564">
                  <c:v>9.5155829999999995</c:v>
                </c:pt>
                <c:pt idx="565">
                  <c:v>9.5322499999999994</c:v>
                </c:pt>
                <c:pt idx="566">
                  <c:v>9.5489169999999994</c:v>
                </c:pt>
                <c:pt idx="567">
                  <c:v>9.5655830000000002</c:v>
                </c:pt>
                <c:pt idx="568">
                  <c:v>9.5822500000000002</c:v>
                </c:pt>
                <c:pt idx="569">
                  <c:v>9.5989170000000001</c:v>
                </c:pt>
                <c:pt idx="570">
                  <c:v>9.6155830000000009</c:v>
                </c:pt>
                <c:pt idx="571">
                  <c:v>9.6322500000000009</c:v>
                </c:pt>
                <c:pt idx="572">
                  <c:v>9.6489159999999998</c:v>
                </c:pt>
                <c:pt idx="573">
                  <c:v>9.6655840000000008</c:v>
                </c:pt>
                <c:pt idx="574">
                  <c:v>9.6822499999999998</c:v>
                </c:pt>
                <c:pt idx="575">
                  <c:v>9.6989160000000005</c:v>
                </c:pt>
                <c:pt idx="576">
                  <c:v>9.7155839999999998</c:v>
                </c:pt>
                <c:pt idx="577">
                  <c:v>9.7322500000000005</c:v>
                </c:pt>
                <c:pt idx="578">
                  <c:v>9.7488340000000004</c:v>
                </c:pt>
                <c:pt idx="579">
                  <c:v>9.7654999999999994</c:v>
                </c:pt>
                <c:pt idx="580">
                  <c:v>9.7821660000000001</c:v>
                </c:pt>
                <c:pt idx="581">
                  <c:v>9.7988330000000001</c:v>
                </c:pt>
                <c:pt idx="582">
                  <c:v>9.8155000000000001</c:v>
                </c:pt>
                <c:pt idx="583">
                  <c:v>9.8321670000000001</c:v>
                </c:pt>
                <c:pt idx="584">
                  <c:v>9.8488330000000008</c:v>
                </c:pt>
                <c:pt idx="585">
                  <c:v>9.8655000000000008</c:v>
                </c:pt>
                <c:pt idx="586">
                  <c:v>9.8821670000000008</c:v>
                </c:pt>
                <c:pt idx="587">
                  <c:v>9.8988329999999998</c:v>
                </c:pt>
                <c:pt idx="588">
                  <c:v>9.9154999999999998</c:v>
                </c:pt>
                <c:pt idx="589">
                  <c:v>9.9321669999999997</c:v>
                </c:pt>
                <c:pt idx="590">
                  <c:v>9.9488330000000005</c:v>
                </c:pt>
                <c:pt idx="591">
                  <c:v>9.9655000000000005</c:v>
                </c:pt>
                <c:pt idx="592">
                  <c:v>9.9821659999999994</c:v>
                </c:pt>
                <c:pt idx="593">
                  <c:v>9.9988340000000004</c:v>
                </c:pt>
                <c:pt idx="594">
                  <c:v>10.015499999999999</c:v>
                </c:pt>
                <c:pt idx="595">
                  <c:v>10.032170000000001</c:v>
                </c:pt>
                <c:pt idx="596">
                  <c:v>10.048830000000001</c:v>
                </c:pt>
                <c:pt idx="597">
                  <c:v>10.0655</c:v>
                </c:pt>
                <c:pt idx="598">
                  <c:v>10.08217</c:v>
                </c:pt>
                <c:pt idx="599">
                  <c:v>10.09883</c:v>
                </c:pt>
                <c:pt idx="600">
                  <c:v>10.115500000000001</c:v>
                </c:pt>
                <c:pt idx="601">
                  <c:v>10.13217</c:v>
                </c:pt>
                <c:pt idx="602">
                  <c:v>10.14883</c:v>
                </c:pt>
                <c:pt idx="603">
                  <c:v>10.1655</c:v>
                </c:pt>
                <c:pt idx="604">
                  <c:v>10.182169999999999</c:v>
                </c:pt>
                <c:pt idx="605">
                  <c:v>10.198829999999999</c:v>
                </c:pt>
                <c:pt idx="606">
                  <c:v>10.2155</c:v>
                </c:pt>
                <c:pt idx="607">
                  <c:v>10.23217</c:v>
                </c:pt>
                <c:pt idx="608">
                  <c:v>10.24883</c:v>
                </c:pt>
                <c:pt idx="609">
                  <c:v>10.265499999999999</c:v>
                </c:pt>
                <c:pt idx="610">
                  <c:v>10.282170000000001</c:v>
                </c:pt>
                <c:pt idx="611">
                  <c:v>10.298830000000001</c:v>
                </c:pt>
                <c:pt idx="612">
                  <c:v>10.3155</c:v>
                </c:pt>
                <c:pt idx="613">
                  <c:v>10.33217</c:v>
                </c:pt>
                <c:pt idx="614">
                  <c:v>10.34883</c:v>
                </c:pt>
                <c:pt idx="615">
                  <c:v>10.365500000000001</c:v>
                </c:pt>
                <c:pt idx="616">
                  <c:v>10.38217</c:v>
                </c:pt>
                <c:pt idx="617">
                  <c:v>10.39883</c:v>
                </c:pt>
                <c:pt idx="618">
                  <c:v>10.4155</c:v>
                </c:pt>
                <c:pt idx="619">
                  <c:v>10.432169999999999</c:v>
                </c:pt>
                <c:pt idx="620">
                  <c:v>10.448829999999999</c:v>
                </c:pt>
                <c:pt idx="621">
                  <c:v>10.4655</c:v>
                </c:pt>
                <c:pt idx="622">
                  <c:v>10.48217</c:v>
                </c:pt>
                <c:pt idx="623">
                  <c:v>10.49883</c:v>
                </c:pt>
                <c:pt idx="624">
                  <c:v>10.515499999999999</c:v>
                </c:pt>
                <c:pt idx="625">
                  <c:v>10.532170000000001</c:v>
                </c:pt>
                <c:pt idx="626">
                  <c:v>10.548830000000001</c:v>
                </c:pt>
                <c:pt idx="627">
                  <c:v>10.5655</c:v>
                </c:pt>
                <c:pt idx="628">
                  <c:v>10.58217</c:v>
                </c:pt>
                <c:pt idx="629">
                  <c:v>10.59883</c:v>
                </c:pt>
                <c:pt idx="630">
                  <c:v>10.615500000000001</c:v>
                </c:pt>
                <c:pt idx="631">
                  <c:v>10.63217</c:v>
                </c:pt>
                <c:pt idx="632">
                  <c:v>10.64883</c:v>
                </c:pt>
                <c:pt idx="633">
                  <c:v>10.6655</c:v>
                </c:pt>
                <c:pt idx="634">
                  <c:v>10.682169999999999</c:v>
                </c:pt>
                <c:pt idx="635">
                  <c:v>10.69875</c:v>
                </c:pt>
                <c:pt idx="636">
                  <c:v>10.71542</c:v>
                </c:pt>
                <c:pt idx="637">
                  <c:v>10.73208</c:v>
                </c:pt>
                <c:pt idx="638">
                  <c:v>10.748749999999999</c:v>
                </c:pt>
                <c:pt idx="639">
                  <c:v>10.765420000000001</c:v>
                </c:pt>
                <c:pt idx="640">
                  <c:v>10.782080000000001</c:v>
                </c:pt>
                <c:pt idx="641">
                  <c:v>10.79875</c:v>
                </c:pt>
                <c:pt idx="642">
                  <c:v>10.81542</c:v>
                </c:pt>
                <c:pt idx="643">
                  <c:v>10.832079999999999</c:v>
                </c:pt>
                <c:pt idx="644">
                  <c:v>10.848750000000001</c:v>
                </c:pt>
                <c:pt idx="645">
                  <c:v>10.86542</c:v>
                </c:pt>
                <c:pt idx="646">
                  <c:v>10.88208</c:v>
                </c:pt>
                <c:pt idx="647">
                  <c:v>10.89875</c:v>
                </c:pt>
                <c:pt idx="648">
                  <c:v>10.915419999999999</c:v>
                </c:pt>
                <c:pt idx="649">
                  <c:v>10.932079999999999</c:v>
                </c:pt>
                <c:pt idx="650">
                  <c:v>10.94875</c:v>
                </c:pt>
                <c:pt idx="651">
                  <c:v>10.96542</c:v>
                </c:pt>
                <c:pt idx="652">
                  <c:v>10.98208</c:v>
                </c:pt>
                <c:pt idx="653">
                  <c:v>10.998749999999999</c:v>
                </c:pt>
                <c:pt idx="654">
                  <c:v>11.015420000000001</c:v>
                </c:pt>
                <c:pt idx="655">
                  <c:v>11.032080000000001</c:v>
                </c:pt>
                <c:pt idx="656">
                  <c:v>11.04875</c:v>
                </c:pt>
                <c:pt idx="657">
                  <c:v>11.06542</c:v>
                </c:pt>
                <c:pt idx="658">
                  <c:v>11.082079999999999</c:v>
                </c:pt>
                <c:pt idx="659">
                  <c:v>11.098750000000001</c:v>
                </c:pt>
                <c:pt idx="660">
                  <c:v>11.11542</c:v>
                </c:pt>
                <c:pt idx="661">
                  <c:v>11.13208</c:v>
                </c:pt>
                <c:pt idx="662">
                  <c:v>11.14875</c:v>
                </c:pt>
                <c:pt idx="663">
                  <c:v>11.165419999999999</c:v>
                </c:pt>
                <c:pt idx="664">
                  <c:v>11.182079999999999</c:v>
                </c:pt>
                <c:pt idx="665">
                  <c:v>11.19875</c:v>
                </c:pt>
                <c:pt idx="666">
                  <c:v>11.21542</c:v>
                </c:pt>
                <c:pt idx="667">
                  <c:v>11.23208</c:v>
                </c:pt>
                <c:pt idx="668">
                  <c:v>11.248749999999999</c:v>
                </c:pt>
                <c:pt idx="669">
                  <c:v>11.265420000000001</c:v>
                </c:pt>
                <c:pt idx="670">
                  <c:v>11.282080000000001</c:v>
                </c:pt>
                <c:pt idx="671">
                  <c:v>11.29875</c:v>
                </c:pt>
                <c:pt idx="672">
                  <c:v>11.31542</c:v>
                </c:pt>
                <c:pt idx="673">
                  <c:v>11.332079999999999</c:v>
                </c:pt>
                <c:pt idx="674">
                  <c:v>11.348750000000001</c:v>
                </c:pt>
                <c:pt idx="675">
                  <c:v>11.36542</c:v>
                </c:pt>
                <c:pt idx="676">
                  <c:v>11.38208</c:v>
                </c:pt>
                <c:pt idx="677">
                  <c:v>11.39875</c:v>
                </c:pt>
                <c:pt idx="678">
                  <c:v>11.415419999999999</c:v>
                </c:pt>
                <c:pt idx="679">
                  <c:v>11.432079999999999</c:v>
                </c:pt>
                <c:pt idx="680">
                  <c:v>11.44875</c:v>
                </c:pt>
                <c:pt idx="681">
                  <c:v>11.46542</c:v>
                </c:pt>
                <c:pt idx="682">
                  <c:v>11.48208</c:v>
                </c:pt>
                <c:pt idx="683">
                  <c:v>11.498749999999999</c:v>
                </c:pt>
                <c:pt idx="684">
                  <c:v>11.515420000000001</c:v>
                </c:pt>
                <c:pt idx="685">
                  <c:v>11.532080000000001</c:v>
                </c:pt>
                <c:pt idx="686">
                  <c:v>11.54875</c:v>
                </c:pt>
                <c:pt idx="687">
                  <c:v>11.56542</c:v>
                </c:pt>
                <c:pt idx="688">
                  <c:v>11.582079999999999</c:v>
                </c:pt>
                <c:pt idx="689">
                  <c:v>11.598750000000001</c:v>
                </c:pt>
                <c:pt idx="690">
                  <c:v>11.61533</c:v>
                </c:pt>
                <c:pt idx="691">
                  <c:v>11.63208</c:v>
                </c:pt>
                <c:pt idx="692">
                  <c:v>11.648669999999999</c:v>
                </c:pt>
                <c:pt idx="693">
                  <c:v>11.665330000000001</c:v>
                </c:pt>
                <c:pt idx="694">
                  <c:v>11.682</c:v>
                </c:pt>
                <c:pt idx="695">
                  <c:v>11.69867</c:v>
                </c:pt>
                <c:pt idx="696">
                  <c:v>11.71533</c:v>
                </c:pt>
                <c:pt idx="697">
                  <c:v>11.731999999999999</c:v>
                </c:pt>
                <c:pt idx="698">
                  <c:v>11.748670000000001</c:v>
                </c:pt>
                <c:pt idx="699">
                  <c:v>11.765330000000001</c:v>
                </c:pt>
                <c:pt idx="700">
                  <c:v>11.782</c:v>
                </c:pt>
                <c:pt idx="701">
                  <c:v>11.79867</c:v>
                </c:pt>
                <c:pt idx="702">
                  <c:v>11.815329999999999</c:v>
                </c:pt>
                <c:pt idx="703">
                  <c:v>11.832000000000001</c:v>
                </c:pt>
                <c:pt idx="704">
                  <c:v>11.84867</c:v>
                </c:pt>
                <c:pt idx="705">
                  <c:v>11.86533</c:v>
                </c:pt>
                <c:pt idx="706">
                  <c:v>11.882</c:v>
                </c:pt>
                <c:pt idx="707">
                  <c:v>11.898669999999999</c:v>
                </c:pt>
                <c:pt idx="708">
                  <c:v>11.915330000000001</c:v>
                </c:pt>
                <c:pt idx="709">
                  <c:v>11.932</c:v>
                </c:pt>
                <c:pt idx="710">
                  <c:v>11.94867</c:v>
                </c:pt>
                <c:pt idx="711">
                  <c:v>11.96533</c:v>
                </c:pt>
                <c:pt idx="712">
                  <c:v>11.981999999999999</c:v>
                </c:pt>
                <c:pt idx="713">
                  <c:v>11.998670000000001</c:v>
                </c:pt>
                <c:pt idx="714">
                  <c:v>12.015330000000001</c:v>
                </c:pt>
                <c:pt idx="715">
                  <c:v>12.032</c:v>
                </c:pt>
                <c:pt idx="716">
                  <c:v>12.04867</c:v>
                </c:pt>
                <c:pt idx="717">
                  <c:v>12.065329999999999</c:v>
                </c:pt>
                <c:pt idx="718">
                  <c:v>12.082000000000001</c:v>
                </c:pt>
                <c:pt idx="719">
                  <c:v>12.09867</c:v>
                </c:pt>
                <c:pt idx="720">
                  <c:v>12.11533</c:v>
                </c:pt>
                <c:pt idx="721">
                  <c:v>12.132</c:v>
                </c:pt>
                <c:pt idx="722">
                  <c:v>12.148669999999999</c:v>
                </c:pt>
                <c:pt idx="723">
                  <c:v>12.165330000000001</c:v>
                </c:pt>
                <c:pt idx="724">
                  <c:v>12.182</c:v>
                </c:pt>
                <c:pt idx="725">
                  <c:v>12.19867</c:v>
                </c:pt>
                <c:pt idx="726">
                  <c:v>12.21533</c:v>
                </c:pt>
                <c:pt idx="727">
                  <c:v>12.231999999999999</c:v>
                </c:pt>
                <c:pt idx="728">
                  <c:v>12.248670000000001</c:v>
                </c:pt>
                <c:pt idx="729">
                  <c:v>12.265330000000001</c:v>
                </c:pt>
                <c:pt idx="730">
                  <c:v>12.282</c:v>
                </c:pt>
                <c:pt idx="731">
                  <c:v>12.29867</c:v>
                </c:pt>
                <c:pt idx="732">
                  <c:v>12.315329999999999</c:v>
                </c:pt>
                <c:pt idx="733">
                  <c:v>12.332000000000001</c:v>
                </c:pt>
                <c:pt idx="734">
                  <c:v>12.34867</c:v>
                </c:pt>
                <c:pt idx="735">
                  <c:v>12.36533</c:v>
                </c:pt>
                <c:pt idx="736">
                  <c:v>12.382</c:v>
                </c:pt>
                <c:pt idx="737">
                  <c:v>12.398669999999999</c:v>
                </c:pt>
                <c:pt idx="738">
                  <c:v>12.415330000000001</c:v>
                </c:pt>
                <c:pt idx="739">
                  <c:v>12.432</c:v>
                </c:pt>
                <c:pt idx="740">
                  <c:v>12.44867</c:v>
                </c:pt>
                <c:pt idx="741">
                  <c:v>12.46533</c:v>
                </c:pt>
                <c:pt idx="742">
                  <c:v>12.481999999999999</c:v>
                </c:pt>
                <c:pt idx="743">
                  <c:v>12.498670000000001</c:v>
                </c:pt>
                <c:pt idx="744">
                  <c:v>12.515330000000001</c:v>
                </c:pt>
                <c:pt idx="745">
                  <c:v>12.532</c:v>
                </c:pt>
                <c:pt idx="746">
                  <c:v>12.54867</c:v>
                </c:pt>
                <c:pt idx="747">
                  <c:v>12.565329999999999</c:v>
                </c:pt>
                <c:pt idx="748">
                  <c:v>12.582000000000001</c:v>
                </c:pt>
                <c:pt idx="749">
                  <c:v>12.59867</c:v>
                </c:pt>
                <c:pt idx="750">
                  <c:v>12.61525</c:v>
                </c:pt>
                <c:pt idx="751">
                  <c:v>12.631919999999999</c:v>
                </c:pt>
                <c:pt idx="752">
                  <c:v>12.648580000000001</c:v>
                </c:pt>
                <c:pt idx="753">
                  <c:v>12.66525</c:v>
                </c:pt>
                <c:pt idx="754">
                  <c:v>12.68192</c:v>
                </c:pt>
                <c:pt idx="755">
                  <c:v>12.69858</c:v>
                </c:pt>
                <c:pt idx="756">
                  <c:v>12.715249999999999</c:v>
                </c:pt>
                <c:pt idx="757">
                  <c:v>12.731920000000001</c:v>
                </c:pt>
                <c:pt idx="758">
                  <c:v>12.74858</c:v>
                </c:pt>
                <c:pt idx="759">
                  <c:v>12.76525</c:v>
                </c:pt>
                <c:pt idx="760">
                  <c:v>12.78192</c:v>
                </c:pt>
                <c:pt idx="761">
                  <c:v>12.798579999999999</c:v>
                </c:pt>
                <c:pt idx="762">
                  <c:v>12.815250000000001</c:v>
                </c:pt>
                <c:pt idx="763">
                  <c:v>12.83192</c:v>
                </c:pt>
                <c:pt idx="764">
                  <c:v>12.84858</c:v>
                </c:pt>
                <c:pt idx="765">
                  <c:v>12.86525</c:v>
                </c:pt>
                <c:pt idx="766">
                  <c:v>12.881919999999999</c:v>
                </c:pt>
                <c:pt idx="767">
                  <c:v>12.898580000000001</c:v>
                </c:pt>
                <c:pt idx="768">
                  <c:v>12.91525</c:v>
                </c:pt>
                <c:pt idx="769">
                  <c:v>12.93192</c:v>
                </c:pt>
                <c:pt idx="770">
                  <c:v>12.94858</c:v>
                </c:pt>
                <c:pt idx="771">
                  <c:v>12.965249999999999</c:v>
                </c:pt>
                <c:pt idx="772">
                  <c:v>12.981920000000001</c:v>
                </c:pt>
                <c:pt idx="773">
                  <c:v>12.99858</c:v>
                </c:pt>
                <c:pt idx="774">
                  <c:v>13.01525</c:v>
                </c:pt>
                <c:pt idx="775">
                  <c:v>13.03192</c:v>
                </c:pt>
                <c:pt idx="776">
                  <c:v>13.048579999999999</c:v>
                </c:pt>
                <c:pt idx="777">
                  <c:v>13.065250000000001</c:v>
                </c:pt>
                <c:pt idx="778">
                  <c:v>13.08192</c:v>
                </c:pt>
                <c:pt idx="779">
                  <c:v>13.09858</c:v>
                </c:pt>
                <c:pt idx="780">
                  <c:v>13.11525</c:v>
                </c:pt>
                <c:pt idx="781">
                  <c:v>13.131919999999999</c:v>
                </c:pt>
                <c:pt idx="782">
                  <c:v>13.148580000000001</c:v>
                </c:pt>
                <c:pt idx="783">
                  <c:v>13.16525</c:v>
                </c:pt>
                <c:pt idx="784">
                  <c:v>13.18192</c:v>
                </c:pt>
                <c:pt idx="785">
                  <c:v>13.19858</c:v>
                </c:pt>
                <c:pt idx="786">
                  <c:v>13.215249999999999</c:v>
                </c:pt>
                <c:pt idx="787">
                  <c:v>13.231920000000001</c:v>
                </c:pt>
                <c:pt idx="788">
                  <c:v>13.24858</c:v>
                </c:pt>
                <c:pt idx="789">
                  <c:v>13.26525</c:v>
                </c:pt>
                <c:pt idx="790">
                  <c:v>13.28192</c:v>
                </c:pt>
                <c:pt idx="791">
                  <c:v>13.298579999999999</c:v>
                </c:pt>
                <c:pt idx="792">
                  <c:v>13.315250000000001</c:v>
                </c:pt>
                <c:pt idx="793">
                  <c:v>13.33192</c:v>
                </c:pt>
                <c:pt idx="794">
                  <c:v>13.34858</c:v>
                </c:pt>
                <c:pt idx="795">
                  <c:v>13.36525</c:v>
                </c:pt>
                <c:pt idx="796">
                  <c:v>13.381919999999999</c:v>
                </c:pt>
                <c:pt idx="797">
                  <c:v>13.398580000000001</c:v>
                </c:pt>
                <c:pt idx="798">
                  <c:v>13.41525</c:v>
                </c:pt>
                <c:pt idx="799">
                  <c:v>13.43192</c:v>
                </c:pt>
                <c:pt idx="800">
                  <c:v>13.44858</c:v>
                </c:pt>
                <c:pt idx="801">
                  <c:v>13.465249999999999</c:v>
                </c:pt>
                <c:pt idx="802">
                  <c:v>13.481920000000001</c:v>
                </c:pt>
                <c:pt idx="803">
                  <c:v>13.49858</c:v>
                </c:pt>
                <c:pt idx="804">
                  <c:v>13.51525</c:v>
                </c:pt>
                <c:pt idx="805">
                  <c:v>13.53192</c:v>
                </c:pt>
                <c:pt idx="806">
                  <c:v>13.548579999999999</c:v>
                </c:pt>
                <c:pt idx="807">
                  <c:v>13.56517</c:v>
                </c:pt>
                <c:pt idx="808">
                  <c:v>13.58183</c:v>
                </c:pt>
                <c:pt idx="809">
                  <c:v>13.5985</c:v>
                </c:pt>
                <c:pt idx="810">
                  <c:v>13.615170000000001</c:v>
                </c:pt>
                <c:pt idx="811">
                  <c:v>13.631830000000001</c:v>
                </c:pt>
                <c:pt idx="812">
                  <c:v>13.6485</c:v>
                </c:pt>
                <c:pt idx="813">
                  <c:v>13.66517</c:v>
                </c:pt>
                <c:pt idx="814">
                  <c:v>13.68183</c:v>
                </c:pt>
                <c:pt idx="815">
                  <c:v>13.698499999999999</c:v>
                </c:pt>
                <c:pt idx="816">
                  <c:v>13.715170000000001</c:v>
                </c:pt>
                <c:pt idx="817">
                  <c:v>13.73183</c:v>
                </c:pt>
                <c:pt idx="818">
                  <c:v>13.7485</c:v>
                </c:pt>
                <c:pt idx="819">
                  <c:v>13.765169999999999</c:v>
                </c:pt>
                <c:pt idx="820">
                  <c:v>13.781829999999999</c:v>
                </c:pt>
                <c:pt idx="821">
                  <c:v>13.798500000000001</c:v>
                </c:pt>
                <c:pt idx="822">
                  <c:v>13.81517</c:v>
                </c:pt>
                <c:pt idx="823">
                  <c:v>13.83183</c:v>
                </c:pt>
                <c:pt idx="824">
                  <c:v>13.8485</c:v>
                </c:pt>
                <c:pt idx="825">
                  <c:v>13.865170000000001</c:v>
                </c:pt>
                <c:pt idx="826">
                  <c:v>13.881830000000001</c:v>
                </c:pt>
                <c:pt idx="827">
                  <c:v>13.8985</c:v>
                </c:pt>
                <c:pt idx="828">
                  <c:v>13.91517</c:v>
                </c:pt>
                <c:pt idx="829">
                  <c:v>13.93183</c:v>
                </c:pt>
                <c:pt idx="830">
                  <c:v>13.948499999999999</c:v>
                </c:pt>
                <c:pt idx="831">
                  <c:v>13.965170000000001</c:v>
                </c:pt>
                <c:pt idx="832">
                  <c:v>13.98183</c:v>
                </c:pt>
                <c:pt idx="833">
                  <c:v>13.9985</c:v>
                </c:pt>
                <c:pt idx="834">
                  <c:v>14.015169999999999</c:v>
                </c:pt>
                <c:pt idx="835">
                  <c:v>14.031829999999999</c:v>
                </c:pt>
                <c:pt idx="836">
                  <c:v>14.048500000000001</c:v>
                </c:pt>
                <c:pt idx="837">
                  <c:v>14.06517</c:v>
                </c:pt>
                <c:pt idx="838">
                  <c:v>14.08183</c:v>
                </c:pt>
                <c:pt idx="839">
                  <c:v>14.0985</c:v>
                </c:pt>
                <c:pt idx="840">
                  <c:v>14.115170000000001</c:v>
                </c:pt>
                <c:pt idx="841">
                  <c:v>14.131830000000001</c:v>
                </c:pt>
                <c:pt idx="842">
                  <c:v>14.1485</c:v>
                </c:pt>
                <c:pt idx="843">
                  <c:v>14.16517</c:v>
                </c:pt>
                <c:pt idx="844">
                  <c:v>14.18183</c:v>
                </c:pt>
                <c:pt idx="845">
                  <c:v>14.198499999999999</c:v>
                </c:pt>
                <c:pt idx="846">
                  <c:v>14.215170000000001</c:v>
                </c:pt>
                <c:pt idx="847">
                  <c:v>14.23183</c:v>
                </c:pt>
                <c:pt idx="848">
                  <c:v>14.2485</c:v>
                </c:pt>
                <c:pt idx="849">
                  <c:v>14.265169999999999</c:v>
                </c:pt>
                <c:pt idx="850">
                  <c:v>14.281829999999999</c:v>
                </c:pt>
                <c:pt idx="851">
                  <c:v>14.298500000000001</c:v>
                </c:pt>
                <c:pt idx="852">
                  <c:v>14.31517</c:v>
                </c:pt>
                <c:pt idx="853">
                  <c:v>14.33183</c:v>
                </c:pt>
                <c:pt idx="854">
                  <c:v>14.3485</c:v>
                </c:pt>
                <c:pt idx="855">
                  <c:v>14.365170000000001</c:v>
                </c:pt>
                <c:pt idx="856">
                  <c:v>14.381830000000001</c:v>
                </c:pt>
                <c:pt idx="857">
                  <c:v>14.3985</c:v>
                </c:pt>
                <c:pt idx="858">
                  <c:v>14.41517</c:v>
                </c:pt>
                <c:pt idx="859">
                  <c:v>14.43183</c:v>
                </c:pt>
                <c:pt idx="860">
                  <c:v>14.448499999999999</c:v>
                </c:pt>
                <c:pt idx="861">
                  <c:v>14.465170000000001</c:v>
                </c:pt>
                <c:pt idx="862">
                  <c:v>14.48183</c:v>
                </c:pt>
                <c:pt idx="863">
                  <c:v>14.498419999999999</c:v>
                </c:pt>
                <c:pt idx="864">
                  <c:v>14.515079999999999</c:v>
                </c:pt>
                <c:pt idx="865">
                  <c:v>14.531750000000001</c:v>
                </c:pt>
                <c:pt idx="866">
                  <c:v>14.54842</c:v>
                </c:pt>
                <c:pt idx="867">
                  <c:v>14.56508</c:v>
                </c:pt>
                <c:pt idx="868">
                  <c:v>14.58175</c:v>
                </c:pt>
                <c:pt idx="869">
                  <c:v>14.598420000000001</c:v>
                </c:pt>
                <c:pt idx="870">
                  <c:v>14.615080000000001</c:v>
                </c:pt>
                <c:pt idx="871">
                  <c:v>14.63175</c:v>
                </c:pt>
                <c:pt idx="872">
                  <c:v>14.64842</c:v>
                </c:pt>
                <c:pt idx="873">
                  <c:v>14.66508</c:v>
                </c:pt>
                <c:pt idx="874">
                  <c:v>14.681749999999999</c:v>
                </c:pt>
                <c:pt idx="875">
                  <c:v>14.69842</c:v>
                </c:pt>
                <c:pt idx="876">
                  <c:v>14.71508</c:v>
                </c:pt>
                <c:pt idx="877">
                  <c:v>14.73175</c:v>
                </c:pt>
                <c:pt idx="878">
                  <c:v>14.748419999999999</c:v>
                </c:pt>
                <c:pt idx="879">
                  <c:v>14.765079999999999</c:v>
                </c:pt>
                <c:pt idx="880">
                  <c:v>14.781750000000001</c:v>
                </c:pt>
                <c:pt idx="881">
                  <c:v>14.79842</c:v>
                </c:pt>
                <c:pt idx="882">
                  <c:v>14.81508</c:v>
                </c:pt>
                <c:pt idx="883">
                  <c:v>14.83175</c:v>
                </c:pt>
                <c:pt idx="884">
                  <c:v>14.848420000000001</c:v>
                </c:pt>
                <c:pt idx="885">
                  <c:v>14.865080000000001</c:v>
                </c:pt>
                <c:pt idx="886">
                  <c:v>14.88175</c:v>
                </c:pt>
                <c:pt idx="887">
                  <c:v>14.89842</c:v>
                </c:pt>
                <c:pt idx="888">
                  <c:v>14.91508</c:v>
                </c:pt>
                <c:pt idx="889">
                  <c:v>14.931749999999999</c:v>
                </c:pt>
                <c:pt idx="890">
                  <c:v>14.94842</c:v>
                </c:pt>
                <c:pt idx="891">
                  <c:v>14.96508</c:v>
                </c:pt>
                <c:pt idx="892">
                  <c:v>14.98175</c:v>
                </c:pt>
                <c:pt idx="893">
                  <c:v>14.998419999999999</c:v>
                </c:pt>
                <c:pt idx="894">
                  <c:v>15.015079999999999</c:v>
                </c:pt>
                <c:pt idx="895">
                  <c:v>15.031750000000001</c:v>
                </c:pt>
                <c:pt idx="896">
                  <c:v>15.04842</c:v>
                </c:pt>
                <c:pt idx="897">
                  <c:v>15.06508</c:v>
                </c:pt>
                <c:pt idx="898">
                  <c:v>15.08175</c:v>
                </c:pt>
                <c:pt idx="899">
                  <c:v>15.098420000000001</c:v>
                </c:pt>
                <c:pt idx="900">
                  <c:v>15.115080000000001</c:v>
                </c:pt>
                <c:pt idx="901">
                  <c:v>15.13175</c:v>
                </c:pt>
                <c:pt idx="902">
                  <c:v>15.14842</c:v>
                </c:pt>
                <c:pt idx="903">
                  <c:v>15.16508</c:v>
                </c:pt>
                <c:pt idx="904">
                  <c:v>15.181749999999999</c:v>
                </c:pt>
                <c:pt idx="905">
                  <c:v>15.19842</c:v>
                </c:pt>
                <c:pt idx="906">
                  <c:v>15.21508</c:v>
                </c:pt>
                <c:pt idx="907">
                  <c:v>15.23175</c:v>
                </c:pt>
                <c:pt idx="908">
                  <c:v>15.248419999999999</c:v>
                </c:pt>
                <c:pt idx="909">
                  <c:v>15.265079999999999</c:v>
                </c:pt>
                <c:pt idx="910">
                  <c:v>15.281750000000001</c:v>
                </c:pt>
                <c:pt idx="911">
                  <c:v>15.29842</c:v>
                </c:pt>
                <c:pt idx="912">
                  <c:v>15.31508</c:v>
                </c:pt>
                <c:pt idx="913">
                  <c:v>15.33175</c:v>
                </c:pt>
                <c:pt idx="914">
                  <c:v>15.348420000000001</c:v>
                </c:pt>
                <c:pt idx="915">
                  <c:v>15.365080000000001</c:v>
                </c:pt>
                <c:pt idx="916">
                  <c:v>15.38175</c:v>
                </c:pt>
                <c:pt idx="917">
                  <c:v>15.39842</c:v>
                </c:pt>
                <c:pt idx="918">
                  <c:v>15.41508</c:v>
                </c:pt>
                <c:pt idx="919">
                  <c:v>15.431749999999999</c:v>
                </c:pt>
                <c:pt idx="920">
                  <c:v>15.44833</c:v>
                </c:pt>
                <c:pt idx="921">
                  <c:v>15.465</c:v>
                </c:pt>
                <c:pt idx="922">
                  <c:v>15.481669999999999</c:v>
                </c:pt>
                <c:pt idx="923">
                  <c:v>15.498329999999999</c:v>
                </c:pt>
                <c:pt idx="924">
                  <c:v>15.515000000000001</c:v>
                </c:pt>
                <c:pt idx="925">
                  <c:v>15.53167</c:v>
                </c:pt>
                <c:pt idx="926">
                  <c:v>15.54833</c:v>
                </c:pt>
                <c:pt idx="927">
                  <c:v>15.565</c:v>
                </c:pt>
                <c:pt idx="928">
                  <c:v>15.581670000000001</c:v>
                </c:pt>
                <c:pt idx="929">
                  <c:v>15.598330000000001</c:v>
                </c:pt>
                <c:pt idx="930">
                  <c:v>15.615</c:v>
                </c:pt>
                <c:pt idx="931">
                  <c:v>15.63167</c:v>
                </c:pt>
                <c:pt idx="932">
                  <c:v>15.64833</c:v>
                </c:pt>
                <c:pt idx="933">
                  <c:v>15.664999999999999</c:v>
                </c:pt>
                <c:pt idx="934">
                  <c:v>15.68167</c:v>
                </c:pt>
                <c:pt idx="935">
                  <c:v>15.69833</c:v>
                </c:pt>
                <c:pt idx="936">
                  <c:v>15.715</c:v>
                </c:pt>
                <c:pt idx="937">
                  <c:v>15.731669999999999</c:v>
                </c:pt>
                <c:pt idx="938">
                  <c:v>15.748329999999999</c:v>
                </c:pt>
                <c:pt idx="939">
                  <c:v>15.765000000000001</c:v>
                </c:pt>
                <c:pt idx="940">
                  <c:v>15.78167</c:v>
                </c:pt>
                <c:pt idx="941">
                  <c:v>15.79833</c:v>
                </c:pt>
                <c:pt idx="942">
                  <c:v>15.815</c:v>
                </c:pt>
                <c:pt idx="943">
                  <c:v>15.831670000000001</c:v>
                </c:pt>
                <c:pt idx="944">
                  <c:v>15.848330000000001</c:v>
                </c:pt>
                <c:pt idx="945">
                  <c:v>15.865</c:v>
                </c:pt>
                <c:pt idx="946">
                  <c:v>15.88167</c:v>
                </c:pt>
                <c:pt idx="947">
                  <c:v>15.89833</c:v>
                </c:pt>
                <c:pt idx="948">
                  <c:v>15.914999999999999</c:v>
                </c:pt>
                <c:pt idx="949">
                  <c:v>15.93167</c:v>
                </c:pt>
                <c:pt idx="950">
                  <c:v>15.94833</c:v>
                </c:pt>
                <c:pt idx="951">
                  <c:v>15.965</c:v>
                </c:pt>
                <c:pt idx="952">
                  <c:v>15.981669999999999</c:v>
                </c:pt>
                <c:pt idx="953">
                  <c:v>15.998329999999999</c:v>
                </c:pt>
                <c:pt idx="954">
                  <c:v>16.015000000000001</c:v>
                </c:pt>
                <c:pt idx="955">
                  <c:v>16.031669999999998</c:v>
                </c:pt>
                <c:pt idx="956">
                  <c:v>16.04833</c:v>
                </c:pt>
                <c:pt idx="957">
                  <c:v>16.065000000000001</c:v>
                </c:pt>
                <c:pt idx="958">
                  <c:v>16.081669999999999</c:v>
                </c:pt>
                <c:pt idx="959">
                  <c:v>16.098330000000001</c:v>
                </c:pt>
                <c:pt idx="960">
                  <c:v>16.114999999999998</c:v>
                </c:pt>
                <c:pt idx="961">
                  <c:v>16.13167</c:v>
                </c:pt>
                <c:pt idx="962">
                  <c:v>16.148330000000001</c:v>
                </c:pt>
                <c:pt idx="963">
                  <c:v>16.164999999999999</c:v>
                </c:pt>
                <c:pt idx="964">
                  <c:v>16.18167</c:v>
                </c:pt>
                <c:pt idx="965">
                  <c:v>16.198329999999999</c:v>
                </c:pt>
                <c:pt idx="966">
                  <c:v>16.215</c:v>
                </c:pt>
                <c:pt idx="967">
                  <c:v>16.231670000000001</c:v>
                </c:pt>
                <c:pt idx="968">
                  <c:v>16.248329999999999</c:v>
                </c:pt>
                <c:pt idx="969">
                  <c:v>16.265000000000001</c:v>
                </c:pt>
                <c:pt idx="970">
                  <c:v>16.281669999999998</c:v>
                </c:pt>
                <c:pt idx="971">
                  <c:v>16.29833</c:v>
                </c:pt>
                <c:pt idx="972">
                  <c:v>16.315000000000001</c:v>
                </c:pt>
                <c:pt idx="973">
                  <c:v>16.331669999999999</c:v>
                </c:pt>
                <c:pt idx="974">
                  <c:v>16.348330000000001</c:v>
                </c:pt>
                <c:pt idx="975">
                  <c:v>16.364999999999998</c:v>
                </c:pt>
                <c:pt idx="976">
                  <c:v>16.38167</c:v>
                </c:pt>
                <c:pt idx="977">
                  <c:v>16.398330000000001</c:v>
                </c:pt>
                <c:pt idx="978">
                  <c:v>16.414919999999999</c:v>
                </c:pt>
                <c:pt idx="979">
                  <c:v>16.43158</c:v>
                </c:pt>
                <c:pt idx="980">
                  <c:v>16.448250000000002</c:v>
                </c:pt>
                <c:pt idx="981">
                  <c:v>16.464919999999999</c:v>
                </c:pt>
                <c:pt idx="982">
                  <c:v>16.481580000000001</c:v>
                </c:pt>
                <c:pt idx="983">
                  <c:v>16.498249999999999</c:v>
                </c:pt>
                <c:pt idx="984">
                  <c:v>16.51492</c:v>
                </c:pt>
                <c:pt idx="985">
                  <c:v>16.531580000000002</c:v>
                </c:pt>
                <c:pt idx="986">
                  <c:v>16.548249999999999</c:v>
                </c:pt>
                <c:pt idx="987">
                  <c:v>16.564920000000001</c:v>
                </c:pt>
                <c:pt idx="988">
                  <c:v>16.581579999999999</c:v>
                </c:pt>
                <c:pt idx="989">
                  <c:v>16.59825</c:v>
                </c:pt>
                <c:pt idx="990">
                  <c:v>16.614920000000001</c:v>
                </c:pt>
                <c:pt idx="991">
                  <c:v>16.63158</c:v>
                </c:pt>
                <c:pt idx="992">
                  <c:v>16.648250000000001</c:v>
                </c:pt>
                <c:pt idx="993">
                  <c:v>16.664919999999999</c:v>
                </c:pt>
                <c:pt idx="994">
                  <c:v>16.68158</c:v>
                </c:pt>
                <c:pt idx="995">
                  <c:v>16.698250000000002</c:v>
                </c:pt>
                <c:pt idx="996">
                  <c:v>16.714919999999999</c:v>
                </c:pt>
                <c:pt idx="997">
                  <c:v>16.731580000000001</c:v>
                </c:pt>
                <c:pt idx="998">
                  <c:v>16.748249999999999</c:v>
                </c:pt>
                <c:pt idx="999">
                  <c:v>16.76492</c:v>
                </c:pt>
                <c:pt idx="1000">
                  <c:v>16.781580000000002</c:v>
                </c:pt>
                <c:pt idx="1001">
                  <c:v>16.798249999999999</c:v>
                </c:pt>
                <c:pt idx="1002">
                  <c:v>16.814920000000001</c:v>
                </c:pt>
                <c:pt idx="1003">
                  <c:v>16.831579999999999</c:v>
                </c:pt>
                <c:pt idx="1004">
                  <c:v>16.84825</c:v>
                </c:pt>
                <c:pt idx="1005">
                  <c:v>16.864920000000001</c:v>
                </c:pt>
                <c:pt idx="1006">
                  <c:v>16.88158</c:v>
                </c:pt>
                <c:pt idx="1007">
                  <c:v>16.898250000000001</c:v>
                </c:pt>
                <c:pt idx="1008">
                  <c:v>16.914919999999999</c:v>
                </c:pt>
                <c:pt idx="1009">
                  <c:v>16.93158</c:v>
                </c:pt>
                <c:pt idx="1010">
                  <c:v>16.948250000000002</c:v>
                </c:pt>
                <c:pt idx="1011">
                  <c:v>16.964919999999999</c:v>
                </c:pt>
                <c:pt idx="1012">
                  <c:v>16.981580000000001</c:v>
                </c:pt>
                <c:pt idx="1013">
                  <c:v>16.998249999999999</c:v>
                </c:pt>
                <c:pt idx="1014">
                  <c:v>17.01492</c:v>
                </c:pt>
                <c:pt idx="1015">
                  <c:v>17.031580000000002</c:v>
                </c:pt>
                <c:pt idx="1016">
                  <c:v>17.048249999999999</c:v>
                </c:pt>
                <c:pt idx="1017">
                  <c:v>17.064920000000001</c:v>
                </c:pt>
                <c:pt idx="1018">
                  <c:v>17.081579999999999</c:v>
                </c:pt>
                <c:pt idx="1019">
                  <c:v>17.09825</c:v>
                </c:pt>
                <c:pt idx="1020">
                  <c:v>17.114920000000001</c:v>
                </c:pt>
                <c:pt idx="1021">
                  <c:v>17.13158</c:v>
                </c:pt>
                <c:pt idx="1022">
                  <c:v>17.148250000000001</c:v>
                </c:pt>
                <c:pt idx="1023">
                  <c:v>17.164919999999999</c:v>
                </c:pt>
                <c:pt idx="1024">
                  <c:v>17.18158</c:v>
                </c:pt>
                <c:pt idx="1025">
                  <c:v>17.198250000000002</c:v>
                </c:pt>
                <c:pt idx="1026">
                  <c:v>17.214919999999999</c:v>
                </c:pt>
                <c:pt idx="1027">
                  <c:v>17.231580000000001</c:v>
                </c:pt>
                <c:pt idx="1028">
                  <c:v>17.248249999999999</c:v>
                </c:pt>
                <c:pt idx="1029">
                  <c:v>17.26492</c:v>
                </c:pt>
                <c:pt idx="1030">
                  <c:v>17.281580000000002</c:v>
                </c:pt>
                <c:pt idx="1031">
                  <c:v>17.298249999999999</c:v>
                </c:pt>
                <c:pt idx="1032">
                  <c:v>17.314920000000001</c:v>
                </c:pt>
                <c:pt idx="1033">
                  <c:v>17.331579999999999</c:v>
                </c:pt>
                <c:pt idx="1034">
                  <c:v>17.34825</c:v>
                </c:pt>
                <c:pt idx="1035">
                  <c:v>17.364830000000001</c:v>
                </c:pt>
                <c:pt idx="1036">
                  <c:v>17.381499999999999</c:v>
                </c:pt>
                <c:pt idx="1037">
                  <c:v>17.39817</c:v>
                </c:pt>
                <c:pt idx="1038">
                  <c:v>17.414829999999998</c:v>
                </c:pt>
                <c:pt idx="1039">
                  <c:v>17.4315</c:v>
                </c:pt>
                <c:pt idx="1040">
                  <c:v>17.448170000000001</c:v>
                </c:pt>
                <c:pt idx="1041">
                  <c:v>17.464829999999999</c:v>
                </c:pt>
                <c:pt idx="1042">
                  <c:v>17.4815</c:v>
                </c:pt>
                <c:pt idx="1043">
                  <c:v>17.498169999999998</c:v>
                </c:pt>
                <c:pt idx="1044">
                  <c:v>17.51483</c:v>
                </c:pt>
                <c:pt idx="1045">
                  <c:v>17.531500000000001</c:v>
                </c:pt>
                <c:pt idx="1046">
                  <c:v>17.548169999999999</c:v>
                </c:pt>
                <c:pt idx="1047">
                  <c:v>17.564830000000001</c:v>
                </c:pt>
                <c:pt idx="1048">
                  <c:v>17.581499999999998</c:v>
                </c:pt>
                <c:pt idx="1049">
                  <c:v>17.59817</c:v>
                </c:pt>
                <c:pt idx="1050">
                  <c:v>17.614830000000001</c:v>
                </c:pt>
                <c:pt idx="1051">
                  <c:v>17.631499999999999</c:v>
                </c:pt>
                <c:pt idx="1052">
                  <c:v>17.64817</c:v>
                </c:pt>
                <c:pt idx="1053">
                  <c:v>17.664829999999998</c:v>
                </c:pt>
                <c:pt idx="1054">
                  <c:v>17.6815</c:v>
                </c:pt>
                <c:pt idx="1055">
                  <c:v>17.698170000000001</c:v>
                </c:pt>
                <c:pt idx="1056">
                  <c:v>17.714829999999999</c:v>
                </c:pt>
                <c:pt idx="1057">
                  <c:v>17.7315</c:v>
                </c:pt>
                <c:pt idx="1058">
                  <c:v>17.748169999999998</c:v>
                </c:pt>
                <c:pt idx="1059">
                  <c:v>17.76483</c:v>
                </c:pt>
                <c:pt idx="1060">
                  <c:v>17.781500000000001</c:v>
                </c:pt>
                <c:pt idx="1061">
                  <c:v>17.798169999999999</c:v>
                </c:pt>
                <c:pt idx="1062">
                  <c:v>17.814830000000001</c:v>
                </c:pt>
                <c:pt idx="1063">
                  <c:v>17.831499999999998</c:v>
                </c:pt>
                <c:pt idx="1064">
                  <c:v>17.84817</c:v>
                </c:pt>
                <c:pt idx="1065">
                  <c:v>17.864830000000001</c:v>
                </c:pt>
                <c:pt idx="1066">
                  <c:v>17.881499999999999</c:v>
                </c:pt>
                <c:pt idx="1067">
                  <c:v>17.89817</c:v>
                </c:pt>
                <c:pt idx="1068">
                  <c:v>17.914829999999998</c:v>
                </c:pt>
                <c:pt idx="1069">
                  <c:v>17.9315</c:v>
                </c:pt>
                <c:pt idx="1070">
                  <c:v>17.948170000000001</c:v>
                </c:pt>
                <c:pt idx="1071">
                  <c:v>17.964829999999999</c:v>
                </c:pt>
                <c:pt idx="1072">
                  <c:v>17.9815</c:v>
                </c:pt>
                <c:pt idx="1073">
                  <c:v>17.998169999999998</c:v>
                </c:pt>
                <c:pt idx="1074">
                  <c:v>18.01483</c:v>
                </c:pt>
                <c:pt idx="1075">
                  <c:v>18.031500000000001</c:v>
                </c:pt>
                <c:pt idx="1076">
                  <c:v>18.048169999999999</c:v>
                </c:pt>
                <c:pt idx="1077">
                  <c:v>18.064830000000001</c:v>
                </c:pt>
                <c:pt idx="1078">
                  <c:v>18.081499999999998</c:v>
                </c:pt>
                <c:pt idx="1079">
                  <c:v>18.09817</c:v>
                </c:pt>
                <c:pt idx="1080">
                  <c:v>18.114830000000001</c:v>
                </c:pt>
                <c:pt idx="1081">
                  <c:v>18.131499999999999</c:v>
                </c:pt>
                <c:pt idx="1082">
                  <c:v>18.14817</c:v>
                </c:pt>
                <c:pt idx="1083">
                  <c:v>18.164829999999998</c:v>
                </c:pt>
                <c:pt idx="1084">
                  <c:v>18.1815</c:v>
                </c:pt>
                <c:pt idx="1085">
                  <c:v>18.198170000000001</c:v>
                </c:pt>
                <c:pt idx="1086">
                  <c:v>18.214829999999999</c:v>
                </c:pt>
                <c:pt idx="1087">
                  <c:v>18.2315</c:v>
                </c:pt>
                <c:pt idx="1088">
                  <c:v>18.248169999999998</c:v>
                </c:pt>
                <c:pt idx="1089">
                  <c:v>18.26483</c:v>
                </c:pt>
                <c:pt idx="1090">
                  <c:v>18.281500000000001</c:v>
                </c:pt>
                <c:pt idx="1091">
                  <c:v>18.298169999999999</c:v>
                </c:pt>
                <c:pt idx="1092">
                  <c:v>18.31475</c:v>
                </c:pt>
                <c:pt idx="1093">
                  <c:v>18.331420000000001</c:v>
                </c:pt>
                <c:pt idx="1094">
                  <c:v>18.34808</c:v>
                </c:pt>
                <c:pt idx="1095">
                  <c:v>18.364750000000001</c:v>
                </c:pt>
                <c:pt idx="1096">
                  <c:v>18.381419999999999</c:v>
                </c:pt>
                <c:pt idx="1097">
                  <c:v>18.39808</c:v>
                </c:pt>
                <c:pt idx="1098">
                  <c:v>18.414750000000002</c:v>
                </c:pt>
                <c:pt idx="1099">
                  <c:v>18.431419999999999</c:v>
                </c:pt>
                <c:pt idx="1100">
                  <c:v>18.448080000000001</c:v>
                </c:pt>
                <c:pt idx="1101">
                  <c:v>18.464749999999999</c:v>
                </c:pt>
                <c:pt idx="1102">
                  <c:v>18.48142</c:v>
                </c:pt>
                <c:pt idx="1103">
                  <c:v>18.498080000000002</c:v>
                </c:pt>
                <c:pt idx="1104">
                  <c:v>18.514749999999999</c:v>
                </c:pt>
                <c:pt idx="1105">
                  <c:v>18.531420000000001</c:v>
                </c:pt>
                <c:pt idx="1106">
                  <c:v>18.548079999999999</c:v>
                </c:pt>
                <c:pt idx="1107">
                  <c:v>18.56475</c:v>
                </c:pt>
                <c:pt idx="1108">
                  <c:v>18.581420000000001</c:v>
                </c:pt>
                <c:pt idx="1109">
                  <c:v>18.59808</c:v>
                </c:pt>
                <c:pt idx="1110">
                  <c:v>18.614750000000001</c:v>
                </c:pt>
                <c:pt idx="1111">
                  <c:v>18.631419999999999</c:v>
                </c:pt>
                <c:pt idx="1112">
                  <c:v>18.64808</c:v>
                </c:pt>
                <c:pt idx="1113">
                  <c:v>18.664750000000002</c:v>
                </c:pt>
                <c:pt idx="1114">
                  <c:v>18.681419999999999</c:v>
                </c:pt>
                <c:pt idx="1115">
                  <c:v>18.698080000000001</c:v>
                </c:pt>
                <c:pt idx="1116">
                  <c:v>18.714749999999999</c:v>
                </c:pt>
                <c:pt idx="1117">
                  <c:v>18.73142</c:v>
                </c:pt>
                <c:pt idx="1118">
                  <c:v>18.748080000000002</c:v>
                </c:pt>
                <c:pt idx="1119">
                  <c:v>18.764749999999999</c:v>
                </c:pt>
                <c:pt idx="1120">
                  <c:v>18.781420000000001</c:v>
                </c:pt>
                <c:pt idx="1121">
                  <c:v>18.798079999999999</c:v>
                </c:pt>
                <c:pt idx="1122">
                  <c:v>18.81475</c:v>
                </c:pt>
                <c:pt idx="1123">
                  <c:v>18.831420000000001</c:v>
                </c:pt>
                <c:pt idx="1124">
                  <c:v>18.84808</c:v>
                </c:pt>
                <c:pt idx="1125">
                  <c:v>18.864750000000001</c:v>
                </c:pt>
                <c:pt idx="1126">
                  <c:v>18.881419999999999</c:v>
                </c:pt>
                <c:pt idx="1127">
                  <c:v>18.89808</c:v>
                </c:pt>
                <c:pt idx="1128">
                  <c:v>18.914750000000002</c:v>
                </c:pt>
                <c:pt idx="1129">
                  <c:v>18.931419999999999</c:v>
                </c:pt>
                <c:pt idx="1130">
                  <c:v>18.948080000000001</c:v>
                </c:pt>
                <c:pt idx="1131">
                  <c:v>18.964749999999999</c:v>
                </c:pt>
                <c:pt idx="1132">
                  <c:v>18.98142</c:v>
                </c:pt>
                <c:pt idx="1133">
                  <c:v>18.998080000000002</c:v>
                </c:pt>
                <c:pt idx="1134">
                  <c:v>19.014749999999999</c:v>
                </c:pt>
                <c:pt idx="1135">
                  <c:v>19.031420000000001</c:v>
                </c:pt>
                <c:pt idx="1136">
                  <c:v>19.048079999999999</c:v>
                </c:pt>
                <c:pt idx="1137">
                  <c:v>19.06475</c:v>
                </c:pt>
                <c:pt idx="1138">
                  <c:v>19.081420000000001</c:v>
                </c:pt>
                <c:pt idx="1139">
                  <c:v>19.09808</c:v>
                </c:pt>
                <c:pt idx="1140">
                  <c:v>19.114750000000001</c:v>
                </c:pt>
                <c:pt idx="1141">
                  <c:v>19.131419999999999</c:v>
                </c:pt>
                <c:pt idx="1142">
                  <c:v>19.14808</c:v>
                </c:pt>
                <c:pt idx="1143">
                  <c:v>19.164750000000002</c:v>
                </c:pt>
                <c:pt idx="1144">
                  <c:v>19.181419999999999</c:v>
                </c:pt>
                <c:pt idx="1145">
                  <c:v>19.198080000000001</c:v>
                </c:pt>
                <c:pt idx="1146">
                  <c:v>19.214749999999999</c:v>
                </c:pt>
                <c:pt idx="1147">
                  <c:v>19.23142</c:v>
                </c:pt>
                <c:pt idx="1148">
                  <c:v>19.248080000000002</c:v>
                </c:pt>
                <c:pt idx="1149">
                  <c:v>19.264669999999999</c:v>
                </c:pt>
                <c:pt idx="1150">
                  <c:v>19.281330000000001</c:v>
                </c:pt>
                <c:pt idx="1151">
                  <c:v>19.297999999999998</c:v>
                </c:pt>
                <c:pt idx="1152">
                  <c:v>19.31467</c:v>
                </c:pt>
                <c:pt idx="1153">
                  <c:v>19.331330000000001</c:v>
                </c:pt>
                <c:pt idx="1154">
                  <c:v>19.347999999999999</c:v>
                </c:pt>
                <c:pt idx="1155">
                  <c:v>19.36467</c:v>
                </c:pt>
                <c:pt idx="1156">
                  <c:v>19.381329999999998</c:v>
                </c:pt>
                <c:pt idx="1157">
                  <c:v>19.398</c:v>
                </c:pt>
                <c:pt idx="1158">
                  <c:v>19.414670000000001</c:v>
                </c:pt>
                <c:pt idx="1159">
                  <c:v>19.431329999999999</c:v>
                </c:pt>
                <c:pt idx="1160">
                  <c:v>19.448</c:v>
                </c:pt>
                <c:pt idx="1161">
                  <c:v>19.464670000000002</c:v>
                </c:pt>
                <c:pt idx="1162">
                  <c:v>19.48133</c:v>
                </c:pt>
                <c:pt idx="1163">
                  <c:v>19.498000000000001</c:v>
                </c:pt>
                <c:pt idx="1164">
                  <c:v>19.514669999999999</c:v>
                </c:pt>
                <c:pt idx="1165">
                  <c:v>19.531330000000001</c:v>
                </c:pt>
                <c:pt idx="1166">
                  <c:v>19.547999999999998</c:v>
                </c:pt>
                <c:pt idx="1167">
                  <c:v>19.56467</c:v>
                </c:pt>
                <c:pt idx="1168">
                  <c:v>19.581330000000001</c:v>
                </c:pt>
                <c:pt idx="1169">
                  <c:v>19.597999999999999</c:v>
                </c:pt>
                <c:pt idx="1170">
                  <c:v>19.61467</c:v>
                </c:pt>
                <c:pt idx="1171">
                  <c:v>19.631329999999998</c:v>
                </c:pt>
                <c:pt idx="1172">
                  <c:v>19.648</c:v>
                </c:pt>
                <c:pt idx="1173">
                  <c:v>19.664670000000001</c:v>
                </c:pt>
                <c:pt idx="1174">
                  <c:v>19.681329999999999</c:v>
                </c:pt>
                <c:pt idx="1175">
                  <c:v>19.698</c:v>
                </c:pt>
                <c:pt idx="1176">
                  <c:v>19.714670000000002</c:v>
                </c:pt>
                <c:pt idx="1177">
                  <c:v>19.73133</c:v>
                </c:pt>
                <c:pt idx="1178">
                  <c:v>19.748000000000001</c:v>
                </c:pt>
                <c:pt idx="1179">
                  <c:v>19.764669999999999</c:v>
                </c:pt>
                <c:pt idx="1180">
                  <c:v>19.781330000000001</c:v>
                </c:pt>
                <c:pt idx="1181">
                  <c:v>19.797999999999998</c:v>
                </c:pt>
                <c:pt idx="1182">
                  <c:v>19.81467</c:v>
                </c:pt>
                <c:pt idx="1183">
                  <c:v>19.831330000000001</c:v>
                </c:pt>
                <c:pt idx="1184">
                  <c:v>19.847999999999999</c:v>
                </c:pt>
                <c:pt idx="1185">
                  <c:v>19.86467</c:v>
                </c:pt>
                <c:pt idx="1186">
                  <c:v>19.881329999999998</c:v>
                </c:pt>
                <c:pt idx="1187">
                  <c:v>19.898</c:v>
                </c:pt>
                <c:pt idx="1188">
                  <c:v>19.914670000000001</c:v>
                </c:pt>
                <c:pt idx="1189">
                  <c:v>19.931329999999999</c:v>
                </c:pt>
                <c:pt idx="1190">
                  <c:v>19.948</c:v>
                </c:pt>
                <c:pt idx="1191">
                  <c:v>19.964670000000002</c:v>
                </c:pt>
                <c:pt idx="1192">
                  <c:v>19.98133</c:v>
                </c:pt>
                <c:pt idx="1193">
                  <c:v>19.998000000000001</c:v>
                </c:pt>
                <c:pt idx="1194">
                  <c:v>20.014669999999999</c:v>
                </c:pt>
                <c:pt idx="1195">
                  <c:v>20.031330000000001</c:v>
                </c:pt>
                <c:pt idx="1196">
                  <c:v>20.047999999999998</c:v>
                </c:pt>
                <c:pt idx="1197">
                  <c:v>20.06467</c:v>
                </c:pt>
                <c:pt idx="1198">
                  <c:v>20.081330000000001</c:v>
                </c:pt>
                <c:pt idx="1199">
                  <c:v>20.097999999999999</c:v>
                </c:pt>
                <c:pt idx="1200">
                  <c:v>20.11467</c:v>
                </c:pt>
                <c:pt idx="1201">
                  <c:v>20.131329999999998</c:v>
                </c:pt>
                <c:pt idx="1202">
                  <c:v>20.148</c:v>
                </c:pt>
                <c:pt idx="1203">
                  <c:v>20.164670000000001</c:v>
                </c:pt>
                <c:pt idx="1204">
                  <c:v>20.181329999999999</c:v>
                </c:pt>
                <c:pt idx="1205">
                  <c:v>20.198</c:v>
                </c:pt>
                <c:pt idx="1206">
                  <c:v>20.214670000000002</c:v>
                </c:pt>
                <c:pt idx="1207">
                  <c:v>20.231249999999999</c:v>
                </c:pt>
                <c:pt idx="1208">
                  <c:v>20.247920000000001</c:v>
                </c:pt>
                <c:pt idx="1209">
                  <c:v>20.264579999999999</c:v>
                </c:pt>
                <c:pt idx="1210">
                  <c:v>20.28125</c:v>
                </c:pt>
                <c:pt idx="1211">
                  <c:v>20.297920000000001</c:v>
                </c:pt>
                <c:pt idx="1212">
                  <c:v>20.314579999999999</c:v>
                </c:pt>
                <c:pt idx="1213">
                  <c:v>20.331250000000001</c:v>
                </c:pt>
                <c:pt idx="1214">
                  <c:v>20.347919999999998</c:v>
                </c:pt>
                <c:pt idx="1215">
                  <c:v>20.36458</c:v>
                </c:pt>
                <c:pt idx="1216">
                  <c:v>20.381250000000001</c:v>
                </c:pt>
                <c:pt idx="1217">
                  <c:v>20.397919999999999</c:v>
                </c:pt>
                <c:pt idx="1218">
                  <c:v>20.414580000000001</c:v>
                </c:pt>
                <c:pt idx="1219">
                  <c:v>20.431249999999999</c:v>
                </c:pt>
                <c:pt idx="1220">
                  <c:v>20.44792</c:v>
                </c:pt>
                <c:pt idx="1221">
                  <c:v>20.464580000000002</c:v>
                </c:pt>
                <c:pt idx="1222">
                  <c:v>20.481249999999999</c:v>
                </c:pt>
                <c:pt idx="1223">
                  <c:v>20.497920000000001</c:v>
                </c:pt>
                <c:pt idx="1224">
                  <c:v>20.514579999999999</c:v>
                </c:pt>
                <c:pt idx="1225">
                  <c:v>20.53125</c:v>
                </c:pt>
                <c:pt idx="1226">
                  <c:v>20.547920000000001</c:v>
                </c:pt>
                <c:pt idx="1227">
                  <c:v>20.564579999999999</c:v>
                </c:pt>
                <c:pt idx="1228">
                  <c:v>20.581250000000001</c:v>
                </c:pt>
                <c:pt idx="1229">
                  <c:v>20.597919999999998</c:v>
                </c:pt>
                <c:pt idx="1230">
                  <c:v>20.61458</c:v>
                </c:pt>
                <c:pt idx="1231">
                  <c:v>20.631250000000001</c:v>
                </c:pt>
                <c:pt idx="1232">
                  <c:v>20.647919999999999</c:v>
                </c:pt>
                <c:pt idx="1233">
                  <c:v>20.664580000000001</c:v>
                </c:pt>
                <c:pt idx="1234">
                  <c:v>20.681249999999999</c:v>
                </c:pt>
                <c:pt idx="1235">
                  <c:v>20.69792</c:v>
                </c:pt>
                <c:pt idx="1236">
                  <c:v>20.714580000000002</c:v>
                </c:pt>
                <c:pt idx="1237">
                  <c:v>20.731249999999999</c:v>
                </c:pt>
                <c:pt idx="1238">
                  <c:v>20.747920000000001</c:v>
                </c:pt>
                <c:pt idx="1239">
                  <c:v>20.764579999999999</c:v>
                </c:pt>
                <c:pt idx="1240">
                  <c:v>20.78125</c:v>
                </c:pt>
                <c:pt idx="1241">
                  <c:v>20.797920000000001</c:v>
                </c:pt>
                <c:pt idx="1242">
                  <c:v>20.814579999999999</c:v>
                </c:pt>
                <c:pt idx="1243">
                  <c:v>20.831250000000001</c:v>
                </c:pt>
                <c:pt idx="1244">
                  <c:v>20.847919999999998</c:v>
                </c:pt>
                <c:pt idx="1245">
                  <c:v>20.86458</c:v>
                </c:pt>
                <c:pt idx="1246">
                  <c:v>20.881250000000001</c:v>
                </c:pt>
                <c:pt idx="1247">
                  <c:v>20.897919999999999</c:v>
                </c:pt>
                <c:pt idx="1248">
                  <c:v>20.914580000000001</c:v>
                </c:pt>
                <c:pt idx="1249">
                  <c:v>20.931249999999999</c:v>
                </c:pt>
                <c:pt idx="1250">
                  <c:v>20.94792</c:v>
                </c:pt>
                <c:pt idx="1251">
                  <c:v>20.964580000000002</c:v>
                </c:pt>
                <c:pt idx="1252">
                  <c:v>20.981249999999999</c:v>
                </c:pt>
                <c:pt idx="1253">
                  <c:v>20.997920000000001</c:v>
                </c:pt>
                <c:pt idx="1254">
                  <c:v>21.014579999999999</c:v>
                </c:pt>
                <c:pt idx="1255">
                  <c:v>21.03125</c:v>
                </c:pt>
                <c:pt idx="1256">
                  <c:v>21.047920000000001</c:v>
                </c:pt>
                <c:pt idx="1257">
                  <c:v>21.064579999999999</c:v>
                </c:pt>
                <c:pt idx="1258">
                  <c:v>21.081250000000001</c:v>
                </c:pt>
                <c:pt idx="1259">
                  <c:v>21.097919999999998</c:v>
                </c:pt>
                <c:pt idx="1260">
                  <c:v>21.11458</c:v>
                </c:pt>
                <c:pt idx="1261">
                  <c:v>21.131250000000001</c:v>
                </c:pt>
                <c:pt idx="1262">
                  <c:v>21.147919999999999</c:v>
                </c:pt>
                <c:pt idx="1263">
                  <c:v>21.164580000000001</c:v>
                </c:pt>
                <c:pt idx="1264">
                  <c:v>21.181170000000002</c:v>
                </c:pt>
                <c:pt idx="1265">
                  <c:v>21.19783</c:v>
                </c:pt>
                <c:pt idx="1266">
                  <c:v>21.214500000000001</c:v>
                </c:pt>
                <c:pt idx="1267">
                  <c:v>21.231169999999999</c:v>
                </c:pt>
                <c:pt idx="1268">
                  <c:v>21.24783</c:v>
                </c:pt>
                <c:pt idx="1269">
                  <c:v>21.264500000000002</c:v>
                </c:pt>
                <c:pt idx="1270">
                  <c:v>21.281169999999999</c:v>
                </c:pt>
                <c:pt idx="1271">
                  <c:v>21.297830000000001</c:v>
                </c:pt>
                <c:pt idx="1272">
                  <c:v>21.314499999999999</c:v>
                </c:pt>
                <c:pt idx="1273">
                  <c:v>21.33117</c:v>
                </c:pt>
                <c:pt idx="1274">
                  <c:v>21.347829999999998</c:v>
                </c:pt>
                <c:pt idx="1275">
                  <c:v>21.3645</c:v>
                </c:pt>
                <c:pt idx="1276">
                  <c:v>21.381170000000001</c:v>
                </c:pt>
                <c:pt idx="1277">
                  <c:v>21.397829999999999</c:v>
                </c:pt>
                <c:pt idx="1278">
                  <c:v>21.4145</c:v>
                </c:pt>
                <c:pt idx="1279">
                  <c:v>21.431170000000002</c:v>
                </c:pt>
                <c:pt idx="1280">
                  <c:v>21.44783</c:v>
                </c:pt>
                <c:pt idx="1281">
                  <c:v>21.464500000000001</c:v>
                </c:pt>
                <c:pt idx="1282">
                  <c:v>21.481169999999999</c:v>
                </c:pt>
                <c:pt idx="1283">
                  <c:v>21.49783</c:v>
                </c:pt>
                <c:pt idx="1284">
                  <c:v>21.514500000000002</c:v>
                </c:pt>
                <c:pt idx="1285">
                  <c:v>21.531169999999999</c:v>
                </c:pt>
                <c:pt idx="1286">
                  <c:v>21.547830000000001</c:v>
                </c:pt>
                <c:pt idx="1287">
                  <c:v>21.564499999999999</c:v>
                </c:pt>
                <c:pt idx="1288">
                  <c:v>21.58117</c:v>
                </c:pt>
                <c:pt idx="1289">
                  <c:v>21.597829999999998</c:v>
                </c:pt>
                <c:pt idx="1290">
                  <c:v>21.6145</c:v>
                </c:pt>
                <c:pt idx="1291">
                  <c:v>21.631170000000001</c:v>
                </c:pt>
                <c:pt idx="1292">
                  <c:v>21.647829999999999</c:v>
                </c:pt>
                <c:pt idx="1293">
                  <c:v>21.6645</c:v>
                </c:pt>
                <c:pt idx="1294">
                  <c:v>21.681170000000002</c:v>
                </c:pt>
                <c:pt idx="1295">
                  <c:v>21.69783</c:v>
                </c:pt>
                <c:pt idx="1296">
                  <c:v>21.714500000000001</c:v>
                </c:pt>
                <c:pt idx="1297">
                  <c:v>21.731169999999999</c:v>
                </c:pt>
                <c:pt idx="1298">
                  <c:v>21.74783</c:v>
                </c:pt>
                <c:pt idx="1299">
                  <c:v>21.764500000000002</c:v>
                </c:pt>
                <c:pt idx="1300">
                  <c:v>21.781169999999999</c:v>
                </c:pt>
                <c:pt idx="1301">
                  <c:v>21.797830000000001</c:v>
                </c:pt>
                <c:pt idx="1302">
                  <c:v>21.814499999999999</c:v>
                </c:pt>
                <c:pt idx="1303">
                  <c:v>21.83117</c:v>
                </c:pt>
                <c:pt idx="1304">
                  <c:v>21.847829999999998</c:v>
                </c:pt>
                <c:pt idx="1305">
                  <c:v>21.8645</c:v>
                </c:pt>
                <c:pt idx="1306">
                  <c:v>21.881170000000001</c:v>
                </c:pt>
                <c:pt idx="1307">
                  <c:v>21.897829999999999</c:v>
                </c:pt>
                <c:pt idx="1308">
                  <c:v>21.9145</c:v>
                </c:pt>
                <c:pt idx="1309">
                  <c:v>21.931170000000002</c:v>
                </c:pt>
                <c:pt idx="1310">
                  <c:v>21.94783</c:v>
                </c:pt>
                <c:pt idx="1311">
                  <c:v>21.964500000000001</c:v>
                </c:pt>
                <c:pt idx="1312">
                  <c:v>21.981169999999999</c:v>
                </c:pt>
                <c:pt idx="1313">
                  <c:v>21.99783</c:v>
                </c:pt>
                <c:pt idx="1314">
                  <c:v>22.014500000000002</c:v>
                </c:pt>
                <c:pt idx="1315">
                  <c:v>22.031169999999999</c:v>
                </c:pt>
                <c:pt idx="1316">
                  <c:v>22.047830000000001</c:v>
                </c:pt>
                <c:pt idx="1317">
                  <c:v>22.064499999999999</c:v>
                </c:pt>
                <c:pt idx="1318">
                  <c:v>22.08117</c:v>
                </c:pt>
                <c:pt idx="1319">
                  <c:v>22.097829999999998</c:v>
                </c:pt>
                <c:pt idx="1320">
                  <c:v>22.1145</c:v>
                </c:pt>
                <c:pt idx="1321">
                  <c:v>22.131080000000001</c:v>
                </c:pt>
                <c:pt idx="1322">
                  <c:v>22.147749999999998</c:v>
                </c:pt>
                <c:pt idx="1323">
                  <c:v>22.16442</c:v>
                </c:pt>
                <c:pt idx="1324">
                  <c:v>22.181080000000001</c:v>
                </c:pt>
                <c:pt idx="1325">
                  <c:v>22.197749999999999</c:v>
                </c:pt>
                <c:pt idx="1326">
                  <c:v>22.21442</c:v>
                </c:pt>
                <c:pt idx="1327">
                  <c:v>22.231079999999999</c:v>
                </c:pt>
                <c:pt idx="1328">
                  <c:v>22.24775</c:v>
                </c:pt>
                <c:pt idx="1329">
                  <c:v>22.264420000000001</c:v>
                </c:pt>
                <c:pt idx="1330">
                  <c:v>22.281079999999999</c:v>
                </c:pt>
                <c:pt idx="1331">
                  <c:v>22.297750000000001</c:v>
                </c:pt>
                <c:pt idx="1332">
                  <c:v>22.314419999999998</c:v>
                </c:pt>
                <c:pt idx="1333">
                  <c:v>22.33108</c:v>
                </c:pt>
                <c:pt idx="1334">
                  <c:v>22.347750000000001</c:v>
                </c:pt>
                <c:pt idx="1335">
                  <c:v>22.364419999999999</c:v>
                </c:pt>
                <c:pt idx="1336">
                  <c:v>22.381080000000001</c:v>
                </c:pt>
                <c:pt idx="1337">
                  <c:v>22.397749999999998</c:v>
                </c:pt>
                <c:pt idx="1338">
                  <c:v>22.41442</c:v>
                </c:pt>
                <c:pt idx="1339">
                  <c:v>22.431080000000001</c:v>
                </c:pt>
                <c:pt idx="1340">
                  <c:v>22.447749999999999</c:v>
                </c:pt>
                <c:pt idx="1341">
                  <c:v>22.46442</c:v>
                </c:pt>
                <c:pt idx="1342">
                  <c:v>22.481079999999999</c:v>
                </c:pt>
                <c:pt idx="1343">
                  <c:v>22.49775</c:v>
                </c:pt>
                <c:pt idx="1344">
                  <c:v>22.514420000000001</c:v>
                </c:pt>
                <c:pt idx="1345">
                  <c:v>22.531079999999999</c:v>
                </c:pt>
                <c:pt idx="1346">
                  <c:v>22.547750000000001</c:v>
                </c:pt>
                <c:pt idx="1347">
                  <c:v>22.564419999999998</c:v>
                </c:pt>
                <c:pt idx="1348">
                  <c:v>22.58108</c:v>
                </c:pt>
                <c:pt idx="1349">
                  <c:v>22.597750000000001</c:v>
                </c:pt>
                <c:pt idx="1350">
                  <c:v>22.614419999999999</c:v>
                </c:pt>
                <c:pt idx="1351">
                  <c:v>22.631080000000001</c:v>
                </c:pt>
                <c:pt idx="1352">
                  <c:v>22.647749999999998</c:v>
                </c:pt>
                <c:pt idx="1353">
                  <c:v>22.66442</c:v>
                </c:pt>
                <c:pt idx="1354">
                  <c:v>22.681080000000001</c:v>
                </c:pt>
                <c:pt idx="1355">
                  <c:v>22.697749999999999</c:v>
                </c:pt>
                <c:pt idx="1356">
                  <c:v>22.71442</c:v>
                </c:pt>
                <c:pt idx="1357">
                  <c:v>22.731079999999999</c:v>
                </c:pt>
                <c:pt idx="1358">
                  <c:v>22.74775</c:v>
                </c:pt>
                <c:pt idx="1359">
                  <c:v>22.764420000000001</c:v>
                </c:pt>
                <c:pt idx="1360">
                  <c:v>22.781079999999999</c:v>
                </c:pt>
                <c:pt idx="1361">
                  <c:v>22.797750000000001</c:v>
                </c:pt>
                <c:pt idx="1362">
                  <c:v>22.814419999999998</c:v>
                </c:pt>
                <c:pt idx="1363">
                  <c:v>22.83108</c:v>
                </c:pt>
                <c:pt idx="1364">
                  <c:v>22.847750000000001</c:v>
                </c:pt>
                <c:pt idx="1365">
                  <c:v>22.864419999999999</c:v>
                </c:pt>
                <c:pt idx="1366">
                  <c:v>22.881080000000001</c:v>
                </c:pt>
                <c:pt idx="1367">
                  <c:v>22.897749999999998</c:v>
                </c:pt>
                <c:pt idx="1368">
                  <c:v>22.91442</c:v>
                </c:pt>
                <c:pt idx="1369">
                  <c:v>22.931080000000001</c:v>
                </c:pt>
                <c:pt idx="1370">
                  <c:v>22.947749999999999</c:v>
                </c:pt>
                <c:pt idx="1371">
                  <c:v>22.96442</c:v>
                </c:pt>
                <c:pt idx="1372">
                  <c:v>22.981079999999999</c:v>
                </c:pt>
                <c:pt idx="1373">
                  <c:v>22.99775</c:v>
                </c:pt>
                <c:pt idx="1374">
                  <c:v>23.014420000000001</c:v>
                </c:pt>
                <c:pt idx="1375">
                  <c:v>23.031079999999999</c:v>
                </c:pt>
                <c:pt idx="1376">
                  <c:v>23.047750000000001</c:v>
                </c:pt>
                <c:pt idx="1377">
                  <c:v>23.064419999999998</c:v>
                </c:pt>
                <c:pt idx="1378">
                  <c:v>23.081</c:v>
                </c:pt>
                <c:pt idx="1379">
                  <c:v>23.097670000000001</c:v>
                </c:pt>
                <c:pt idx="1380">
                  <c:v>23.114329999999999</c:v>
                </c:pt>
                <c:pt idx="1381">
                  <c:v>23.131</c:v>
                </c:pt>
                <c:pt idx="1382">
                  <c:v>23.147670000000002</c:v>
                </c:pt>
                <c:pt idx="1383">
                  <c:v>23.16433</c:v>
                </c:pt>
                <c:pt idx="1384">
                  <c:v>23.181000000000001</c:v>
                </c:pt>
                <c:pt idx="1385">
                  <c:v>23.197669999999999</c:v>
                </c:pt>
                <c:pt idx="1386">
                  <c:v>23.21433</c:v>
                </c:pt>
                <c:pt idx="1387">
                  <c:v>23.231000000000002</c:v>
                </c:pt>
                <c:pt idx="1388">
                  <c:v>23.247669999999999</c:v>
                </c:pt>
                <c:pt idx="1389">
                  <c:v>23.264330000000001</c:v>
                </c:pt>
                <c:pt idx="1390">
                  <c:v>23.280999999999999</c:v>
                </c:pt>
                <c:pt idx="1391">
                  <c:v>23.29767</c:v>
                </c:pt>
                <c:pt idx="1392">
                  <c:v>23.314330000000002</c:v>
                </c:pt>
                <c:pt idx="1393">
                  <c:v>23.331</c:v>
                </c:pt>
                <c:pt idx="1394">
                  <c:v>23.347670000000001</c:v>
                </c:pt>
                <c:pt idx="1395">
                  <c:v>23.364329999999999</c:v>
                </c:pt>
                <c:pt idx="1396">
                  <c:v>23.381</c:v>
                </c:pt>
                <c:pt idx="1397">
                  <c:v>23.397670000000002</c:v>
                </c:pt>
                <c:pt idx="1398">
                  <c:v>23.41433</c:v>
                </c:pt>
                <c:pt idx="1399">
                  <c:v>23.431000000000001</c:v>
                </c:pt>
                <c:pt idx="1400">
                  <c:v>23.447669999999999</c:v>
                </c:pt>
                <c:pt idx="1401">
                  <c:v>23.46433</c:v>
                </c:pt>
                <c:pt idx="1402">
                  <c:v>23.481000000000002</c:v>
                </c:pt>
                <c:pt idx="1403">
                  <c:v>23.497669999999999</c:v>
                </c:pt>
                <c:pt idx="1404">
                  <c:v>23.514330000000001</c:v>
                </c:pt>
                <c:pt idx="1405">
                  <c:v>23.530999999999999</c:v>
                </c:pt>
                <c:pt idx="1406">
                  <c:v>23.54767</c:v>
                </c:pt>
                <c:pt idx="1407">
                  <c:v>23.564330000000002</c:v>
                </c:pt>
                <c:pt idx="1408">
                  <c:v>23.581</c:v>
                </c:pt>
                <c:pt idx="1409">
                  <c:v>23.597670000000001</c:v>
                </c:pt>
                <c:pt idx="1410">
                  <c:v>23.614329999999999</c:v>
                </c:pt>
                <c:pt idx="1411">
                  <c:v>23.631</c:v>
                </c:pt>
                <c:pt idx="1412">
                  <c:v>23.647670000000002</c:v>
                </c:pt>
                <c:pt idx="1413">
                  <c:v>23.66433</c:v>
                </c:pt>
                <c:pt idx="1414">
                  <c:v>23.681000000000001</c:v>
                </c:pt>
                <c:pt idx="1415">
                  <c:v>23.697669999999999</c:v>
                </c:pt>
                <c:pt idx="1416">
                  <c:v>23.71433</c:v>
                </c:pt>
                <c:pt idx="1417">
                  <c:v>23.731000000000002</c:v>
                </c:pt>
                <c:pt idx="1418">
                  <c:v>23.747669999999999</c:v>
                </c:pt>
                <c:pt idx="1419">
                  <c:v>23.764330000000001</c:v>
                </c:pt>
                <c:pt idx="1420">
                  <c:v>23.780999999999999</c:v>
                </c:pt>
                <c:pt idx="1421">
                  <c:v>23.79767</c:v>
                </c:pt>
                <c:pt idx="1422">
                  <c:v>23.814330000000002</c:v>
                </c:pt>
                <c:pt idx="1423">
                  <c:v>23.831</c:v>
                </c:pt>
                <c:pt idx="1424">
                  <c:v>23.847670000000001</c:v>
                </c:pt>
                <c:pt idx="1425">
                  <c:v>23.864329999999999</c:v>
                </c:pt>
                <c:pt idx="1426">
                  <c:v>23.881</c:v>
                </c:pt>
                <c:pt idx="1427">
                  <c:v>23.897670000000002</c:v>
                </c:pt>
                <c:pt idx="1428">
                  <c:v>23.91433</c:v>
                </c:pt>
                <c:pt idx="1429">
                  <c:v>23.931000000000001</c:v>
                </c:pt>
                <c:pt idx="1430">
                  <c:v>23.947669999999999</c:v>
                </c:pt>
                <c:pt idx="1431">
                  <c:v>23.96433</c:v>
                </c:pt>
                <c:pt idx="1432">
                  <c:v>23.981000000000002</c:v>
                </c:pt>
                <c:pt idx="1433">
                  <c:v>23.997669999999999</c:v>
                </c:pt>
                <c:pt idx="1434">
                  <c:v>24.014330000000001</c:v>
                </c:pt>
                <c:pt idx="1435">
                  <c:v>24.030919999999998</c:v>
                </c:pt>
                <c:pt idx="1436">
                  <c:v>24.04758</c:v>
                </c:pt>
                <c:pt idx="1437">
                  <c:v>24.064250000000001</c:v>
                </c:pt>
                <c:pt idx="1438">
                  <c:v>24.080919999999999</c:v>
                </c:pt>
                <c:pt idx="1439">
                  <c:v>24.097580000000001</c:v>
                </c:pt>
                <c:pt idx="1440">
                  <c:v>24.114249999999998</c:v>
                </c:pt>
                <c:pt idx="1441">
                  <c:v>24.13092</c:v>
                </c:pt>
                <c:pt idx="1442">
                  <c:v>24.147580000000001</c:v>
                </c:pt>
                <c:pt idx="1443">
                  <c:v>24.164249999999999</c:v>
                </c:pt>
                <c:pt idx="1444">
                  <c:v>24.18092</c:v>
                </c:pt>
                <c:pt idx="1445">
                  <c:v>24.197579999999999</c:v>
                </c:pt>
                <c:pt idx="1446">
                  <c:v>24.21425</c:v>
                </c:pt>
                <c:pt idx="1447">
                  <c:v>24.230920000000001</c:v>
                </c:pt>
                <c:pt idx="1448">
                  <c:v>24.247579999999999</c:v>
                </c:pt>
                <c:pt idx="1449">
                  <c:v>24.264250000000001</c:v>
                </c:pt>
                <c:pt idx="1450">
                  <c:v>24.280919999999998</c:v>
                </c:pt>
                <c:pt idx="1451">
                  <c:v>24.29758</c:v>
                </c:pt>
                <c:pt idx="1452">
                  <c:v>24.314250000000001</c:v>
                </c:pt>
                <c:pt idx="1453">
                  <c:v>24.330919999999999</c:v>
                </c:pt>
                <c:pt idx="1454">
                  <c:v>24.347580000000001</c:v>
                </c:pt>
                <c:pt idx="1455">
                  <c:v>24.364249999999998</c:v>
                </c:pt>
                <c:pt idx="1456">
                  <c:v>24.38092</c:v>
                </c:pt>
                <c:pt idx="1457">
                  <c:v>24.397580000000001</c:v>
                </c:pt>
                <c:pt idx="1458">
                  <c:v>24.414249999999999</c:v>
                </c:pt>
                <c:pt idx="1459">
                  <c:v>24.43092</c:v>
                </c:pt>
                <c:pt idx="1460">
                  <c:v>24.447579999999999</c:v>
                </c:pt>
                <c:pt idx="1461">
                  <c:v>24.46425</c:v>
                </c:pt>
                <c:pt idx="1462">
                  <c:v>24.480920000000001</c:v>
                </c:pt>
                <c:pt idx="1463">
                  <c:v>24.497579999999999</c:v>
                </c:pt>
                <c:pt idx="1464">
                  <c:v>24.514250000000001</c:v>
                </c:pt>
                <c:pt idx="1465">
                  <c:v>24.530919999999998</c:v>
                </c:pt>
                <c:pt idx="1466">
                  <c:v>24.54758</c:v>
                </c:pt>
                <c:pt idx="1467">
                  <c:v>24.564250000000001</c:v>
                </c:pt>
                <c:pt idx="1468">
                  <c:v>24.580919999999999</c:v>
                </c:pt>
                <c:pt idx="1469">
                  <c:v>24.597580000000001</c:v>
                </c:pt>
                <c:pt idx="1470">
                  <c:v>24.614249999999998</c:v>
                </c:pt>
                <c:pt idx="1471">
                  <c:v>24.63092</c:v>
                </c:pt>
                <c:pt idx="1472">
                  <c:v>24.647580000000001</c:v>
                </c:pt>
                <c:pt idx="1473">
                  <c:v>24.664249999999999</c:v>
                </c:pt>
                <c:pt idx="1474">
                  <c:v>24.68092</c:v>
                </c:pt>
                <c:pt idx="1475">
                  <c:v>24.697579999999999</c:v>
                </c:pt>
                <c:pt idx="1476">
                  <c:v>24.71425</c:v>
                </c:pt>
                <c:pt idx="1477">
                  <c:v>24.730920000000001</c:v>
                </c:pt>
                <c:pt idx="1478">
                  <c:v>24.747579999999999</c:v>
                </c:pt>
                <c:pt idx="1479">
                  <c:v>24.764250000000001</c:v>
                </c:pt>
                <c:pt idx="1480">
                  <c:v>24.780919999999998</c:v>
                </c:pt>
                <c:pt idx="1481">
                  <c:v>24.79758</c:v>
                </c:pt>
                <c:pt idx="1482">
                  <c:v>24.814250000000001</c:v>
                </c:pt>
                <c:pt idx="1483">
                  <c:v>24.830919999999999</c:v>
                </c:pt>
                <c:pt idx="1484">
                  <c:v>24.847580000000001</c:v>
                </c:pt>
                <c:pt idx="1485">
                  <c:v>24.864249999999998</c:v>
                </c:pt>
                <c:pt idx="1486">
                  <c:v>24.88092</c:v>
                </c:pt>
                <c:pt idx="1487">
                  <c:v>24.897580000000001</c:v>
                </c:pt>
                <c:pt idx="1488">
                  <c:v>24.914249999999999</c:v>
                </c:pt>
                <c:pt idx="1489">
                  <c:v>24.93092</c:v>
                </c:pt>
                <c:pt idx="1490">
                  <c:v>24.947579999999999</c:v>
                </c:pt>
                <c:pt idx="1491">
                  <c:v>24.96425</c:v>
                </c:pt>
                <c:pt idx="1492">
                  <c:v>24.980920000000001</c:v>
                </c:pt>
                <c:pt idx="1493">
                  <c:v>24.997499999999999</c:v>
                </c:pt>
                <c:pt idx="1494">
                  <c:v>25.01417</c:v>
                </c:pt>
                <c:pt idx="1495">
                  <c:v>25.030830000000002</c:v>
                </c:pt>
                <c:pt idx="1496">
                  <c:v>25.047499999999999</c:v>
                </c:pt>
                <c:pt idx="1497">
                  <c:v>25.064170000000001</c:v>
                </c:pt>
                <c:pt idx="1498">
                  <c:v>25.080829999999999</c:v>
                </c:pt>
                <c:pt idx="1499">
                  <c:v>25.0975</c:v>
                </c:pt>
                <c:pt idx="1500">
                  <c:v>25.114170000000001</c:v>
                </c:pt>
                <c:pt idx="1501">
                  <c:v>25.13083</c:v>
                </c:pt>
                <c:pt idx="1502">
                  <c:v>25.147500000000001</c:v>
                </c:pt>
                <c:pt idx="1503">
                  <c:v>25.164169999999999</c:v>
                </c:pt>
                <c:pt idx="1504">
                  <c:v>25.18083</c:v>
                </c:pt>
                <c:pt idx="1505">
                  <c:v>25.197500000000002</c:v>
                </c:pt>
                <c:pt idx="1506">
                  <c:v>25.214169999999999</c:v>
                </c:pt>
                <c:pt idx="1507">
                  <c:v>25.230830000000001</c:v>
                </c:pt>
                <c:pt idx="1508">
                  <c:v>25.247499999999999</c:v>
                </c:pt>
                <c:pt idx="1509">
                  <c:v>25.26417</c:v>
                </c:pt>
                <c:pt idx="1510">
                  <c:v>25.280830000000002</c:v>
                </c:pt>
                <c:pt idx="1511">
                  <c:v>25.297499999999999</c:v>
                </c:pt>
                <c:pt idx="1512">
                  <c:v>25.314170000000001</c:v>
                </c:pt>
                <c:pt idx="1513">
                  <c:v>25.330829999999999</c:v>
                </c:pt>
                <c:pt idx="1514">
                  <c:v>25.3475</c:v>
                </c:pt>
                <c:pt idx="1515">
                  <c:v>25.364170000000001</c:v>
                </c:pt>
                <c:pt idx="1516">
                  <c:v>25.38083</c:v>
                </c:pt>
                <c:pt idx="1517">
                  <c:v>25.397500000000001</c:v>
                </c:pt>
                <c:pt idx="1518">
                  <c:v>25.414169999999999</c:v>
                </c:pt>
                <c:pt idx="1519">
                  <c:v>25.43083</c:v>
                </c:pt>
                <c:pt idx="1520">
                  <c:v>25.447500000000002</c:v>
                </c:pt>
                <c:pt idx="1521">
                  <c:v>25.464169999999999</c:v>
                </c:pt>
                <c:pt idx="1522">
                  <c:v>25.480830000000001</c:v>
                </c:pt>
                <c:pt idx="1523">
                  <c:v>25.497499999999999</c:v>
                </c:pt>
                <c:pt idx="1524">
                  <c:v>25.51417</c:v>
                </c:pt>
                <c:pt idx="1525">
                  <c:v>25.530830000000002</c:v>
                </c:pt>
                <c:pt idx="1526">
                  <c:v>25.547499999999999</c:v>
                </c:pt>
                <c:pt idx="1527">
                  <c:v>25.564170000000001</c:v>
                </c:pt>
                <c:pt idx="1528">
                  <c:v>25.580829999999999</c:v>
                </c:pt>
                <c:pt idx="1529">
                  <c:v>25.5975</c:v>
                </c:pt>
                <c:pt idx="1530">
                  <c:v>25.614170000000001</c:v>
                </c:pt>
                <c:pt idx="1531">
                  <c:v>25.63083</c:v>
                </c:pt>
                <c:pt idx="1532">
                  <c:v>25.647500000000001</c:v>
                </c:pt>
                <c:pt idx="1533">
                  <c:v>25.664169999999999</c:v>
                </c:pt>
                <c:pt idx="1534">
                  <c:v>25.68083</c:v>
                </c:pt>
                <c:pt idx="1535">
                  <c:v>25.697500000000002</c:v>
                </c:pt>
                <c:pt idx="1536">
                  <c:v>25.714169999999999</c:v>
                </c:pt>
                <c:pt idx="1537">
                  <c:v>25.730830000000001</c:v>
                </c:pt>
                <c:pt idx="1538">
                  <c:v>25.747499999999999</c:v>
                </c:pt>
                <c:pt idx="1539">
                  <c:v>25.76417</c:v>
                </c:pt>
                <c:pt idx="1540">
                  <c:v>25.780830000000002</c:v>
                </c:pt>
                <c:pt idx="1541">
                  <c:v>25.797499999999999</c:v>
                </c:pt>
                <c:pt idx="1542">
                  <c:v>25.814170000000001</c:v>
                </c:pt>
                <c:pt idx="1543">
                  <c:v>25.830829999999999</c:v>
                </c:pt>
                <c:pt idx="1544">
                  <c:v>25.8475</c:v>
                </c:pt>
                <c:pt idx="1545">
                  <c:v>25.864170000000001</c:v>
                </c:pt>
                <c:pt idx="1546">
                  <c:v>25.88083</c:v>
                </c:pt>
                <c:pt idx="1547">
                  <c:v>25.897500000000001</c:v>
                </c:pt>
                <c:pt idx="1548">
                  <c:v>25.914169999999999</c:v>
                </c:pt>
                <c:pt idx="1549">
                  <c:v>25.93083</c:v>
                </c:pt>
                <c:pt idx="1550">
                  <c:v>25.947420000000001</c:v>
                </c:pt>
                <c:pt idx="1551">
                  <c:v>25.964079999999999</c:v>
                </c:pt>
                <c:pt idx="1552">
                  <c:v>25.98075</c:v>
                </c:pt>
                <c:pt idx="1553">
                  <c:v>25.997420000000002</c:v>
                </c:pt>
                <c:pt idx="1554">
                  <c:v>26.01408</c:v>
                </c:pt>
                <c:pt idx="1555">
                  <c:v>26.030750000000001</c:v>
                </c:pt>
                <c:pt idx="1556">
                  <c:v>26.047419999999999</c:v>
                </c:pt>
                <c:pt idx="1557">
                  <c:v>26.064080000000001</c:v>
                </c:pt>
                <c:pt idx="1558">
                  <c:v>26.080749999999998</c:v>
                </c:pt>
                <c:pt idx="1559">
                  <c:v>26.09742</c:v>
                </c:pt>
                <c:pt idx="1560">
                  <c:v>26.114080000000001</c:v>
                </c:pt>
                <c:pt idx="1561">
                  <c:v>26.130749999999999</c:v>
                </c:pt>
                <c:pt idx="1562">
                  <c:v>26.14742</c:v>
                </c:pt>
                <c:pt idx="1563">
                  <c:v>26.164079999999998</c:v>
                </c:pt>
                <c:pt idx="1564">
                  <c:v>26.18075</c:v>
                </c:pt>
                <c:pt idx="1565">
                  <c:v>26.197420000000001</c:v>
                </c:pt>
                <c:pt idx="1566">
                  <c:v>26.214079999999999</c:v>
                </c:pt>
                <c:pt idx="1567">
                  <c:v>26.23075</c:v>
                </c:pt>
                <c:pt idx="1568">
                  <c:v>26.247420000000002</c:v>
                </c:pt>
                <c:pt idx="1569">
                  <c:v>26.26408</c:v>
                </c:pt>
                <c:pt idx="1570">
                  <c:v>26.280750000000001</c:v>
                </c:pt>
                <c:pt idx="1571">
                  <c:v>26.297419999999999</c:v>
                </c:pt>
                <c:pt idx="1572">
                  <c:v>26.314080000000001</c:v>
                </c:pt>
                <c:pt idx="1573">
                  <c:v>26.330749999999998</c:v>
                </c:pt>
                <c:pt idx="1574">
                  <c:v>26.34742</c:v>
                </c:pt>
                <c:pt idx="1575">
                  <c:v>26.364080000000001</c:v>
                </c:pt>
                <c:pt idx="1576">
                  <c:v>26.380749999999999</c:v>
                </c:pt>
                <c:pt idx="1577">
                  <c:v>26.39742</c:v>
                </c:pt>
                <c:pt idx="1578">
                  <c:v>26.414079999999998</c:v>
                </c:pt>
                <c:pt idx="1579">
                  <c:v>26.43075</c:v>
                </c:pt>
                <c:pt idx="1580">
                  <c:v>26.447420000000001</c:v>
                </c:pt>
                <c:pt idx="1581">
                  <c:v>26.464079999999999</c:v>
                </c:pt>
                <c:pt idx="1582">
                  <c:v>26.48075</c:v>
                </c:pt>
                <c:pt idx="1583">
                  <c:v>26.497420000000002</c:v>
                </c:pt>
                <c:pt idx="1584">
                  <c:v>26.51408</c:v>
                </c:pt>
                <c:pt idx="1585">
                  <c:v>26.530750000000001</c:v>
                </c:pt>
                <c:pt idx="1586">
                  <c:v>26.547419999999999</c:v>
                </c:pt>
                <c:pt idx="1587">
                  <c:v>26.564080000000001</c:v>
                </c:pt>
                <c:pt idx="1588">
                  <c:v>26.580749999999998</c:v>
                </c:pt>
                <c:pt idx="1589">
                  <c:v>26.59742</c:v>
                </c:pt>
                <c:pt idx="1590">
                  <c:v>26.614080000000001</c:v>
                </c:pt>
                <c:pt idx="1591">
                  <c:v>26.630749999999999</c:v>
                </c:pt>
                <c:pt idx="1592">
                  <c:v>26.64742</c:v>
                </c:pt>
                <c:pt idx="1593">
                  <c:v>26.664079999999998</c:v>
                </c:pt>
                <c:pt idx="1594">
                  <c:v>26.68075</c:v>
                </c:pt>
                <c:pt idx="1595">
                  <c:v>26.697420000000001</c:v>
                </c:pt>
                <c:pt idx="1596">
                  <c:v>26.714079999999999</c:v>
                </c:pt>
                <c:pt idx="1597">
                  <c:v>26.73075</c:v>
                </c:pt>
                <c:pt idx="1598">
                  <c:v>26.747420000000002</c:v>
                </c:pt>
                <c:pt idx="1599">
                  <c:v>26.76408</c:v>
                </c:pt>
                <c:pt idx="1600">
                  <c:v>26.780750000000001</c:v>
                </c:pt>
                <c:pt idx="1601">
                  <c:v>26.797419999999999</c:v>
                </c:pt>
                <c:pt idx="1602">
                  <c:v>26.814080000000001</c:v>
                </c:pt>
                <c:pt idx="1603">
                  <c:v>26.830749999999998</c:v>
                </c:pt>
                <c:pt idx="1604">
                  <c:v>26.84742</c:v>
                </c:pt>
                <c:pt idx="1605">
                  <c:v>26.864080000000001</c:v>
                </c:pt>
                <c:pt idx="1606">
                  <c:v>26.880749999999999</c:v>
                </c:pt>
                <c:pt idx="1607">
                  <c:v>26.89742</c:v>
                </c:pt>
                <c:pt idx="1608">
                  <c:v>26.914000000000001</c:v>
                </c:pt>
                <c:pt idx="1609">
                  <c:v>26.930669999999999</c:v>
                </c:pt>
                <c:pt idx="1610">
                  <c:v>26.947330000000001</c:v>
                </c:pt>
                <c:pt idx="1611">
                  <c:v>26.963999999999999</c:v>
                </c:pt>
                <c:pt idx="1612">
                  <c:v>26.98067</c:v>
                </c:pt>
                <c:pt idx="1613">
                  <c:v>26.997330000000002</c:v>
                </c:pt>
                <c:pt idx="1614">
                  <c:v>27.013999999999999</c:v>
                </c:pt>
                <c:pt idx="1615">
                  <c:v>27.030670000000001</c:v>
                </c:pt>
                <c:pt idx="1616">
                  <c:v>27.047329999999999</c:v>
                </c:pt>
                <c:pt idx="1617">
                  <c:v>27.064</c:v>
                </c:pt>
                <c:pt idx="1618">
                  <c:v>27.080670000000001</c:v>
                </c:pt>
                <c:pt idx="1619">
                  <c:v>27.097329999999999</c:v>
                </c:pt>
                <c:pt idx="1620">
                  <c:v>27.114000000000001</c:v>
                </c:pt>
                <c:pt idx="1621">
                  <c:v>27.130669999999999</c:v>
                </c:pt>
                <c:pt idx="1622">
                  <c:v>27.14733</c:v>
                </c:pt>
                <c:pt idx="1623">
                  <c:v>27.164000000000001</c:v>
                </c:pt>
                <c:pt idx="1624">
                  <c:v>27.180669999999999</c:v>
                </c:pt>
                <c:pt idx="1625">
                  <c:v>27.197330000000001</c:v>
                </c:pt>
                <c:pt idx="1626">
                  <c:v>27.213999999999999</c:v>
                </c:pt>
                <c:pt idx="1627">
                  <c:v>27.23067</c:v>
                </c:pt>
                <c:pt idx="1628">
                  <c:v>27.247330000000002</c:v>
                </c:pt>
                <c:pt idx="1629">
                  <c:v>27.263999999999999</c:v>
                </c:pt>
                <c:pt idx="1630">
                  <c:v>27.280670000000001</c:v>
                </c:pt>
                <c:pt idx="1631">
                  <c:v>27.297329999999999</c:v>
                </c:pt>
                <c:pt idx="1632">
                  <c:v>27.314</c:v>
                </c:pt>
                <c:pt idx="1633">
                  <c:v>27.330670000000001</c:v>
                </c:pt>
                <c:pt idx="1634">
                  <c:v>27.347329999999999</c:v>
                </c:pt>
                <c:pt idx="1635">
                  <c:v>27.364000000000001</c:v>
                </c:pt>
                <c:pt idx="1636">
                  <c:v>27.380669999999999</c:v>
                </c:pt>
                <c:pt idx="1637">
                  <c:v>27.39733</c:v>
                </c:pt>
                <c:pt idx="1638">
                  <c:v>27.414000000000001</c:v>
                </c:pt>
                <c:pt idx="1639">
                  <c:v>27.430669999999999</c:v>
                </c:pt>
                <c:pt idx="1640">
                  <c:v>27.447330000000001</c:v>
                </c:pt>
                <c:pt idx="1641">
                  <c:v>27.463999999999999</c:v>
                </c:pt>
                <c:pt idx="1642">
                  <c:v>27.48067</c:v>
                </c:pt>
                <c:pt idx="1643">
                  <c:v>27.497330000000002</c:v>
                </c:pt>
                <c:pt idx="1644">
                  <c:v>27.513999999999999</c:v>
                </c:pt>
                <c:pt idx="1645">
                  <c:v>27.530670000000001</c:v>
                </c:pt>
                <c:pt idx="1646">
                  <c:v>27.547329999999999</c:v>
                </c:pt>
                <c:pt idx="1647">
                  <c:v>27.564</c:v>
                </c:pt>
                <c:pt idx="1648">
                  <c:v>27.580670000000001</c:v>
                </c:pt>
                <c:pt idx="1649">
                  <c:v>27.597329999999999</c:v>
                </c:pt>
                <c:pt idx="1650">
                  <c:v>27.614000000000001</c:v>
                </c:pt>
                <c:pt idx="1651">
                  <c:v>27.630669999999999</c:v>
                </c:pt>
                <c:pt idx="1652">
                  <c:v>27.64733</c:v>
                </c:pt>
                <c:pt idx="1653">
                  <c:v>27.664000000000001</c:v>
                </c:pt>
                <c:pt idx="1654">
                  <c:v>27.680669999999999</c:v>
                </c:pt>
                <c:pt idx="1655">
                  <c:v>27.697330000000001</c:v>
                </c:pt>
                <c:pt idx="1656">
                  <c:v>27.713999999999999</c:v>
                </c:pt>
                <c:pt idx="1657">
                  <c:v>27.73067</c:v>
                </c:pt>
                <c:pt idx="1658">
                  <c:v>27.747330000000002</c:v>
                </c:pt>
                <c:pt idx="1659">
                  <c:v>27.763999999999999</c:v>
                </c:pt>
                <c:pt idx="1660">
                  <c:v>27.780670000000001</c:v>
                </c:pt>
                <c:pt idx="1661">
                  <c:v>27.797329999999999</c:v>
                </c:pt>
                <c:pt idx="1662">
                  <c:v>27.814</c:v>
                </c:pt>
                <c:pt idx="1663">
                  <c:v>27.830670000000001</c:v>
                </c:pt>
                <c:pt idx="1664">
                  <c:v>27.847329999999999</c:v>
                </c:pt>
                <c:pt idx="1665">
                  <c:v>27.86392</c:v>
                </c:pt>
                <c:pt idx="1666">
                  <c:v>27.880579999999998</c:v>
                </c:pt>
                <c:pt idx="1667">
                  <c:v>27.89725</c:v>
                </c:pt>
                <c:pt idx="1668">
                  <c:v>27.913920000000001</c:v>
                </c:pt>
                <c:pt idx="1669">
                  <c:v>27.930579999999999</c:v>
                </c:pt>
                <c:pt idx="1670">
                  <c:v>27.94725</c:v>
                </c:pt>
                <c:pt idx="1671">
                  <c:v>27.963920000000002</c:v>
                </c:pt>
                <c:pt idx="1672">
                  <c:v>27.98058</c:v>
                </c:pt>
                <c:pt idx="1673">
                  <c:v>27.997250000000001</c:v>
                </c:pt>
                <c:pt idx="1674">
                  <c:v>28.013919999999999</c:v>
                </c:pt>
                <c:pt idx="1675">
                  <c:v>28.03058</c:v>
                </c:pt>
                <c:pt idx="1676">
                  <c:v>28.047249999999998</c:v>
                </c:pt>
                <c:pt idx="1677">
                  <c:v>28.06392</c:v>
                </c:pt>
                <c:pt idx="1678">
                  <c:v>28.080580000000001</c:v>
                </c:pt>
                <c:pt idx="1679">
                  <c:v>28.097249999999999</c:v>
                </c:pt>
                <c:pt idx="1680">
                  <c:v>28.11392</c:v>
                </c:pt>
                <c:pt idx="1681">
                  <c:v>28.130579999999998</c:v>
                </c:pt>
                <c:pt idx="1682">
                  <c:v>28.14725</c:v>
                </c:pt>
                <c:pt idx="1683">
                  <c:v>28.163920000000001</c:v>
                </c:pt>
                <c:pt idx="1684">
                  <c:v>28.180579999999999</c:v>
                </c:pt>
                <c:pt idx="1685">
                  <c:v>28.19725</c:v>
                </c:pt>
                <c:pt idx="1686">
                  <c:v>28.213920000000002</c:v>
                </c:pt>
                <c:pt idx="1687">
                  <c:v>28.23058</c:v>
                </c:pt>
                <c:pt idx="1688">
                  <c:v>28.247250000000001</c:v>
                </c:pt>
                <c:pt idx="1689">
                  <c:v>28.263919999999999</c:v>
                </c:pt>
                <c:pt idx="1690">
                  <c:v>28.28058</c:v>
                </c:pt>
                <c:pt idx="1691">
                  <c:v>28.297249999999998</c:v>
                </c:pt>
                <c:pt idx="1692">
                  <c:v>28.31392</c:v>
                </c:pt>
                <c:pt idx="1693">
                  <c:v>28.330580000000001</c:v>
                </c:pt>
                <c:pt idx="1694">
                  <c:v>28.347249999999999</c:v>
                </c:pt>
                <c:pt idx="1695">
                  <c:v>28.36392</c:v>
                </c:pt>
                <c:pt idx="1696">
                  <c:v>28.380579999999998</c:v>
                </c:pt>
                <c:pt idx="1697">
                  <c:v>28.39725</c:v>
                </c:pt>
                <c:pt idx="1698">
                  <c:v>28.413920000000001</c:v>
                </c:pt>
                <c:pt idx="1699">
                  <c:v>28.430579999999999</c:v>
                </c:pt>
                <c:pt idx="1700">
                  <c:v>28.44725</c:v>
                </c:pt>
                <c:pt idx="1701">
                  <c:v>28.463920000000002</c:v>
                </c:pt>
                <c:pt idx="1702">
                  <c:v>28.48058</c:v>
                </c:pt>
                <c:pt idx="1703">
                  <c:v>28.497250000000001</c:v>
                </c:pt>
                <c:pt idx="1704">
                  <c:v>28.513919999999999</c:v>
                </c:pt>
                <c:pt idx="1705">
                  <c:v>28.53058</c:v>
                </c:pt>
                <c:pt idx="1706">
                  <c:v>28.547249999999998</c:v>
                </c:pt>
                <c:pt idx="1707">
                  <c:v>28.56392</c:v>
                </c:pt>
                <c:pt idx="1708">
                  <c:v>28.580580000000001</c:v>
                </c:pt>
                <c:pt idx="1709">
                  <c:v>28.597249999999999</c:v>
                </c:pt>
                <c:pt idx="1710">
                  <c:v>28.61392</c:v>
                </c:pt>
                <c:pt idx="1711">
                  <c:v>28.630579999999998</c:v>
                </c:pt>
                <c:pt idx="1712">
                  <c:v>28.64725</c:v>
                </c:pt>
                <c:pt idx="1713">
                  <c:v>28.663920000000001</c:v>
                </c:pt>
                <c:pt idx="1714">
                  <c:v>28.680579999999999</c:v>
                </c:pt>
                <c:pt idx="1715">
                  <c:v>28.69725</c:v>
                </c:pt>
                <c:pt idx="1716">
                  <c:v>28.713920000000002</c:v>
                </c:pt>
                <c:pt idx="1717">
                  <c:v>28.73058</c:v>
                </c:pt>
                <c:pt idx="1718">
                  <c:v>28.747250000000001</c:v>
                </c:pt>
                <c:pt idx="1719">
                  <c:v>28.763919999999999</c:v>
                </c:pt>
                <c:pt idx="1720">
                  <c:v>28.78058</c:v>
                </c:pt>
                <c:pt idx="1721">
                  <c:v>28.797249999999998</c:v>
                </c:pt>
                <c:pt idx="1722">
                  <c:v>28.813829999999999</c:v>
                </c:pt>
                <c:pt idx="1723">
                  <c:v>28.830500000000001</c:v>
                </c:pt>
                <c:pt idx="1724">
                  <c:v>28.847169999999998</c:v>
                </c:pt>
                <c:pt idx="1725">
                  <c:v>28.86383</c:v>
                </c:pt>
                <c:pt idx="1726">
                  <c:v>28.880500000000001</c:v>
                </c:pt>
                <c:pt idx="1727">
                  <c:v>28.897169999999999</c:v>
                </c:pt>
                <c:pt idx="1728">
                  <c:v>28.913830000000001</c:v>
                </c:pt>
                <c:pt idx="1729">
                  <c:v>28.930499999999999</c:v>
                </c:pt>
                <c:pt idx="1730">
                  <c:v>28.94717</c:v>
                </c:pt>
                <c:pt idx="1731">
                  <c:v>28.963830000000002</c:v>
                </c:pt>
                <c:pt idx="1732">
                  <c:v>28.980499999999999</c:v>
                </c:pt>
                <c:pt idx="1733">
                  <c:v>28.997170000000001</c:v>
                </c:pt>
                <c:pt idx="1734">
                  <c:v>29.013829999999999</c:v>
                </c:pt>
                <c:pt idx="1735">
                  <c:v>29.0305</c:v>
                </c:pt>
                <c:pt idx="1736">
                  <c:v>29.047170000000001</c:v>
                </c:pt>
                <c:pt idx="1737">
                  <c:v>29.063829999999999</c:v>
                </c:pt>
                <c:pt idx="1738">
                  <c:v>29.080500000000001</c:v>
                </c:pt>
                <c:pt idx="1739">
                  <c:v>29.097169999999998</c:v>
                </c:pt>
                <c:pt idx="1740">
                  <c:v>29.11383</c:v>
                </c:pt>
                <c:pt idx="1741">
                  <c:v>29.130500000000001</c:v>
                </c:pt>
                <c:pt idx="1742">
                  <c:v>29.147169999999999</c:v>
                </c:pt>
                <c:pt idx="1743">
                  <c:v>29.163830000000001</c:v>
                </c:pt>
                <c:pt idx="1744">
                  <c:v>29.180499999999999</c:v>
                </c:pt>
                <c:pt idx="1745">
                  <c:v>29.19717</c:v>
                </c:pt>
                <c:pt idx="1746">
                  <c:v>29.213830000000002</c:v>
                </c:pt>
                <c:pt idx="1747">
                  <c:v>29.230499999999999</c:v>
                </c:pt>
                <c:pt idx="1748">
                  <c:v>29.247170000000001</c:v>
                </c:pt>
                <c:pt idx="1749">
                  <c:v>29.263829999999999</c:v>
                </c:pt>
                <c:pt idx="1750">
                  <c:v>29.2805</c:v>
                </c:pt>
                <c:pt idx="1751">
                  <c:v>29.297170000000001</c:v>
                </c:pt>
                <c:pt idx="1752">
                  <c:v>29.313829999999999</c:v>
                </c:pt>
                <c:pt idx="1753">
                  <c:v>29.330500000000001</c:v>
                </c:pt>
                <c:pt idx="1754">
                  <c:v>29.347169999999998</c:v>
                </c:pt>
                <c:pt idx="1755">
                  <c:v>29.36383</c:v>
                </c:pt>
                <c:pt idx="1756">
                  <c:v>29.380500000000001</c:v>
                </c:pt>
                <c:pt idx="1757">
                  <c:v>29.397169999999999</c:v>
                </c:pt>
                <c:pt idx="1758">
                  <c:v>29.413830000000001</c:v>
                </c:pt>
                <c:pt idx="1759">
                  <c:v>29.430499999999999</c:v>
                </c:pt>
                <c:pt idx="1760">
                  <c:v>29.44717</c:v>
                </c:pt>
                <c:pt idx="1761">
                  <c:v>29.463830000000002</c:v>
                </c:pt>
                <c:pt idx="1762">
                  <c:v>29.480499999999999</c:v>
                </c:pt>
                <c:pt idx="1763">
                  <c:v>29.497170000000001</c:v>
                </c:pt>
                <c:pt idx="1764">
                  <c:v>29.513829999999999</c:v>
                </c:pt>
                <c:pt idx="1765">
                  <c:v>29.5305</c:v>
                </c:pt>
                <c:pt idx="1766">
                  <c:v>29.547170000000001</c:v>
                </c:pt>
                <c:pt idx="1767">
                  <c:v>29.563829999999999</c:v>
                </c:pt>
                <c:pt idx="1768">
                  <c:v>29.580500000000001</c:v>
                </c:pt>
                <c:pt idx="1769">
                  <c:v>29.597169999999998</c:v>
                </c:pt>
                <c:pt idx="1770">
                  <c:v>29.61383</c:v>
                </c:pt>
                <c:pt idx="1771">
                  <c:v>29.630500000000001</c:v>
                </c:pt>
                <c:pt idx="1772">
                  <c:v>29.647169999999999</c:v>
                </c:pt>
                <c:pt idx="1773">
                  <c:v>29.663830000000001</c:v>
                </c:pt>
                <c:pt idx="1774">
                  <c:v>29.680499999999999</c:v>
                </c:pt>
                <c:pt idx="1775">
                  <c:v>29.69717</c:v>
                </c:pt>
                <c:pt idx="1776">
                  <c:v>29.713830000000002</c:v>
                </c:pt>
                <c:pt idx="1777">
                  <c:v>29.730499999999999</c:v>
                </c:pt>
                <c:pt idx="1778">
                  <c:v>29.747170000000001</c:v>
                </c:pt>
                <c:pt idx="1779">
                  <c:v>29.763750000000002</c:v>
                </c:pt>
                <c:pt idx="1780">
                  <c:v>29.780419999999999</c:v>
                </c:pt>
                <c:pt idx="1781">
                  <c:v>29.797080000000001</c:v>
                </c:pt>
                <c:pt idx="1782">
                  <c:v>29.813749999999999</c:v>
                </c:pt>
                <c:pt idx="1783">
                  <c:v>29.83042</c:v>
                </c:pt>
                <c:pt idx="1784">
                  <c:v>29.847079999999998</c:v>
                </c:pt>
                <c:pt idx="1785">
                  <c:v>29.86375</c:v>
                </c:pt>
                <c:pt idx="1786">
                  <c:v>29.880420000000001</c:v>
                </c:pt>
                <c:pt idx="1787">
                  <c:v>29.897079999999999</c:v>
                </c:pt>
                <c:pt idx="1788">
                  <c:v>29.91375</c:v>
                </c:pt>
                <c:pt idx="1789">
                  <c:v>29.930420000000002</c:v>
                </c:pt>
                <c:pt idx="1790">
                  <c:v>29.94708</c:v>
                </c:pt>
                <c:pt idx="1791">
                  <c:v>29.963750000000001</c:v>
                </c:pt>
                <c:pt idx="1792">
                  <c:v>29.980419999999999</c:v>
                </c:pt>
                <c:pt idx="1793">
                  <c:v>29.99708</c:v>
                </c:pt>
                <c:pt idx="1794">
                  <c:v>30.013750000000002</c:v>
                </c:pt>
                <c:pt idx="1795">
                  <c:v>30.030419999999999</c:v>
                </c:pt>
                <c:pt idx="1796">
                  <c:v>30.047080000000001</c:v>
                </c:pt>
                <c:pt idx="1797">
                  <c:v>30.063749999999999</c:v>
                </c:pt>
                <c:pt idx="1798">
                  <c:v>30.08042</c:v>
                </c:pt>
                <c:pt idx="1799">
                  <c:v>30.097079999999998</c:v>
                </c:pt>
                <c:pt idx="1800">
                  <c:v>30.11375</c:v>
                </c:pt>
                <c:pt idx="1801">
                  <c:v>30.130420000000001</c:v>
                </c:pt>
                <c:pt idx="1802">
                  <c:v>30.147079999999999</c:v>
                </c:pt>
                <c:pt idx="1803">
                  <c:v>30.16375</c:v>
                </c:pt>
                <c:pt idx="1804">
                  <c:v>30.180420000000002</c:v>
                </c:pt>
                <c:pt idx="1805">
                  <c:v>30.19708</c:v>
                </c:pt>
                <c:pt idx="1806">
                  <c:v>30.213750000000001</c:v>
                </c:pt>
                <c:pt idx="1807">
                  <c:v>30.230419999999999</c:v>
                </c:pt>
                <c:pt idx="1808">
                  <c:v>30.24708</c:v>
                </c:pt>
                <c:pt idx="1809">
                  <c:v>30.263750000000002</c:v>
                </c:pt>
                <c:pt idx="1810">
                  <c:v>30.280419999999999</c:v>
                </c:pt>
                <c:pt idx="1811">
                  <c:v>30.297080000000001</c:v>
                </c:pt>
                <c:pt idx="1812">
                  <c:v>30.313749999999999</c:v>
                </c:pt>
                <c:pt idx="1813">
                  <c:v>30.33042</c:v>
                </c:pt>
                <c:pt idx="1814">
                  <c:v>30.347079999999998</c:v>
                </c:pt>
                <c:pt idx="1815">
                  <c:v>30.36375</c:v>
                </c:pt>
                <c:pt idx="1816">
                  <c:v>30.380420000000001</c:v>
                </c:pt>
                <c:pt idx="1817">
                  <c:v>30.397079999999999</c:v>
                </c:pt>
                <c:pt idx="1818">
                  <c:v>30.41375</c:v>
                </c:pt>
                <c:pt idx="1819">
                  <c:v>30.430420000000002</c:v>
                </c:pt>
                <c:pt idx="1820">
                  <c:v>30.44708</c:v>
                </c:pt>
                <c:pt idx="1821">
                  <c:v>30.463750000000001</c:v>
                </c:pt>
                <c:pt idx="1822">
                  <c:v>30.480419999999999</c:v>
                </c:pt>
                <c:pt idx="1823">
                  <c:v>30.49708</c:v>
                </c:pt>
                <c:pt idx="1824">
                  <c:v>30.513750000000002</c:v>
                </c:pt>
                <c:pt idx="1825">
                  <c:v>30.530419999999999</c:v>
                </c:pt>
                <c:pt idx="1826">
                  <c:v>30.547080000000001</c:v>
                </c:pt>
                <c:pt idx="1827">
                  <c:v>30.563749999999999</c:v>
                </c:pt>
                <c:pt idx="1828">
                  <c:v>30.58042</c:v>
                </c:pt>
                <c:pt idx="1829">
                  <c:v>30.597079999999998</c:v>
                </c:pt>
                <c:pt idx="1830">
                  <c:v>30.61375</c:v>
                </c:pt>
                <c:pt idx="1831">
                  <c:v>30.630420000000001</c:v>
                </c:pt>
                <c:pt idx="1832">
                  <c:v>30.647079999999999</c:v>
                </c:pt>
                <c:pt idx="1833">
                  <c:v>30.66375</c:v>
                </c:pt>
                <c:pt idx="1834">
                  <c:v>30.680420000000002</c:v>
                </c:pt>
                <c:pt idx="1835">
                  <c:v>30.69708</c:v>
                </c:pt>
                <c:pt idx="1836">
                  <c:v>30.71367</c:v>
                </c:pt>
                <c:pt idx="1837">
                  <c:v>30.730329999999999</c:v>
                </c:pt>
                <c:pt idx="1838">
                  <c:v>30.747</c:v>
                </c:pt>
                <c:pt idx="1839">
                  <c:v>30.763670000000001</c:v>
                </c:pt>
                <c:pt idx="1840">
                  <c:v>30.780329999999999</c:v>
                </c:pt>
                <c:pt idx="1841">
                  <c:v>30.797000000000001</c:v>
                </c:pt>
                <c:pt idx="1842">
                  <c:v>30.813669999999998</c:v>
                </c:pt>
                <c:pt idx="1843">
                  <c:v>30.83033</c:v>
                </c:pt>
                <c:pt idx="1844">
                  <c:v>30.847000000000001</c:v>
                </c:pt>
                <c:pt idx="1845">
                  <c:v>30.863669999999999</c:v>
                </c:pt>
                <c:pt idx="1846">
                  <c:v>30.880330000000001</c:v>
                </c:pt>
                <c:pt idx="1847">
                  <c:v>30.896999999999998</c:v>
                </c:pt>
                <c:pt idx="1848">
                  <c:v>30.91367</c:v>
                </c:pt>
                <c:pt idx="1849">
                  <c:v>30.930330000000001</c:v>
                </c:pt>
                <c:pt idx="1850">
                  <c:v>30.946999999999999</c:v>
                </c:pt>
                <c:pt idx="1851">
                  <c:v>30.96367</c:v>
                </c:pt>
                <c:pt idx="1852">
                  <c:v>30.980329999999999</c:v>
                </c:pt>
                <c:pt idx="1853">
                  <c:v>30.997</c:v>
                </c:pt>
                <c:pt idx="1854">
                  <c:v>31.013670000000001</c:v>
                </c:pt>
                <c:pt idx="1855">
                  <c:v>31.030329999999999</c:v>
                </c:pt>
                <c:pt idx="1856">
                  <c:v>31.047000000000001</c:v>
                </c:pt>
                <c:pt idx="1857">
                  <c:v>31.063669999999998</c:v>
                </c:pt>
                <c:pt idx="1858">
                  <c:v>31.08033</c:v>
                </c:pt>
                <c:pt idx="1859">
                  <c:v>31.097000000000001</c:v>
                </c:pt>
                <c:pt idx="1860">
                  <c:v>31.113669999999999</c:v>
                </c:pt>
                <c:pt idx="1861">
                  <c:v>31.130330000000001</c:v>
                </c:pt>
                <c:pt idx="1862">
                  <c:v>31.146999999999998</c:v>
                </c:pt>
                <c:pt idx="1863">
                  <c:v>31.16367</c:v>
                </c:pt>
                <c:pt idx="1864">
                  <c:v>31.180330000000001</c:v>
                </c:pt>
                <c:pt idx="1865">
                  <c:v>31.196999999999999</c:v>
                </c:pt>
                <c:pt idx="1866">
                  <c:v>31.21367</c:v>
                </c:pt>
                <c:pt idx="1867">
                  <c:v>31.230329999999999</c:v>
                </c:pt>
                <c:pt idx="1868">
                  <c:v>31.247</c:v>
                </c:pt>
                <c:pt idx="1869">
                  <c:v>31.263670000000001</c:v>
                </c:pt>
                <c:pt idx="1870">
                  <c:v>31.280329999999999</c:v>
                </c:pt>
                <c:pt idx="1871">
                  <c:v>31.297000000000001</c:v>
                </c:pt>
                <c:pt idx="1872">
                  <c:v>31.313669999999998</c:v>
                </c:pt>
                <c:pt idx="1873">
                  <c:v>31.33033</c:v>
                </c:pt>
                <c:pt idx="1874">
                  <c:v>31.347000000000001</c:v>
                </c:pt>
                <c:pt idx="1875">
                  <c:v>31.363669999999999</c:v>
                </c:pt>
                <c:pt idx="1876">
                  <c:v>31.380330000000001</c:v>
                </c:pt>
                <c:pt idx="1877">
                  <c:v>31.396999999999998</c:v>
                </c:pt>
                <c:pt idx="1878">
                  <c:v>31.41367</c:v>
                </c:pt>
                <c:pt idx="1879">
                  <c:v>31.430330000000001</c:v>
                </c:pt>
                <c:pt idx="1880">
                  <c:v>31.446999999999999</c:v>
                </c:pt>
                <c:pt idx="1881">
                  <c:v>31.46367</c:v>
                </c:pt>
                <c:pt idx="1882">
                  <c:v>31.480329999999999</c:v>
                </c:pt>
                <c:pt idx="1883">
                  <c:v>31.497</c:v>
                </c:pt>
                <c:pt idx="1884">
                  <c:v>31.513670000000001</c:v>
                </c:pt>
                <c:pt idx="1885">
                  <c:v>31.530329999999999</c:v>
                </c:pt>
                <c:pt idx="1886">
                  <c:v>31.547000000000001</c:v>
                </c:pt>
                <c:pt idx="1887">
                  <c:v>31.563669999999998</c:v>
                </c:pt>
                <c:pt idx="1888">
                  <c:v>31.58033</c:v>
                </c:pt>
                <c:pt idx="1889">
                  <c:v>31.597000000000001</c:v>
                </c:pt>
                <c:pt idx="1890">
                  <c:v>31.613669999999999</c:v>
                </c:pt>
                <c:pt idx="1891">
                  <c:v>31.630330000000001</c:v>
                </c:pt>
                <c:pt idx="1892">
                  <c:v>31.646920000000001</c:v>
                </c:pt>
                <c:pt idx="1893">
                  <c:v>31.66358</c:v>
                </c:pt>
                <c:pt idx="1894">
                  <c:v>31.680250000000001</c:v>
                </c:pt>
                <c:pt idx="1895">
                  <c:v>31.696919999999999</c:v>
                </c:pt>
                <c:pt idx="1896">
                  <c:v>31.71358</c:v>
                </c:pt>
                <c:pt idx="1897">
                  <c:v>31.730250000000002</c:v>
                </c:pt>
                <c:pt idx="1898">
                  <c:v>31.746919999999999</c:v>
                </c:pt>
                <c:pt idx="1899">
                  <c:v>31.763580000000001</c:v>
                </c:pt>
                <c:pt idx="1900">
                  <c:v>31.780249999999999</c:v>
                </c:pt>
                <c:pt idx="1901">
                  <c:v>31.79692</c:v>
                </c:pt>
                <c:pt idx="1902">
                  <c:v>31.813580000000002</c:v>
                </c:pt>
                <c:pt idx="1903">
                  <c:v>31.830249999999999</c:v>
                </c:pt>
                <c:pt idx="1904">
                  <c:v>31.846920000000001</c:v>
                </c:pt>
                <c:pt idx="1905">
                  <c:v>31.863579999999999</c:v>
                </c:pt>
                <c:pt idx="1906">
                  <c:v>31.88025</c:v>
                </c:pt>
                <c:pt idx="1907">
                  <c:v>31.896920000000001</c:v>
                </c:pt>
                <c:pt idx="1908">
                  <c:v>31.91358</c:v>
                </c:pt>
                <c:pt idx="1909">
                  <c:v>31.930250000000001</c:v>
                </c:pt>
                <c:pt idx="1910">
                  <c:v>31.946919999999999</c:v>
                </c:pt>
                <c:pt idx="1911">
                  <c:v>31.96358</c:v>
                </c:pt>
                <c:pt idx="1912">
                  <c:v>31.980250000000002</c:v>
                </c:pt>
                <c:pt idx="1913">
                  <c:v>31.996919999999999</c:v>
                </c:pt>
                <c:pt idx="1914">
                  <c:v>32.013579999999997</c:v>
                </c:pt>
                <c:pt idx="1915">
                  <c:v>32.030250000000002</c:v>
                </c:pt>
                <c:pt idx="1916">
                  <c:v>32.04692</c:v>
                </c:pt>
                <c:pt idx="1917">
                  <c:v>32.063580000000002</c:v>
                </c:pt>
                <c:pt idx="1918">
                  <c:v>32.080249999999999</c:v>
                </c:pt>
                <c:pt idx="1919">
                  <c:v>32.096919999999997</c:v>
                </c:pt>
                <c:pt idx="1920">
                  <c:v>32.113579999999999</c:v>
                </c:pt>
                <c:pt idx="1921">
                  <c:v>32.130249999999997</c:v>
                </c:pt>
                <c:pt idx="1922">
                  <c:v>32.146920000000001</c:v>
                </c:pt>
                <c:pt idx="1923">
                  <c:v>32.163580000000003</c:v>
                </c:pt>
                <c:pt idx="1924">
                  <c:v>32.180250000000001</c:v>
                </c:pt>
                <c:pt idx="1925">
                  <c:v>32.196919999999999</c:v>
                </c:pt>
                <c:pt idx="1926">
                  <c:v>32.21358</c:v>
                </c:pt>
                <c:pt idx="1927">
                  <c:v>32.230249999999998</c:v>
                </c:pt>
                <c:pt idx="1928">
                  <c:v>32.246920000000003</c:v>
                </c:pt>
                <c:pt idx="1929">
                  <c:v>32.263579999999997</c:v>
                </c:pt>
                <c:pt idx="1930">
                  <c:v>32.280250000000002</c:v>
                </c:pt>
                <c:pt idx="1931">
                  <c:v>32.29692</c:v>
                </c:pt>
                <c:pt idx="1932">
                  <c:v>32.313580000000002</c:v>
                </c:pt>
                <c:pt idx="1933">
                  <c:v>32.330249999999999</c:v>
                </c:pt>
                <c:pt idx="1934">
                  <c:v>32.346919999999997</c:v>
                </c:pt>
                <c:pt idx="1935">
                  <c:v>32.363579999999999</c:v>
                </c:pt>
                <c:pt idx="1936">
                  <c:v>32.380249999999997</c:v>
                </c:pt>
                <c:pt idx="1937">
                  <c:v>32.396920000000001</c:v>
                </c:pt>
                <c:pt idx="1938">
                  <c:v>32.413580000000003</c:v>
                </c:pt>
                <c:pt idx="1939">
                  <c:v>32.430250000000001</c:v>
                </c:pt>
                <c:pt idx="1940">
                  <c:v>32.446919999999999</c:v>
                </c:pt>
                <c:pt idx="1941">
                  <c:v>32.46358</c:v>
                </c:pt>
                <c:pt idx="1942">
                  <c:v>32.480249999999998</c:v>
                </c:pt>
                <c:pt idx="1943">
                  <c:v>32.496920000000003</c:v>
                </c:pt>
                <c:pt idx="1944">
                  <c:v>32.513579999999997</c:v>
                </c:pt>
                <c:pt idx="1945">
                  <c:v>32.530250000000002</c:v>
                </c:pt>
                <c:pt idx="1946">
                  <c:v>32.54692</c:v>
                </c:pt>
                <c:pt idx="1947">
                  <c:v>32.563580000000002</c:v>
                </c:pt>
                <c:pt idx="1948">
                  <c:v>32.580249999999999</c:v>
                </c:pt>
                <c:pt idx="1949">
                  <c:v>32.596919999999997</c:v>
                </c:pt>
                <c:pt idx="1950">
                  <c:v>32.613500000000002</c:v>
                </c:pt>
                <c:pt idx="1951">
                  <c:v>32.63017</c:v>
                </c:pt>
                <c:pt idx="1952">
                  <c:v>32.646830000000001</c:v>
                </c:pt>
                <c:pt idx="1953">
                  <c:v>32.663499999999999</c:v>
                </c:pt>
                <c:pt idx="1954">
                  <c:v>32.680169999999997</c:v>
                </c:pt>
                <c:pt idx="1955">
                  <c:v>32.696829999999999</c:v>
                </c:pt>
                <c:pt idx="1956">
                  <c:v>32.713500000000003</c:v>
                </c:pt>
                <c:pt idx="1957">
                  <c:v>32.730170000000001</c:v>
                </c:pt>
                <c:pt idx="1958">
                  <c:v>32.746830000000003</c:v>
                </c:pt>
                <c:pt idx="1959">
                  <c:v>32.763500000000001</c:v>
                </c:pt>
                <c:pt idx="1960">
                  <c:v>32.780169999999998</c:v>
                </c:pt>
                <c:pt idx="1961">
                  <c:v>32.79683</c:v>
                </c:pt>
                <c:pt idx="1962">
                  <c:v>32.813499999999998</c:v>
                </c:pt>
                <c:pt idx="1963">
                  <c:v>32.830170000000003</c:v>
                </c:pt>
                <c:pt idx="1964">
                  <c:v>32.846829999999997</c:v>
                </c:pt>
                <c:pt idx="1965">
                  <c:v>32.863500000000002</c:v>
                </c:pt>
                <c:pt idx="1966">
                  <c:v>32.88017</c:v>
                </c:pt>
                <c:pt idx="1967">
                  <c:v>32.896830000000001</c:v>
                </c:pt>
                <c:pt idx="1968">
                  <c:v>32.913499999999999</c:v>
                </c:pt>
                <c:pt idx="1969">
                  <c:v>32.930169999999997</c:v>
                </c:pt>
                <c:pt idx="1970">
                  <c:v>32.946829999999999</c:v>
                </c:pt>
                <c:pt idx="1971">
                  <c:v>32.963500000000003</c:v>
                </c:pt>
                <c:pt idx="1972">
                  <c:v>32.980170000000001</c:v>
                </c:pt>
                <c:pt idx="1973">
                  <c:v>32.996830000000003</c:v>
                </c:pt>
                <c:pt idx="1974">
                  <c:v>33.013500000000001</c:v>
                </c:pt>
                <c:pt idx="1975">
                  <c:v>33.030169999999998</c:v>
                </c:pt>
                <c:pt idx="1976">
                  <c:v>33.04683</c:v>
                </c:pt>
                <c:pt idx="1977">
                  <c:v>33.063499999999998</c:v>
                </c:pt>
                <c:pt idx="1978">
                  <c:v>33.080170000000003</c:v>
                </c:pt>
                <c:pt idx="1979">
                  <c:v>33.096829999999997</c:v>
                </c:pt>
                <c:pt idx="1980">
                  <c:v>33.113500000000002</c:v>
                </c:pt>
                <c:pt idx="1981">
                  <c:v>33.13017</c:v>
                </c:pt>
                <c:pt idx="1982">
                  <c:v>33.146830000000001</c:v>
                </c:pt>
                <c:pt idx="1983">
                  <c:v>33.163499999999999</c:v>
                </c:pt>
                <c:pt idx="1984">
                  <c:v>33.180169999999997</c:v>
                </c:pt>
                <c:pt idx="1985">
                  <c:v>33.196829999999999</c:v>
                </c:pt>
                <c:pt idx="1986">
                  <c:v>33.213500000000003</c:v>
                </c:pt>
                <c:pt idx="1987">
                  <c:v>33.230170000000001</c:v>
                </c:pt>
                <c:pt idx="1988">
                  <c:v>33.246830000000003</c:v>
                </c:pt>
                <c:pt idx="1989">
                  <c:v>33.263500000000001</c:v>
                </c:pt>
                <c:pt idx="1990">
                  <c:v>33.280169999999998</c:v>
                </c:pt>
                <c:pt idx="1991">
                  <c:v>33.29683</c:v>
                </c:pt>
                <c:pt idx="1992">
                  <c:v>33.313499999999998</c:v>
                </c:pt>
                <c:pt idx="1993">
                  <c:v>33.330170000000003</c:v>
                </c:pt>
                <c:pt idx="1994">
                  <c:v>33.346829999999997</c:v>
                </c:pt>
                <c:pt idx="1995">
                  <c:v>33.363500000000002</c:v>
                </c:pt>
                <c:pt idx="1996">
                  <c:v>33.38017</c:v>
                </c:pt>
                <c:pt idx="1997">
                  <c:v>33.396830000000001</c:v>
                </c:pt>
                <c:pt idx="1998">
                  <c:v>33.413499999999999</c:v>
                </c:pt>
                <c:pt idx="1999">
                  <c:v>33.430169999999997</c:v>
                </c:pt>
                <c:pt idx="2000">
                  <c:v>33.446829999999999</c:v>
                </c:pt>
                <c:pt idx="2001">
                  <c:v>33.463500000000003</c:v>
                </c:pt>
                <c:pt idx="2002">
                  <c:v>33.480170000000001</c:v>
                </c:pt>
                <c:pt idx="2003">
                  <c:v>33.496830000000003</c:v>
                </c:pt>
                <c:pt idx="2004">
                  <c:v>33.513500000000001</c:v>
                </c:pt>
                <c:pt idx="2005">
                  <c:v>33.530169999999998</c:v>
                </c:pt>
                <c:pt idx="2006">
                  <c:v>33.54683</c:v>
                </c:pt>
                <c:pt idx="2007">
                  <c:v>33.563420000000001</c:v>
                </c:pt>
                <c:pt idx="2008">
                  <c:v>33.580080000000002</c:v>
                </c:pt>
                <c:pt idx="2009">
                  <c:v>33.59675</c:v>
                </c:pt>
                <c:pt idx="2010">
                  <c:v>33.613410000000002</c:v>
                </c:pt>
                <c:pt idx="2011">
                  <c:v>33.63008</c:v>
                </c:pt>
                <c:pt idx="2012">
                  <c:v>33.646749999999997</c:v>
                </c:pt>
                <c:pt idx="2013">
                  <c:v>33.663420000000002</c:v>
                </c:pt>
                <c:pt idx="2014">
                  <c:v>33.680079999999997</c:v>
                </c:pt>
                <c:pt idx="2015">
                  <c:v>33.696750000000002</c:v>
                </c:pt>
                <c:pt idx="2016">
                  <c:v>33.713419999999999</c:v>
                </c:pt>
                <c:pt idx="2017">
                  <c:v>33.730080000000001</c:v>
                </c:pt>
                <c:pt idx="2018">
                  <c:v>33.746749999999999</c:v>
                </c:pt>
                <c:pt idx="2019">
                  <c:v>33.763420000000004</c:v>
                </c:pt>
                <c:pt idx="2020">
                  <c:v>33.780079999999998</c:v>
                </c:pt>
                <c:pt idx="2021">
                  <c:v>33.796750000000003</c:v>
                </c:pt>
                <c:pt idx="2022">
                  <c:v>33.813420000000001</c:v>
                </c:pt>
                <c:pt idx="2023">
                  <c:v>33.830080000000002</c:v>
                </c:pt>
                <c:pt idx="2024">
                  <c:v>33.84675</c:v>
                </c:pt>
                <c:pt idx="2025">
                  <c:v>33.863410000000002</c:v>
                </c:pt>
                <c:pt idx="2026">
                  <c:v>33.88008</c:v>
                </c:pt>
                <c:pt idx="2027">
                  <c:v>33.896749999999997</c:v>
                </c:pt>
                <c:pt idx="2028">
                  <c:v>33.913420000000002</c:v>
                </c:pt>
                <c:pt idx="2029">
                  <c:v>33.930079999999997</c:v>
                </c:pt>
                <c:pt idx="2030">
                  <c:v>33.946750000000002</c:v>
                </c:pt>
                <c:pt idx="2031">
                  <c:v>33.963419999999999</c:v>
                </c:pt>
                <c:pt idx="2032">
                  <c:v>33.980080000000001</c:v>
                </c:pt>
                <c:pt idx="2033">
                  <c:v>33.996749999999999</c:v>
                </c:pt>
                <c:pt idx="2034">
                  <c:v>34.013420000000004</c:v>
                </c:pt>
                <c:pt idx="2035">
                  <c:v>34.030079999999998</c:v>
                </c:pt>
                <c:pt idx="2036">
                  <c:v>34.046750000000003</c:v>
                </c:pt>
                <c:pt idx="2037">
                  <c:v>34.063420000000001</c:v>
                </c:pt>
                <c:pt idx="2038">
                  <c:v>34.080080000000002</c:v>
                </c:pt>
                <c:pt idx="2039">
                  <c:v>34.09675</c:v>
                </c:pt>
                <c:pt idx="2040">
                  <c:v>34.113410000000002</c:v>
                </c:pt>
                <c:pt idx="2041">
                  <c:v>34.13008</c:v>
                </c:pt>
                <c:pt idx="2042">
                  <c:v>34.146749999999997</c:v>
                </c:pt>
                <c:pt idx="2043">
                  <c:v>34.163420000000002</c:v>
                </c:pt>
                <c:pt idx="2044">
                  <c:v>34.180079999999997</c:v>
                </c:pt>
                <c:pt idx="2045">
                  <c:v>34.196750000000002</c:v>
                </c:pt>
                <c:pt idx="2046">
                  <c:v>34.213419999999999</c:v>
                </c:pt>
                <c:pt idx="2047">
                  <c:v>34.230080000000001</c:v>
                </c:pt>
                <c:pt idx="2048">
                  <c:v>34.246749999999999</c:v>
                </c:pt>
                <c:pt idx="2049">
                  <c:v>34.263420000000004</c:v>
                </c:pt>
                <c:pt idx="2050">
                  <c:v>34.280079999999998</c:v>
                </c:pt>
                <c:pt idx="2051">
                  <c:v>34.296750000000003</c:v>
                </c:pt>
                <c:pt idx="2052">
                  <c:v>34.313420000000001</c:v>
                </c:pt>
                <c:pt idx="2053">
                  <c:v>34.330080000000002</c:v>
                </c:pt>
                <c:pt idx="2054">
                  <c:v>34.34675</c:v>
                </c:pt>
                <c:pt idx="2055">
                  <c:v>34.363410000000002</c:v>
                </c:pt>
                <c:pt idx="2056">
                  <c:v>34.38008</c:v>
                </c:pt>
                <c:pt idx="2057">
                  <c:v>34.396749999999997</c:v>
                </c:pt>
                <c:pt idx="2058">
                  <c:v>34.413420000000002</c:v>
                </c:pt>
                <c:pt idx="2059">
                  <c:v>34.430079999999997</c:v>
                </c:pt>
                <c:pt idx="2060">
                  <c:v>34.446750000000002</c:v>
                </c:pt>
                <c:pt idx="2061">
                  <c:v>34.463419999999999</c:v>
                </c:pt>
                <c:pt idx="2062">
                  <c:v>34.480080000000001</c:v>
                </c:pt>
                <c:pt idx="2063">
                  <c:v>34.496749999999999</c:v>
                </c:pt>
                <c:pt idx="2064">
                  <c:v>34.513420000000004</c:v>
                </c:pt>
                <c:pt idx="2065">
                  <c:v>34.53</c:v>
                </c:pt>
                <c:pt idx="2066">
                  <c:v>34.546669999999999</c:v>
                </c:pt>
                <c:pt idx="2067">
                  <c:v>34.563330000000001</c:v>
                </c:pt>
                <c:pt idx="2068">
                  <c:v>34.58</c:v>
                </c:pt>
                <c:pt idx="2069">
                  <c:v>34.596670000000003</c:v>
                </c:pt>
                <c:pt idx="2070">
                  <c:v>34.613329999999998</c:v>
                </c:pt>
                <c:pt idx="2071">
                  <c:v>34.630000000000003</c:v>
                </c:pt>
                <c:pt idx="2072">
                  <c:v>34.64667</c:v>
                </c:pt>
                <c:pt idx="2073">
                  <c:v>34.663330000000002</c:v>
                </c:pt>
                <c:pt idx="2074">
                  <c:v>34.68</c:v>
                </c:pt>
                <c:pt idx="2075">
                  <c:v>34.696669999999997</c:v>
                </c:pt>
                <c:pt idx="2076">
                  <c:v>34.713329999999999</c:v>
                </c:pt>
                <c:pt idx="2077">
                  <c:v>34.729999999999997</c:v>
                </c:pt>
                <c:pt idx="2078">
                  <c:v>34.746670000000002</c:v>
                </c:pt>
                <c:pt idx="2079">
                  <c:v>34.763330000000003</c:v>
                </c:pt>
                <c:pt idx="2080">
                  <c:v>34.78</c:v>
                </c:pt>
                <c:pt idx="2081">
                  <c:v>34.796669999999999</c:v>
                </c:pt>
                <c:pt idx="2082">
                  <c:v>34.813330000000001</c:v>
                </c:pt>
                <c:pt idx="2083">
                  <c:v>34.83</c:v>
                </c:pt>
                <c:pt idx="2084">
                  <c:v>34.846670000000003</c:v>
                </c:pt>
                <c:pt idx="2085">
                  <c:v>34.863329999999998</c:v>
                </c:pt>
                <c:pt idx="2086">
                  <c:v>34.880000000000003</c:v>
                </c:pt>
                <c:pt idx="2087">
                  <c:v>34.89667</c:v>
                </c:pt>
                <c:pt idx="2088">
                  <c:v>34.913330000000002</c:v>
                </c:pt>
                <c:pt idx="2089">
                  <c:v>34.93</c:v>
                </c:pt>
                <c:pt idx="2090">
                  <c:v>34.946669999999997</c:v>
                </c:pt>
                <c:pt idx="2091">
                  <c:v>34.963329999999999</c:v>
                </c:pt>
                <c:pt idx="2092">
                  <c:v>34.979999999999997</c:v>
                </c:pt>
                <c:pt idx="2093">
                  <c:v>34.996670000000002</c:v>
                </c:pt>
                <c:pt idx="2094">
                  <c:v>35.013330000000003</c:v>
                </c:pt>
                <c:pt idx="2095">
                  <c:v>35.03</c:v>
                </c:pt>
                <c:pt idx="2096">
                  <c:v>35.046669999999999</c:v>
                </c:pt>
                <c:pt idx="2097">
                  <c:v>35.063330000000001</c:v>
                </c:pt>
                <c:pt idx="2098">
                  <c:v>35.08</c:v>
                </c:pt>
                <c:pt idx="2099">
                  <c:v>35.096670000000003</c:v>
                </c:pt>
                <c:pt idx="2100">
                  <c:v>35.113329999999998</c:v>
                </c:pt>
                <c:pt idx="2101">
                  <c:v>35.130000000000003</c:v>
                </c:pt>
                <c:pt idx="2102">
                  <c:v>35.14667</c:v>
                </c:pt>
                <c:pt idx="2103">
                  <c:v>35.163330000000002</c:v>
                </c:pt>
                <c:pt idx="2104">
                  <c:v>35.18</c:v>
                </c:pt>
                <c:pt idx="2105">
                  <c:v>35.196669999999997</c:v>
                </c:pt>
                <c:pt idx="2106">
                  <c:v>35.213329999999999</c:v>
                </c:pt>
                <c:pt idx="2107">
                  <c:v>35.229999999999997</c:v>
                </c:pt>
                <c:pt idx="2108">
                  <c:v>35.246670000000002</c:v>
                </c:pt>
                <c:pt idx="2109">
                  <c:v>35.263330000000003</c:v>
                </c:pt>
                <c:pt idx="2110">
                  <c:v>35.28</c:v>
                </c:pt>
                <c:pt idx="2111">
                  <c:v>35.296669999999999</c:v>
                </c:pt>
                <c:pt idx="2112">
                  <c:v>35.313330000000001</c:v>
                </c:pt>
                <c:pt idx="2113">
                  <c:v>35.33</c:v>
                </c:pt>
                <c:pt idx="2114">
                  <c:v>35.346670000000003</c:v>
                </c:pt>
                <c:pt idx="2115">
                  <c:v>35.363329999999998</c:v>
                </c:pt>
                <c:pt idx="2116">
                  <c:v>35.380000000000003</c:v>
                </c:pt>
                <c:pt idx="2117">
                  <c:v>35.39667</c:v>
                </c:pt>
                <c:pt idx="2118">
                  <c:v>35.413330000000002</c:v>
                </c:pt>
                <c:pt idx="2119">
                  <c:v>35.43</c:v>
                </c:pt>
                <c:pt idx="2120">
                  <c:v>35.446669999999997</c:v>
                </c:pt>
                <c:pt idx="2121">
                  <c:v>35.463250000000002</c:v>
                </c:pt>
                <c:pt idx="2122">
                  <c:v>35.47992</c:v>
                </c:pt>
                <c:pt idx="2123">
                  <c:v>35.496580000000002</c:v>
                </c:pt>
                <c:pt idx="2124">
                  <c:v>35.513249999999999</c:v>
                </c:pt>
              </c:numCache>
            </c:numRef>
          </c:xVal>
          <c:yVal>
            <c:numRef>
              <c:f>'30_40_60_LDSH'!$AK$2129</c:f>
              <c:numCache>
                <c:formatCode>General</c:formatCode>
                <c:ptCount val="1"/>
              </c:numCache>
            </c:numRef>
          </c:yVal>
          <c:smooth val="1"/>
        </c:ser>
        <c:ser>
          <c:idx val="4"/>
          <c:order val="4"/>
          <c:xVal>
            <c:numRef>
              <c:f>'30_40_60_LDSH'!$A$3:$A$2127</c:f>
              <c:numCache>
                <c:formatCode>General</c:formatCode>
                <c:ptCount val="2125"/>
                <c:pt idx="0">
                  <c:v>0.1164167</c:v>
                </c:pt>
                <c:pt idx="1">
                  <c:v>0.13308329999999999</c:v>
                </c:pt>
                <c:pt idx="2">
                  <c:v>0.14974999999999999</c:v>
                </c:pt>
                <c:pt idx="3">
                  <c:v>0.1664167</c:v>
                </c:pt>
                <c:pt idx="4">
                  <c:v>0.183</c:v>
                </c:pt>
                <c:pt idx="5">
                  <c:v>0.1996667</c:v>
                </c:pt>
                <c:pt idx="6">
                  <c:v>0.21633330000000001</c:v>
                </c:pt>
                <c:pt idx="7">
                  <c:v>0.23300000000000001</c:v>
                </c:pt>
                <c:pt idx="8">
                  <c:v>0.24966669999999999</c:v>
                </c:pt>
                <c:pt idx="9">
                  <c:v>0.2663333</c:v>
                </c:pt>
                <c:pt idx="10">
                  <c:v>0.28299999999999997</c:v>
                </c:pt>
                <c:pt idx="11">
                  <c:v>0.29966670000000001</c:v>
                </c:pt>
                <c:pt idx="12">
                  <c:v>0.31633329999999998</c:v>
                </c:pt>
                <c:pt idx="13">
                  <c:v>0.33300000000000002</c:v>
                </c:pt>
                <c:pt idx="14">
                  <c:v>0.3496667</c:v>
                </c:pt>
                <c:pt idx="15">
                  <c:v>0.36633329999999997</c:v>
                </c:pt>
                <c:pt idx="16">
                  <c:v>0.38300000000000001</c:v>
                </c:pt>
                <c:pt idx="17">
                  <c:v>0.39966669999999999</c:v>
                </c:pt>
                <c:pt idx="18">
                  <c:v>0.41633330000000002</c:v>
                </c:pt>
                <c:pt idx="19">
                  <c:v>0.433</c:v>
                </c:pt>
                <c:pt idx="20">
                  <c:v>0.44966669999999997</c:v>
                </c:pt>
                <c:pt idx="21">
                  <c:v>0.46633330000000001</c:v>
                </c:pt>
                <c:pt idx="22">
                  <c:v>0.48299999999999998</c:v>
                </c:pt>
                <c:pt idx="23">
                  <c:v>0.49966670000000002</c:v>
                </c:pt>
                <c:pt idx="24">
                  <c:v>0.5163333</c:v>
                </c:pt>
                <c:pt idx="25">
                  <c:v>0.53300000000000003</c:v>
                </c:pt>
                <c:pt idx="26">
                  <c:v>0.54966660000000001</c:v>
                </c:pt>
                <c:pt idx="27">
                  <c:v>0.56633339999999999</c:v>
                </c:pt>
                <c:pt idx="28">
                  <c:v>0.58299999999999996</c:v>
                </c:pt>
                <c:pt idx="29">
                  <c:v>0.5996667</c:v>
                </c:pt>
                <c:pt idx="30">
                  <c:v>0.61633329999999997</c:v>
                </c:pt>
                <c:pt idx="31">
                  <c:v>0.63300000000000001</c:v>
                </c:pt>
                <c:pt idx="32">
                  <c:v>0.64966670000000004</c:v>
                </c:pt>
                <c:pt idx="33">
                  <c:v>0.66633330000000002</c:v>
                </c:pt>
                <c:pt idx="34">
                  <c:v>0.68300000000000005</c:v>
                </c:pt>
                <c:pt idx="35">
                  <c:v>0.69966669999999997</c:v>
                </c:pt>
                <c:pt idx="36">
                  <c:v>0.71633329999999995</c:v>
                </c:pt>
                <c:pt idx="37">
                  <c:v>0.73299999999999998</c:v>
                </c:pt>
                <c:pt idx="38">
                  <c:v>0.74966670000000002</c:v>
                </c:pt>
                <c:pt idx="39">
                  <c:v>0.7663333</c:v>
                </c:pt>
                <c:pt idx="40">
                  <c:v>0.78300000000000003</c:v>
                </c:pt>
                <c:pt idx="41">
                  <c:v>0.79966660000000001</c:v>
                </c:pt>
                <c:pt idx="42">
                  <c:v>0.81633339999999999</c:v>
                </c:pt>
                <c:pt idx="43">
                  <c:v>0.83299999999999996</c:v>
                </c:pt>
                <c:pt idx="44">
                  <c:v>0.8496667</c:v>
                </c:pt>
                <c:pt idx="45">
                  <c:v>0.86633329999999997</c:v>
                </c:pt>
                <c:pt idx="46">
                  <c:v>0.88300000000000001</c:v>
                </c:pt>
                <c:pt idx="47">
                  <c:v>0.89966670000000004</c:v>
                </c:pt>
                <c:pt idx="48">
                  <c:v>0.91633330000000002</c:v>
                </c:pt>
                <c:pt idx="49">
                  <c:v>0.93300000000000005</c:v>
                </c:pt>
                <c:pt idx="50">
                  <c:v>0.94966669999999997</c:v>
                </c:pt>
                <c:pt idx="51">
                  <c:v>0.96633329999999995</c:v>
                </c:pt>
                <c:pt idx="52">
                  <c:v>0.98299999999999998</c:v>
                </c:pt>
                <c:pt idx="53">
                  <c:v>0.99966670000000002</c:v>
                </c:pt>
                <c:pt idx="54">
                  <c:v>1.0163329999999999</c:v>
                </c:pt>
                <c:pt idx="55">
                  <c:v>1.0329999999999999</c:v>
                </c:pt>
                <c:pt idx="56">
                  <c:v>1.0496669999999999</c:v>
                </c:pt>
                <c:pt idx="57">
                  <c:v>1.066333</c:v>
                </c:pt>
                <c:pt idx="58">
                  <c:v>1.083</c:v>
                </c:pt>
                <c:pt idx="59">
                  <c:v>1.099667</c:v>
                </c:pt>
                <c:pt idx="60">
                  <c:v>1.116333</c:v>
                </c:pt>
                <c:pt idx="61">
                  <c:v>1.133</c:v>
                </c:pt>
                <c:pt idx="62">
                  <c:v>1.149583</c:v>
                </c:pt>
                <c:pt idx="63">
                  <c:v>1.16625</c:v>
                </c:pt>
                <c:pt idx="64">
                  <c:v>1.182917</c:v>
                </c:pt>
                <c:pt idx="65">
                  <c:v>1.1995830000000001</c:v>
                </c:pt>
                <c:pt idx="66">
                  <c:v>1.2162500000000001</c:v>
                </c:pt>
                <c:pt idx="67">
                  <c:v>1.232917</c:v>
                </c:pt>
                <c:pt idx="68">
                  <c:v>1.2495830000000001</c:v>
                </c:pt>
                <c:pt idx="69">
                  <c:v>1.2662500000000001</c:v>
                </c:pt>
                <c:pt idx="70">
                  <c:v>1.2829170000000001</c:v>
                </c:pt>
                <c:pt idx="71">
                  <c:v>1.2995829999999999</c:v>
                </c:pt>
                <c:pt idx="72">
                  <c:v>1.3162499999999999</c:v>
                </c:pt>
                <c:pt idx="73">
                  <c:v>1.3329169999999999</c:v>
                </c:pt>
                <c:pt idx="74">
                  <c:v>1.349583</c:v>
                </c:pt>
                <c:pt idx="75">
                  <c:v>1.36625</c:v>
                </c:pt>
                <c:pt idx="76">
                  <c:v>1.382917</c:v>
                </c:pt>
                <c:pt idx="77">
                  <c:v>1.399583</c:v>
                </c:pt>
                <c:pt idx="78">
                  <c:v>1.41625</c:v>
                </c:pt>
                <c:pt idx="79">
                  <c:v>1.432917</c:v>
                </c:pt>
                <c:pt idx="80">
                  <c:v>1.4495830000000001</c:v>
                </c:pt>
                <c:pt idx="81">
                  <c:v>1.4662500000000001</c:v>
                </c:pt>
                <c:pt idx="82">
                  <c:v>1.482917</c:v>
                </c:pt>
                <c:pt idx="83">
                  <c:v>1.4995830000000001</c:v>
                </c:pt>
                <c:pt idx="84">
                  <c:v>1.5162500000000001</c:v>
                </c:pt>
                <c:pt idx="85">
                  <c:v>1.5329170000000001</c:v>
                </c:pt>
                <c:pt idx="86">
                  <c:v>1.5495829999999999</c:v>
                </c:pt>
                <c:pt idx="87">
                  <c:v>1.5662499999999999</c:v>
                </c:pt>
                <c:pt idx="88">
                  <c:v>1.5829169999999999</c:v>
                </c:pt>
                <c:pt idx="89">
                  <c:v>1.599583</c:v>
                </c:pt>
                <c:pt idx="90">
                  <c:v>1.61625</c:v>
                </c:pt>
                <c:pt idx="91">
                  <c:v>1.632917</c:v>
                </c:pt>
                <c:pt idx="92">
                  <c:v>1.649583</c:v>
                </c:pt>
                <c:pt idx="93">
                  <c:v>1.66625</c:v>
                </c:pt>
                <c:pt idx="94">
                  <c:v>1.682917</c:v>
                </c:pt>
                <c:pt idx="95">
                  <c:v>1.6995830000000001</c:v>
                </c:pt>
                <c:pt idx="96">
                  <c:v>1.7162500000000001</c:v>
                </c:pt>
                <c:pt idx="97">
                  <c:v>1.732917</c:v>
                </c:pt>
                <c:pt idx="98">
                  <c:v>1.7495830000000001</c:v>
                </c:pt>
                <c:pt idx="99">
                  <c:v>1.7662500000000001</c:v>
                </c:pt>
                <c:pt idx="100">
                  <c:v>1.7829170000000001</c:v>
                </c:pt>
                <c:pt idx="101">
                  <c:v>1.7995829999999999</c:v>
                </c:pt>
                <c:pt idx="102">
                  <c:v>1.8162499999999999</c:v>
                </c:pt>
                <c:pt idx="103">
                  <c:v>1.8329169999999999</c:v>
                </c:pt>
                <c:pt idx="104">
                  <c:v>1.849583</c:v>
                </c:pt>
                <c:pt idx="105">
                  <c:v>1.86625</c:v>
                </c:pt>
                <c:pt idx="106">
                  <c:v>1.882917</c:v>
                </c:pt>
                <c:pt idx="107">
                  <c:v>1.899583</c:v>
                </c:pt>
                <c:pt idx="108">
                  <c:v>1.91625</c:v>
                </c:pt>
                <c:pt idx="109">
                  <c:v>1.932917</c:v>
                </c:pt>
                <c:pt idx="110">
                  <c:v>1.9495830000000001</c:v>
                </c:pt>
                <c:pt idx="111">
                  <c:v>1.9662500000000001</c:v>
                </c:pt>
                <c:pt idx="112">
                  <c:v>1.982917</c:v>
                </c:pt>
                <c:pt idx="113">
                  <c:v>1.9995830000000001</c:v>
                </c:pt>
                <c:pt idx="114">
                  <c:v>2.0162499999999999</c:v>
                </c:pt>
                <c:pt idx="115">
                  <c:v>2.0329169999999999</c:v>
                </c:pt>
                <c:pt idx="116">
                  <c:v>2.0495830000000002</c:v>
                </c:pt>
                <c:pt idx="117">
                  <c:v>2.0662500000000001</c:v>
                </c:pt>
                <c:pt idx="118">
                  <c:v>2.0829170000000001</c:v>
                </c:pt>
                <c:pt idx="119">
                  <c:v>2.0994999999999999</c:v>
                </c:pt>
                <c:pt idx="120">
                  <c:v>2.1161669999999999</c:v>
                </c:pt>
                <c:pt idx="121">
                  <c:v>2.1328330000000002</c:v>
                </c:pt>
                <c:pt idx="122">
                  <c:v>2.1495000000000002</c:v>
                </c:pt>
                <c:pt idx="123">
                  <c:v>2.1661670000000002</c:v>
                </c:pt>
                <c:pt idx="124">
                  <c:v>2.182833</c:v>
                </c:pt>
                <c:pt idx="125">
                  <c:v>2.1995</c:v>
                </c:pt>
                <c:pt idx="126">
                  <c:v>2.216167</c:v>
                </c:pt>
                <c:pt idx="127">
                  <c:v>2.2328329999999998</c:v>
                </c:pt>
                <c:pt idx="128">
                  <c:v>2.2494999999999998</c:v>
                </c:pt>
                <c:pt idx="129">
                  <c:v>2.2661669999999998</c:v>
                </c:pt>
                <c:pt idx="130">
                  <c:v>2.2828330000000001</c:v>
                </c:pt>
                <c:pt idx="131">
                  <c:v>2.2995000000000001</c:v>
                </c:pt>
                <c:pt idx="132">
                  <c:v>2.3161670000000001</c:v>
                </c:pt>
                <c:pt idx="133">
                  <c:v>2.3328329999999999</c:v>
                </c:pt>
                <c:pt idx="134">
                  <c:v>2.3494999999999999</c:v>
                </c:pt>
                <c:pt idx="135">
                  <c:v>2.3661669999999999</c:v>
                </c:pt>
                <c:pt idx="136">
                  <c:v>2.3828330000000002</c:v>
                </c:pt>
                <c:pt idx="137">
                  <c:v>2.3995000000000002</c:v>
                </c:pt>
                <c:pt idx="138">
                  <c:v>2.4161670000000002</c:v>
                </c:pt>
                <c:pt idx="139">
                  <c:v>2.432833</c:v>
                </c:pt>
                <c:pt idx="140">
                  <c:v>2.4495</c:v>
                </c:pt>
                <c:pt idx="141">
                  <c:v>2.466167</c:v>
                </c:pt>
                <c:pt idx="142">
                  <c:v>2.4828329999999998</c:v>
                </c:pt>
                <c:pt idx="143">
                  <c:v>2.4994999999999998</c:v>
                </c:pt>
                <c:pt idx="144">
                  <c:v>2.5161669999999998</c:v>
                </c:pt>
                <c:pt idx="145">
                  <c:v>2.5328330000000001</c:v>
                </c:pt>
                <c:pt idx="146">
                  <c:v>2.5495000000000001</c:v>
                </c:pt>
                <c:pt idx="147">
                  <c:v>2.5661670000000001</c:v>
                </c:pt>
                <c:pt idx="148">
                  <c:v>2.5828329999999999</c:v>
                </c:pt>
                <c:pt idx="149">
                  <c:v>2.5994999999999999</c:v>
                </c:pt>
                <c:pt idx="150">
                  <c:v>2.6161669999999999</c:v>
                </c:pt>
                <c:pt idx="151">
                  <c:v>2.6328330000000002</c:v>
                </c:pt>
                <c:pt idx="152">
                  <c:v>2.6495000000000002</c:v>
                </c:pt>
                <c:pt idx="153">
                  <c:v>2.6661670000000002</c:v>
                </c:pt>
                <c:pt idx="154">
                  <c:v>2.682833</c:v>
                </c:pt>
                <c:pt idx="155">
                  <c:v>2.6995</c:v>
                </c:pt>
                <c:pt idx="156">
                  <c:v>2.716167</c:v>
                </c:pt>
                <c:pt idx="157">
                  <c:v>2.7328329999999998</c:v>
                </c:pt>
                <c:pt idx="158">
                  <c:v>2.7494999999999998</c:v>
                </c:pt>
                <c:pt idx="159">
                  <c:v>2.7661669999999998</c:v>
                </c:pt>
                <c:pt idx="160">
                  <c:v>2.7828330000000001</c:v>
                </c:pt>
                <c:pt idx="161">
                  <c:v>2.7995000000000001</c:v>
                </c:pt>
                <c:pt idx="162">
                  <c:v>2.8161670000000001</c:v>
                </c:pt>
                <c:pt idx="163">
                  <c:v>2.8328329999999999</c:v>
                </c:pt>
                <c:pt idx="164">
                  <c:v>2.8494999999999999</c:v>
                </c:pt>
                <c:pt idx="165">
                  <c:v>2.8661669999999999</c:v>
                </c:pt>
                <c:pt idx="166">
                  <c:v>2.8828330000000002</c:v>
                </c:pt>
                <c:pt idx="167">
                  <c:v>2.8995000000000002</c:v>
                </c:pt>
                <c:pt idx="168">
                  <c:v>2.9161670000000002</c:v>
                </c:pt>
                <c:pt idx="169">
                  <c:v>2.932833</c:v>
                </c:pt>
                <c:pt idx="170">
                  <c:v>2.9495</c:v>
                </c:pt>
                <c:pt idx="171">
                  <c:v>2.966167</c:v>
                </c:pt>
                <c:pt idx="172">
                  <c:v>2.9828329999999998</c:v>
                </c:pt>
                <c:pt idx="173">
                  <c:v>2.9994999999999998</c:v>
                </c:pt>
                <c:pt idx="174">
                  <c:v>3.0161669999999998</c:v>
                </c:pt>
                <c:pt idx="175">
                  <c:v>3.0328330000000001</c:v>
                </c:pt>
                <c:pt idx="176">
                  <c:v>3.049417</c:v>
                </c:pt>
                <c:pt idx="177">
                  <c:v>3.0660829999999999</c:v>
                </c:pt>
                <c:pt idx="178">
                  <c:v>3.0827499999999999</c:v>
                </c:pt>
                <c:pt idx="179">
                  <c:v>3.0994169999999999</c:v>
                </c:pt>
                <c:pt idx="180">
                  <c:v>3.1160830000000002</c:v>
                </c:pt>
                <c:pt idx="181">
                  <c:v>3.1327500000000001</c:v>
                </c:pt>
                <c:pt idx="182">
                  <c:v>3.1494170000000001</c:v>
                </c:pt>
                <c:pt idx="183">
                  <c:v>3.166083</c:v>
                </c:pt>
                <c:pt idx="184">
                  <c:v>3.18275</c:v>
                </c:pt>
                <c:pt idx="185">
                  <c:v>3.199417</c:v>
                </c:pt>
                <c:pt idx="186">
                  <c:v>3.2160829999999998</c:v>
                </c:pt>
                <c:pt idx="187">
                  <c:v>3.2327499999999998</c:v>
                </c:pt>
                <c:pt idx="188">
                  <c:v>3.2494170000000002</c:v>
                </c:pt>
                <c:pt idx="189">
                  <c:v>3.2660830000000001</c:v>
                </c:pt>
                <c:pt idx="190">
                  <c:v>3.2827500000000001</c:v>
                </c:pt>
                <c:pt idx="191">
                  <c:v>3.299417</c:v>
                </c:pt>
                <c:pt idx="192">
                  <c:v>3.3160829999999999</c:v>
                </c:pt>
                <c:pt idx="193">
                  <c:v>3.3327499999999999</c:v>
                </c:pt>
                <c:pt idx="194">
                  <c:v>3.3494169999999999</c:v>
                </c:pt>
                <c:pt idx="195">
                  <c:v>3.3660830000000002</c:v>
                </c:pt>
                <c:pt idx="196">
                  <c:v>3.3827500000000001</c:v>
                </c:pt>
                <c:pt idx="197">
                  <c:v>3.3994170000000001</c:v>
                </c:pt>
                <c:pt idx="198">
                  <c:v>3.416083</c:v>
                </c:pt>
                <c:pt idx="199">
                  <c:v>3.43275</c:v>
                </c:pt>
                <c:pt idx="200">
                  <c:v>3.449417</c:v>
                </c:pt>
                <c:pt idx="201">
                  <c:v>3.4660829999999998</c:v>
                </c:pt>
                <c:pt idx="202">
                  <c:v>3.4827499999999998</c:v>
                </c:pt>
                <c:pt idx="203">
                  <c:v>3.4994170000000002</c:v>
                </c:pt>
                <c:pt idx="204">
                  <c:v>3.5160830000000001</c:v>
                </c:pt>
                <c:pt idx="205">
                  <c:v>3.5327500000000001</c:v>
                </c:pt>
                <c:pt idx="206">
                  <c:v>3.549417</c:v>
                </c:pt>
                <c:pt idx="207">
                  <c:v>3.5660829999999999</c:v>
                </c:pt>
                <c:pt idx="208">
                  <c:v>3.5827499999999999</c:v>
                </c:pt>
                <c:pt idx="209">
                  <c:v>3.5994169999999999</c:v>
                </c:pt>
                <c:pt idx="210">
                  <c:v>3.6160830000000002</c:v>
                </c:pt>
                <c:pt idx="211">
                  <c:v>3.6327500000000001</c:v>
                </c:pt>
                <c:pt idx="212">
                  <c:v>3.6494170000000001</c:v>
                </c:pt>
                <c:pt idx="213">
                  <c:v>3.666083</c:v>
                </c:pt>
                <c:pt idx="214">
                  <c:v>3.68275</c:v>
                </c:pt>
                <c:pt idx="215">
                  <c:v>3.699417</c:v>
                </c:pt>
                <c:pt idx="216">
                  <c:v>3.7160829999999998</c:v>
                </c:pt>
                <c:pt idx="217">
                  <c:v>3.7327499999999998</c:v>
                </c:pt>
                <c:pt idx="218">
                  <c:v>3.7494170000000002</c:v>
                </c:pt>
                <c:pt idx="219">
                  <c:v>3.7660830000000001</c:v>
                </c:pt>
                <c:pt idx="220">
                  <c:v>3.7827500000000001</c:v>
                </c:pt>
                <c:pt idx="221">
                  <c:v>3.799417</c:v>
                </c:pt>
                <c:pt idx="222">
                  <c:v>3.8160829999999999</c:v>
                </c:pt>
                <c:pt idx="223">
                  <c:v>3.8327499999999999</c:v>
                </c:pt>
                <c:pt idx="224">
                  <c:v>3.8494169999999999</c:v>
                </c:pt>
                <c:pt idx="225">
                  <c:v>3.8660830000000002</c:v>
                </c:pt>
                <c:pt idx="226">
                  <c:v>3.8827500000000001</c:v>
                </c:pt>
                <c:pt idx="227">
                  <c:v>3.8994170000000001</c:v>
                </c:pt>
                <c:pt idx="228">
                  <c:v>3.916083</c:v>
                </c:pt>
                <c:pt idx="229">
                  <c:v>3.93275</c:v>
                </c:pt>
                <c:pt idx="230">
                  <c:v>3.949417</c:v>
                </c:pt>
                <c:pt idx="231">
                  <c:v>3.9660829999999998</c:v>
                </c:pt>
                <c:pt idx="232">
                  <c:v>3.9827499999999998</c:v>
                </c:pt>
                <c:pt idx="233">
                  <c:v>3.999333</c:v>
                </c:pt>
                <c:pt idx="234">
                  <c:v>4.016</c:v>
                </c:pt>
                <c:pt idx="235">
                  <c:v>4.032667</c:v>
                </c:pt>
                <c:pt idx="236">
                  <c:v>4.0493329999999998</c:v>
                </c:pt>
                <c:pt idx="237">
                  <c:v>4.0659999999999998</c:v>
                </c:pt>
                <c:pt idx="238">
                  <c:v>4.0826669999999998</c:v>
                </c:pt>
                <c:pt idx="239">
                  <c:v>4.0993329999999997</c:v>
                </c:pt>
                <c:pt idx="240">
                  <c:v>4.1159999999999997</c:v>
                </c:pt>
                <c:pt idx="241">
                  <c:v>4.1326669999999996</c:v>
                </c:pt>
                <c:pt idx="242">
                  <c:v>4.1493330000000004</c:v>
                </c:pt>
                <c:pt idx="243">
                  <c:v>4.1660000000000004</c:v>
                </c:pt>
                <c:pt idx="244">
                  <c:v>4.1826670000000004</c:v>
                </c:pt>
                <c:pt idx="245">
                  <c:v>4.1993330000000002</c:v>
                </c:pt>
                <c:pt idx="246">
                  <c:v>4.2160000000000002</c:v>
                </c:pt>
                <c:pt idx="247">
                  <c:v>4.232666</c:v>
                </c:pt>
                <c:pt idx="248">
                  <c:v>4.249333</c:v>
                </c:pt>
                <c:pt idx="249">
                  <c:v>4.266</c:v>
                </c:pt>
                <c:pt idx="250">
                  <c:v>4.282667</c:v>
                </c:pt>
                <c:pt idx="251">
                  <c:v>4.2993329999999998</c:v>
                </c:pt>
                <c:pt idx="252">
                  <c:v>4.3159999999999998</c:v>
                </c:pt>
                <c:pt idx="253">
                  <c:v>4.3326669999999998</c:v>
                </c:pt>
                <c:pt idx="254">
                  <c:v>4.3493329999999997</c:v>
                </c:pt>
                <c:pt idx="255">
                  <c:v>4.3659999999999997</c:v>
                </c:pt>
                <c:pt idx="256">
                  <c:v>4.3826669999999996</c:v>
                </c:pt>
                <c:pt idx="257">
                  <c:v>4.3993330000000004</c:v>
                </c:pt>
                <c:pt idx="258">
                  <c:v>4.4160000000000004</c:v>
                </c:pt>
                <c:pt idx="259">
                  <c:v>4.4326670000000004</c:v>
                </c:pt>
                <c:pt idx="260">
                  <c:v>4.4493330000000002</c:v>
                </c:pt>
                <c:pt idx="261">
                  <c:v>4.4660000000000002</c:v>
                </c:pt>
                <c:pt idx="262">
                  <c:v>4.482666</c:v>
                </c:pt>
                <c:pt idx="263">
                  <c:v>4.499333</c:v>
                </c:pt>
                <c:pt idx="264">
                  <c:v>4.516</c:v>
                </c:pt>
                <c:pt idx="265">
                  <c:v>4.532667</c:v>
                </c:pt>
                <c:pt idx="266">
                  <c:v>4.5493329999999998</c:v>
                </c:pt>
                <c:pt idx="267">
                  <c:v>4.5659999999999998</c:v>
                </c:pt>
                <c:pt idx="268">
                  <c:v>4.5826669999999998</c:v>
                </c:pt>
                <c:pt idx="269">
                  <c:v>4.5993329999999997</c:v>
                </c:pt>
                <c:pt idx="270">
                  <c:v>4.6159999999999997</c:v>
                </c:pt>
                <c:pt idx="271">
                  <c:v>4.6326669999999996</c:v>
                </c:pt>
                <c:pt idx="272">
                  <c:v>4.6493330000000004</c:v>
                </c:pt>
                <c:pt idx="273">
                  <c:v>4.6660000000000004</c:v>
                </c:pt>
                <c:pt idx="274">
                  <c:v>4.6826670000000004</c:v>
                </c:pt>
                <c:pt idx="275">
                  <c:v>4.6993330000000002</c:v>
                </c:pt>
                <c:pt idx="276">
                  <c:v>4.7160000000000002</c:v>
                </c:pt>
                <c:pt idx="277">
                  <c:v>4.732666</c:v>
                </c:pt>
                <c:pt idx="278">
                  <c:v>4.749333</c:v>
                </c:pt>
                <c:pt idx="279">
                  <c:v>4.766</c:v>
                </c:pt>
                <c:pt idx="280">
                  <c:v>4.782667</c:v>
                </c:pt>
                <c:pt idx="281">
                  <c:v>4.7993329999999998</c:v>
                </c:pt>
                <c:pt idx="282">
                  <c:v>4.8159999999999998</c:v>
                </c:pt>
                <c:pt idx="283">
                  <c:v>4.8326669999999998</c:v>
                </c:pt>
                <c:pt idx="284">
                  <c:v>4.8493329999999997</c:v>
                </c:pt>
                <c:pt idx="285">
                  <c:v>4.8659999999999997</c:v>
                </c:pt>
                <c:pt idx="286">
                  <c:v>4.8826669999999996</c:v>
                </c:pt>
                <c:pt idx="287">
                  <c:v>4.8993330000000004</c:v>
                </c:pt>
                <c:pt idx="288">
                  <c:v>4.9160000000000004</c:v>
                </c:pt>
                <c:pt idx="289">
                  <c:v>4.9326670000000004</c:v>
                </c:pt>
                <c:pt idx="290">
                  <c:v>4.9493330000000002</c:v>
                </c:pt>
                <c:pt idx="291">
                  <c:v>4.9659170000000001</c:v>
                </c:pt>
                <c:pt idx="292">
                  <c:v>4.9825840000000001</c:v>
                </c:pt>
                <c:pt idx="293">
                  <c:v>4.99925</c:v>
                </c:pt>
                <c:pt idx="294">
                  <c:v>5.015917</c:v>
                </c:pt>
                <c:pt idx="295">
                  <c:v>5.0325829999999998</c:v>
                </c:pt>
                <c:pt idx="296">
                  <c:v>5.0492499999999998</c:v>
                </c:pt>
                <c:pt idx="297">
                  <c:v>5.0659169999999998</c:v>
                </c:pt>
                <c:pt idx="298">
                  <c:v>5.0825829999999996</c:v>
                </c:pt>
                <c:pt idx="299">
                  <c:v>5.0992499999999996</c:v>
                </c:pt>
                <c:pt idx="300">
                  <c:v>5.1159169999999996</c:v>
                </c:pt>
                <c:pt idx="301">
                  <c:v>5.1325830000000003</c:v>
                </c:pt>
                <c:pt idx="302">
                  <c:v>5.1492500000000003</c:v>
                </c:pt>
                <c:pt idx="303">
                  <c:v>5.1659160000000002</c:v>
                </c:pt>
                <c:pt idx="304">
                  <c:v>5.1825830000000002</c:v>
                </c:pt>
                <c:pt idx="305">
                  <c:v>5.1992500000000001</c:v>
                </c:pt>
                <c:pt idx="306">
                  <c:v>5.2159170000000001</c:v>
                </c:pt>
                <c:pt idx="307">
                  <c:v>5.2325840000000001</c:v>
                </c:pt>
                <c:pt idx="308">
                  <c:v>5.24925</c:v>
                </c:pt>
                <c:pt idx="309">
                  <c:v>5.265917</c:v>
                </c:pt>
                <c:pt idx="310">
                  <c:v>5.2825829999999998</c:v>
                </c:pt>
                <c:pt idx="311">
                  <c:v>5.2992499999999998</c:v>
                </c:pt>
                <c:pt idx="312">
                  <c:v>5.3159169999999998</c:v>
                </c:pt>
                <c:pt idx="313">
                  <c:v>5.3325829999999996</c:v>
                </c:pt>
                <c:pt idx="314">
                  <c:v>5.3492499999999996</c:v>
                </c:pt>
                <c:pt idx="315">
                  <c:v>5.3659169999999996</c:v>
                </c:pt>
                <c:pt idx="316">
                  <c:v>5.3825830000000003</c:v>
                </c:pt>
                <c:pt idx="317">
                  <c:v>5.3992500000000003</c:v>
                </c:pt>
                <c:pt idx="318">
                  <c:v>5.4159160000000002</c:v>
                </c:pt>
                <c:pt idx="319">
                  <c:v>5.4325830000000002</c:v>
                </c:pt>
                <c:pt idx="320">
                  <c:v>5.4492500000000001</c:v>
                </c:pt>
                <c:pt idx="321">
                  <c:v>5.4659170000000001</c:v>
                </c:pt>
                <c:pt idx="322">
                  <c:v>5.4825840000000001</c:v>
                </c:pt>
                <c:pt idx="323">
                  <c:v>5.49925</c:v>
                </c:pt>
                <c:pt idx="324">
                  <c:v>5.515917</c:v>
                </c:pt>
                <c:pt idx="325">
                  <c:v>5.5325829999999998</c:v>
                </c:pt>
                <c:pt idx="326">
                  <c:v>5.5492499999999998</c:v>
                </c:pt>
                <c:pt idx="327">
                  <c:v>5.5659169999999998</c:v>
                </c:pt>
                <c:pt idx="328">
                  <c:v>5.5825829999999996</c:v>
                </c:pt>
                <c:pt idx="329">
                  <c:v>5.5992499999999996</c:v>
                </c:pt>
                <c:pt idx="330">
                  <c:v>5.6159169999999996</c:v>
                </c:pt>
                <c:pt idx="331">
                  <c:v>5.6325830000000003</c:v>
                </c:pt>
                <c:pt idx="332">
                  <c:v>5.6492500000000003</c:v>
                </c:pt>
                <c:pt idx="333">
                  <c:v>5.6659160000000002</c:v>
                </c:pt>
                <c:pt idx="334">
                  <c:v>5.6825830000000002</c:v>
                </c:pt>
                <c:pt idx="335">
                  <c:v>5.6992500000000001</c:v>
                </c:pt>
                <c:pt idx="336">
                  <c:v>5.7159170000000001</c:v>
                </c:pt>
                <c:pt idx="337">
                  <c:v>5.7325840000000001</c:v>
                </c:pt>
                <c:pt idx="338">
                  <c:v>5.74925</c:v>
                </c:pt>
                <c:pt idx="339">
                  <c:v>5.765917</c:v>
                </c:pt>
                <c:pt idx="340">
                  <c:v>5.7825829999999998</c:v>
                </c:pt>
                <c:pt idx="341">
                  <c:v>5.7992499999999998</c:v>
                </c:pt>
                <c:pt idx="342">
                  <c:v>5.8159169999999998</c:v>
                </c:pt>
                <c:pt idx="343">
                  <c:v>5.8325829999999996</c:v>
                </c:pt>
                <c:pt idx="344">
                  <c:v>5.8492499999999996</c:v>
                </c:pt>
                <c:pt idx="345">
                  <c:v>5.8659169999999996</c:v>
                </c:pt>
                <c:pt idx="346">
                  <c:v>5.8825830000000003</c:v>
                </c:pt>
                <c:pt idx="347">
                  <c:v>5.8992500000000003</c:v>
                </c:pt>
                <c:pt idx="348">
                  <c:v>5.9158330000000001</c:v>
                </c:pt>
                <c:pt idx="349">
                  <c:v>5.9325000000000001</c:v>
                </c:pt>
                <c:pt idx="350">
                  <c:v>5.9491670000000001</c:v>
                </c:pt>
                <c:pt idx="351">
                  <c:v>5.9658329999999999</c:v>
                </c:pt>
                <c:pt idx="352">
                  <c:v>5.9824999999999999</c:v>
                </c:pt>
                <c:pt idx="353">
                  <c:v>5.9991659999999998</c:v>
                </c:pt>
                <c:pt idx="354">
                  <c:v>6.0158329999999998</c:v>
                </c:pt>
                <c:pt idx="355">
                  <c:v>6.0324999999999998</c:v>
                </c:pt>
                <c:pt idx="356">
                  <c:v>6.0491669999999997</c:v>
                </c:pt>
                <c:pt idx="357">
                  <c:v>6.0658339999999997</c:v>
                </c:pt>
                <c:pt idx="358">
                  <c:v>6.0824999999999996</c:v>
                </c:pt>
                <c:pt idx="359">
                  <c:v>6.0991669999999996</c:v>
                </c:pt>
                <c:pt idx="360">
                  <c:v>6.1158330000000003</c:v>
                </c:pt>
                <c:pt idx="361">
                  <c:v>6.1325000000000003</c:v>
                </c:pt>
                <c:pt idx="362">
                  <c:v>6.1491670000000003</c:v>
                </c:pt>
                <c:pt idx="363">
                  <c:v>6.1658330000000001</c:v>
                </c:pt>
                <c:pt idx="364">
                  <c:v>6.1825000000000001</c:v>
                </c:pt>
                <c:pt idx="365">
                  <c:v>6.1991670000000001</c:v>
                </c:pt>
                <c:pt idx="366">
                  <c:v>6.2158329999999999</c:v>
                </c:pt>
                <c:pt idx="367">
                  <c:v>6.2324999999999999</c:v>
                </c:pt>
                <c:pt idx="368">
                  <c:v>6.2491659999999998</c:v>
                </c:pt>
                <c:pt idx="369">
                  <c:v>6.2658329999999998</c:v>
                </c:pt>
                <c:pt idx="370">
                  <c:v>6.2824999999999998</c:v>
                </c:pt>
                <c:pt idx="371">
                  <c:v>6.2991669999999997</c:v>
                </c:pt>
                <c:pt idx="372">
                  <c:v>6.3158339999999997</c:v>
                </c:pt>
                <c:pt idx="373">
                  <c:v>6.3324999999999996</c:v>
                </c:pt>
                <c:pt idx="374">
                  <c:v>6.3491669999999996</c:v>
                </c:pt>
                <c:pt idx="375">
                  <c:v>6.3658330000000003</c:v>
                </c:pt>
                <c:pt idx="376">
                  <c:v>6.3825000000000003</c:v>
                </c:pt>
                <c:pt idx="377">
                  <c:v>6.3991670000000003</c:v>
                </c:pt>
                <c:pt idx="378">
                  <c:v>6.4158330000000001</c:v>
                </c:pt>
                <c:pt idx="379">
                  <c:v>6.4325000000000001</c:v>
                </c:pt>
                <c:pt idx="380">
                  <c:v>6.4491670000000001</c:v>
                </c:pt>
                <c:pt idx="381">
                  <c:v>6.4658329999999999</c:v>
                </c:pt>
                <c:pt idx="382">
                  <c:v>6.4824999999999999</c:v>
                </c:pt>
                <c:pt idx="383">
                  <c:v>6.4991659999999998</c:v>
                </c:pt>
                <c:pt idx="384">
                  <c:v>6.5158329999999998</c:v>
                </c:pt>
                <c:pt idx="385">
                  <c:v>6.5324999999999998</c:v>
                </c:pt>
                <c:pt idx="386">
                  <c:v>6.5491669999999997</c:v>
                </c:pt>
                <c:pt idx="387">
                  <c:v>6.5658339999999997</c:v>
                </c:pt>
                <c:pt idx="388">
                  <c:v>6.5824999999999996</c:v>
                </c:pt>
                <c:pt idx="389">
                  <c:v>6.5991669999999996</c:v>
                </c:pt>
                <c:pt idx="390">
                  <c:v>6.6158330000000003</c:v>
                </c:pt>
                <c:pt idx="391">
                  <c:v>6.6325000000000003</c:v>
                </c:pt>
                <c:pt idx="392">
                  <c:v>6.6491670000000003</c:v>
                </c:pt>
                <c:pt idx="393">
                  <c:v>6.6658330000000001</c:v>
                </c:pt>
                <c:pt idx="394">
                  <c:v>6.6825000000000001</c:v>
                </c:pt>
                <c:pt idx="395">
                  <c:v>6.6991670000000001</c:v>
                </c:pt>
                <c:pt idx="396">
                  <c:v>6.7158329999999999</c:v>
                </c:pt>
                <c:pt idx="397">
                  <c:v>6.7324999999999999</c:v>
                </c:pt>
                <c:pt idx="398">
                  <c:v>6.7491659999999998</c:v>
                </c:pt>
                <c:pt idx="399">
                  <c:v>6.7658329999999998</c:v>
                </c:pt>
                <c:pt idx="400">
                  <c:v>6.7824999999999998</c:v>
                </c:pt>
                <c:pt idx="401">
                  <c:v>6.7991669999999997</c:v>
                </c:pt>
                <c:pt idx="402">
                  <c:v>6.8158339999999997</c:v>
                </c:pt>
                <c:pt idx="403">
                  <c:v>6.8324999999999996</c:v>
                </c:pt>
                <c:pt idx="404">
                  <c:v>6.8490830000000003</c:v>
                </c:pt>
                <c:pt idx="405">
                  <c:v>6.8658330000000003</c:v>
                </c:pt>
                <c:pt idx="406">
                  <c:v>6.8824170000000002</c:v>
                </c:pt>
                <c:pt idx="407">
                  <c:v>6.8990830000000001</c:v>
                </c:pt>
                <c:pt idx="408">
                  <c:v>6.9157500000000001</c:v>
                </c:pt>
                <c:pt idx="409">
                  <c:v>6.9324159999999999</c:v>
                </c:pt>
                <c:pt idx="410">
                  <c:v>6.9490829999999999</c:v>
                </c:pt>
                <c:pt idx="411">
                  <c:v>6.9657499999999999</c:v>
                </c:pt>
                <c:pt idx="412">
                  <c:v>6.9824169999999999</c:v>
                </c:pt>
                <c:pt idx="413">
                  <c:v>6.9990839999999999</c:v>
                </c:pt>
                <c:pt idx="414">
                  <c:v>7.0157499999999997</c:v>
                </c:pt>
                <c:pt idx="415">
                  <c:v>7.0324169999999997</c:v>
                </c:pt>
                <c:pt idx="416">
                  <c:v>7.0490830000000004</c:v>
                </c:pt>
                <c:pt idx="417">
                  <c:v>7.0657500000000004</c:v>
                </c:pt>
                <c:pt idx="418">
                  <c:v>7.0824170000000004</c:v>
                </c:pt>
                <c:pt idx="419">
                  <c:v>7.0990830000000003</c:v>
                </c:pt>
                <c:pt idx="420">
                  <c:v>7.1157500000000002</c:v>
                </c:pt>
                <c:pt idx="421">
                  <c:v>7.1324170000000002</c:v>
                </c:pt>
                <c:pt idx="422">
                  <c:v>7.1490830000000001</c:v>
                </c:pt>
                <c:pt idx="423">
                  <c:v>7.1657500000000001</c:v>
                </c:pt>
                <c:pt idx="424">
                  <c:v>7.1824159999999999</c:v>
                </c:pt>
                <c:pt idx="425">
                  <c:v>7.1990829999999999</c:v>
                </c:pt>
                <c:pt idx="426">
                  <c:v>7.2157499999999999</c:v>
                </c:pt>
                <c:pt idx="427">
                  <c:v>7.2324169999999999</c:v>
                </c:pt>
                <c:pt idx="428">
                  <c:v>7.2490839999999999</c:v>
                </c:pt>
                <c:pt idx="429">
                  <c:v>7.2657499999999997</c:v>
                </c:pt>
                <c:pt idx="430">
                  <c:v>7.2824169999999997</c:v>
                </c:pt>
                <c:pt idx="431">
                  <c:v>7.2990830000000004</c:v>
                </c:pt>
                <c:pt idx="432">
                  <c:v>7.3157500000000004</c:v>
                </c:pt>
                <c:pt idx="433">
                  <c:v>7.3324170000000004</c:v>
                </c:pt>
                <c:pt idx="434">
                  <c:v>7.3490830000000003</c:v>
                </c:pt>
                <c:pt idx="435">
                  <c:v>7.3657500000000002</c:v>
                </c:pt>
                <c:pt idx="436">
                  <c:v>7.3824170000000002</c:v>
                </c:pt>
                <c:pt idx="437">
                  <c:v>7.3990830000000001</c:v>
                </c:pt>
                <c:pt idx="438">
                  <c:v>7.4157500000000001</c:v>
                </c:pt>
                <c:pt idx="439">
                  <c:v>7.4324159999999999</c:v>
                </c:pt>
                <c:pt idx="440">
                  <c:v>7.4490829999999999</c:v>
                </c:pt>
                <c:pt idx="441">
                  <c:v>7.4657499999999999</c:v>
                </c:pt>
                <c:pt idx="442">
                  <c:v>7.4824169999999999</c:v>
                </c:pt>
                <c:pt idx="443">
                  <c:v>7.4990839999999999</c:v>
                </c:pt>
                <c:pt idx="444">
                  <c:v>7.5157499999999997</c:v>
                </c:pt>
                <c:pt idx="445">
                  <c:v>7.5324169999999997</c:v>
                </c:pt>
                <c:pt idx="446">
                  <c:v>7.5490830000000004</c:v>
                </c:pt>
                <c:pt idx="447">
                  <c:v>7.5657500000000004</c:v>
                </c:pt>
                <c:pt idx="448">
                  <c:v>7.5824170000000004</c:v>
                </c:pt>
                <c:pt idx="449">
                  <c:v>7.5990830000000003</c:v>
                </c:pt>
                <c:pt idx="450">
                  <c:v>7.6157500000000002</c:v>
                </c:pt>
                <c:pt idx="451">
                  <c:v>7.6324170000000002</c:v>
                </c:pt>
                <c:pt idx="452">
                  <c:v>7.6490830000000001</c:v>
                </c:pt>
                <c:pt idx="453">
                  <c:v>7.6657500000000001</c:v>
                </c:pt>
                <c:pt idx="454">
                  <c:v>7.6824159999999999</c:v>
                </c:pt>
                <c:pt idx="455">
                  <c:v>7.6990829999999999</c:v>
                </c:pt>
                <c:pt idx="456">
                  <c:v>7.7157499999999999</c:v>
                </c:pt>
                <c:pt idx="457">
                  <c:v>7.7324169999999999</c:v>
                </c:pt>
                <c:pt idx="458">
                  <c:v>7.7490839999999999</c:v>
                </c:pt>
                <c:pt idx="459">
                  <c:v>7.7657499999999997</c:v>
                </c:pt>
                <c:pt idx="460">
                  <c:v>7.7824169999999997</c:v>
                </c:pt>
                <c:pt idx="461">
                  <c:v>7.7990830000000004</c:v>
                </c:pt>
                <c:pt idx="462">
                  <c:v>7.8157500000000004</c:v>
                </c:pt>
                <c:pt idx="463">
                  <c:v>7.8323340000000004</c:v>
                </c:pt>
                <c:pt idx="464">
                  <c:v>7.8490000000000002</c:v>
                </c:pt>
                <c:pt idx="465">
                  <c:v>7.8656670000000002</c:v>
                </c:pt>
                <c:pt idx="466">
                  <c:v>7.882333</c:v>
                </c:pt>
                <c:pt idx="467">
                  <c:v>7.899</c:v>
                </c:pt>
                <c:pt idx="468">
                  <c:v>7.915667</c:v>
                </c:pt>
                <c:pt idx="469">
                  <c:v>7.9323329999999999</c:v>
                </c:pt>
                <c:pt idx="470">
                  <c:v>7.9489999999999998</c:v>
                </c:pt>
                <c:pt idx="471">
                  <c:v>7.9656669999999998</c:v>
                </c:pt>
                <c:pt idx="472">
                  <c:v>7.9823329999999997</c:v>
                </c:pt>
                <c:pt idx="473">
                  <c:v>7.9989999999999997</c:v>
                </c:pt>
                <c:pt idx="474">
                  <c:v>8.0156670000000005</c:v>
                </c:pt>
                <c:pt idx="475">
                  <c:v>8.0323329999999995</c:v>
                </c:pt>
                <c:pt idx="476">
                  <c:v>8.0489999999999995</c:v>
                </c:pt>
                <c:pt idx="477">
                  <c:v>8.0656660000000002</c:v>
                </c:pt>
                <c:pt idx="478">
                  <c:v>8.0823339999999995</c:v>
                </c:pt>
                <c:pt idx="479">
                  <c:v>8.0990000000000002</c:v>
                </c:pt>
                <c:pt idx="480">
                  <c:v>8.1156659999999992</c:v>
                </c:pt>
                <c:pt idx="481">
                  <c:v>8.1323340000000002</c:v>
                </c:pt>
                <c:pt idx="482">
                  <c:v>8.1489999999999991</c:v>
                </c:pt>
                <c:pt idx="483">
                  <c:v>8.1656669999999991</c:v>
                </c:pt>
                <c:pt idx="484">
                  <c:v>8.1823329999999999</c:v>
                </c:pt>
                <c:pt idx="485">
                  <c:v>8.1989999999999998</c:v>
                </c:pt>
                <c:pt idx="486">
                  <c:v>8.2156669999999998</c:v>
                </c:pt>
                <c:pt idx="487">
                  <c:v>8.2323330000000006</c:v>
                </c:pt>
                <c:pt idx="488">
                  <c:v>8.2490000000000006</c:v>
                </c:pt>
                <c:pt idx="489">
                  <c:v>8.2656670000000005</c:v>
                </c:pt>
                <c:pt idx="490">
                  <c:v>8.2823329999999995</c:v>
                </c:pt>
                <c:pt idx="491">
                  <c:v>8.2989999999999995</c:v>
                </c:pt>
                <c:pt idx="492">
                  <c:v>8.3156660000000002</c:v>
                </c:pt>
                <c:pt idx="493">
                  <c:v>8.3323339999999995</c:v>
                </c:pt>
                <c:pt idx="494">
                  <c:v>8.3490000000000002</c:v>
                </c:pt>
                <c:pt idx="495">
                  <c:v>8.3656659999999992</c:v>
                </c:pt>
                <c:pt idx="496">
                  <c:v>8.3823340000000002</c:v>
                </c:pt>
                <c:pt idx="497">
                  <c:v>8.3989999999999991</c:v>
                </c:pt>
                <c:pt idx="498">
                  <c:v>8.4156669999999991</c:v>
                </c:pt>
                <c:pt idx="499">
                  <c:v>8.4323329999999999</c:v>
                </c:pt>
                <c:pt idx="500">
                  <c:v>8.4489999999999998</c:v>
                </c:pt>
                <c:pt idx="501">
                  <c:v>8.4656669999999998</c:v>
                </c:pt>
                <c:pt idx="502">
                  <c:v>8.4823330000000006</c:v>
                </c:pt>
                <c:pt idx="503">
                  <c:v>8.4990000000000006</c:v>
                </c:pt>
                <c:pt idx="504">
                  <c:v>8.5156670000000005</c:v>
                </c:pt>
                <c:pt idx="505">
                  <c:v>8.5323329999999995</c:v>
                </c:pt>
                <c:pt idx="506">
                  <c:v>8.5489999999999995</c:v>
                </c:pt>
                <c:pt idx="507">
                  <c:v>8.5656660000000002</c:v>
                </c:pt>
                <c:pt idx="508">
                  <c:v>8.5823339999999995</c:v>
                </c:pt>
                <c:pt idx="509">
                  <c:v>8.5990000000000002</c:v>
                </c:pt>
                <c:pt idx="510">
                  <c:v>8.6156659999999992</c:v>
                </c:pt>
                <c:pt idx="511">
                  <c:v>8.6323340000000002</c:v>
                </c:pt>
                <c:pt idx="512">
                  <c:v>8.6489999999999991</c:v>
                </c:pt>
                <c:pt idx="513">
                  <c:v>8.6656669999999991</c:v>
                </c:pt>
                <c:pt idx="514">
                  <c:v>8.6823329999999999</c:v>
                </c:pt>
                <c:pt idx="515">
                  <c:v>8.6989999999999998</c:v>
                </c:pt>
                <c:pt idx="516">
                  <c:v>8.7156669999999998</c:v>
                </c:pt>
                <c:pt idx="517">
                  <c:v>8.7323330000000006</c:v>
                </c:pt>
                <c:pt idx="518">
                  <c:v>8.7490000000000006</c:v>
                </c:pt>
                <c:pt idx="519">
                  <c:v>8.7656670000000005</c:v>
                </c:pt>
                <c:pt idx="520">
                  <c:v>8.7822499999999994</c:v>
                </c:pt>
                <c:pt idx="521">
                  <c:v>8.7989169999999994</c:v>
                </c:pt>
                <c:pt idx="522">
                  <c:v>8.8155830000000002</c:v>
                </c:pt>
                <c:pt idx="523">
                  <c:v>8.8322500000000002</c:v>
                </c:pt>
                <c:pt idx="524">
                  <c:v>8.8489170000000001</c:v>
                </c:pt>
                <c:pt idx="525">
                  <c:v>8.8655830000000009</c:v>
                </c:pt>
                <c:pt idx="526">
                  <c:v>8.8822500000000009</c:v>
                </c:pt>
                <c:pt idx="527">
                  <c:v>8.8989159999999998</c:v>
                </c:pt>
                <c:pt idx="528">
                  <c:v>8.9155840000000008</c:v>
                </c:pt>
                <c:pt idx="529">
                  <c:v>8.9322499999999998</c:v>
                </c:pt>
                <c:pt idx="530">
                  <c:v>8.9489160000000005</c:v>
                </c:pt>
                <c:pt idx="531">
                  <c:v>8.9655839999999998</c:v>
                </c:pt>
                <c:pt idx="532">
                  <c:v>8.9822500000000005</c:v>
                </c:pt>
                <c:pt idx="533">
                  <c:v>8.9989170000000005</c:v>
                </c:pt>
                <c:pt idx="534">
                  <c:v>9.0155829999999995</c:v>
                </c:pt>
                <c:pt idx="535">
                  <c:v>9.0322499999999994</c:v>
                </c:pt>
                <c:pt idx="536">
                  <c:v>9.0489169999999994</c:v>
                </c:pt>
                <c:pt idx="537">
                  <c:v>9.0655830000000002</c:v>
                </c:pt>
                <c:pt idx="538">
                  <c:v>9.0822500000000002</c:v>
                </c:pt>
                <c:pt idx="539">
                  <c:v>9.0989170000000001</c:v>
                </c:pt>
                <c:pt idx="540">
                  <c:v>9.1155830000000009</c:v>
                </c:pt>
                <c:pt idx="541">
                  <c:v>9.1322500000000009</c:v>
                </c:pt>
                <c:pt idx="542">
                  <c:v>9.1489159999999998</c:v>
                </c:pt>
                <c:pt idx="543">
                  <c:v>9.1655840000000008</c:v>
                </c:pt>
                <c:pt idx="544">
                  <c:v>9.1822499999999998</c:v>
                </c:pt>
                <c:pt idx="545">
                  <c:v>9.1989160000000005</c:v>
                </c:pt>
                <c:pt idx="546">
                  <c:v>9.2155839999999998</c:v>
                </c:pt>
                <c:pt idx="547">
                  <c:v>9.2322500000000005</c:v>
                </c:pt>
                <c:pt idx="548">
                  <c:v>9.2489170000000005</c:v>
                </c:pt>
                <c:pt idx="549">
                  <c:v>9.2655829999999995</c:v>
                </c:pt>
                <c:pt idx="550">
                  <c:v>9.2822499999999994</c:v>
                </c:pt>
                <c:pt idx="551">
                  <c:v>9.2989169999999994</c:v>
                </c:pt>
                <c:pt idx="552">
                  <c:v>9.3155830000000002</c:v>
                </c:pt>
                <c:pt idx="553">
                  <c:v>9.3322500000000002</c:v>
                </c:pt>
                <c:pt idx="554">
                  <c:v>9.3489170000000001</c:v>
                </c:pt>
                <c:pt idx="555">
                  <c:v>9.3655830000000009</c:v>
                </c:pt>
                <c:pt idx="556">
                  <c:v>9.3822500000000009</c:v>
                </c:pt>
                <c:pt idx="557">
                  <c:v>9.3989159999999998</c:v>
                </c:pt>
                <c:pt idx="558">
                  <c:v>9.4155840000000008</c:v>
                </c:pt>
                <c:pt idx="559">
                  <c:v>9.4322499999999998</c:v>
                </c:pt>
                <c:pt idx="560">
                  <c:v>9.4489160000000005</c:v>
                </c:pt>
                <c:pt idx="561">
                  <c:v>9.4655839999999998</c:v>
                </c:pt>
                <c:pt idx="562">
                  <c:v>9.4822500000000005</c:v>
                </c:pt>
                <c:pt idx="563">
                  <c:v>9.4989170000000005</c:v>
                </c:pt>
                <c:pt idx="564">
                  <c:v>9.5155829999999995</c:v>
                </c:pt>
                <c:pt idx="565">
                  <c:v>9.5322499999999994</c:v>
                </c:pt>
                <c:pt idx="566">
                  <c:v>9.5489169999999994</c:v>
                </c:pt>
                <c:pt idx="567">
                  <c:v>9.5655830000000002</c:v>
                </c:pt>
                <c:pt idx="568">
                  <c:v>9.5822500000000002</c:v>
                </c:pt>
                <c:pt idx="569">
                  <c:v>9.5989170000000001</c:v>
                </c:pt>
                <c:pt idx="570">
                  <c:v>9.6155830000000009</c:v>
                </c:pt>
                <c:pt idx="571">
                  <c:v>9.6322500000000009</c:v>
                </c:pt>
                <c:pt idx="572">
                  <c:v>9.6489159999999998</c:v>
                </c:pt>
                <c:pt idx="573">
                  <c:v>9.6655840000000008</c:v>
                </c:pt>
                <c:pt idx="574">
                  <c:v>9.6822499999999998</c:v>
                </c:pt>
                <c:pt idx="575">
                  <c:v>9.6989160000000005</c:v>
                </c:pt>
                <c:pt idx="576">
                  <c:v>9.7155839999999998</c:v>
                </c:pt>
                <c:pt idx="577">
                  <c:v>9.7322500000000005</c:v>
                </c:pt>
                <c:pt idx="578">
                  <c:v>9.7488340000000004</c:v>
                </c:pt>
                <c:pt idx="579">
                  <c:v>9.7654999999999994</c:v>
                </c:pt>
                <c:pt idx="580">
                  <c:v>9.7821660000000001</c:v>
                </c:pt>
                <c:pt idx="581">
                  <c:v>9.7988330000000001</c:v>
                </c:pt>
                <c:pt idx="582">
                  <c:v>9.8155000000000001</c:v>
                </c:pt>
                <c:pt idx="583">
                  <c:v>9.8321670000000001</c:v>
                </c:pt>
                <c:pt idx="584">
                  <c:v>9.8488330000000008</c:v>
                </c:pt>
                <c:pt idx="585">
                  <c:v>9.8655000000000008</c:v>
                </c:pt>
                <c:pt idx="586">
                  <c:v>9.8821670000000008</c:v>
                </c:pt>
                <c:pt idx="587">
                  <c:v>9.8988329999999998</c:v>
                </c:pt>
                <c:pt idx="588">
                  <c:v>9.9154999999999998</c:v>
                </c:pt>
                <c:pt idx="589">
                  <c:v>9.9321669999999997</c:v>
                </c:pt>
                <c:pt idx="590">
                  <c:v>9.9488330000000005</c:v>
                </c:pt>
                <c:pt idx="591">
                  <c:v>9.9655000000000005</c:v>
                </c:pt>
                <c:pt idx="592">
                  <c:v>9.9821659999999994</c:v>
                </c:pt>
                <c:pt idx="593">
                  <c:v>9.9988340000000004</c:v>
                </c:pt>
                <c:pt idx="594">
                  <c:v>10.015499999999999</c:v>
                </c:pt>
                <c:pt idx="595">
                  <c:v>10.032170000000001</c:v>
                </c:pt>
                <c:pt idx="596">
                  <c:v>10.048830000000001</c:v>
                </c:pt>
                <c:pt idx="597">
                  <c:v>10.0655</c:v>
                </c:pt>
                <c:pt idx="598">
                  <c:v>10.08217</c:v>
                </c:pt>
                <c:pt idx="599">
                  <c:v>10.09883</c:v>
                </c:pt>
                <c:pt idx="600">
                  <c:v>10.115500000000001</c:v>
                </c:pt>
                <c:pt idx="601">
                  <c:v>10.13217</c:v>
                </c:pt>
                <c:pt idx="602">
                  <c:v>10.14883</c:v>
                </c:pt>
                <c:pt idx="603">
                  <c:v>10.1655</c:v>
                </c:pt>
                <c:pt idx="604">
                  <c:v>10.182169999999999</c:v>
                </c:pt>
                <c:pt idx="605">
                  <c:v>10.198829999999999</c:v>
                </c:pt>
                <c:pt idx="606">
                  <c:v>10.2155</c:v>
                </c:pt>
                <c:pt idx="607">
                  <c:v>10.23217</c:v>
                </c:pt>
                <c:pt idx="608">
                  <c:v>10.24883</c:v>
                </c:pt>
                <c:pt idx="609">
                  <c:v>10.265499999999999</c:v>
                </c:pt>
                <c:pt idx="610">
                  <c:v>10.282170000000001</c:v>
                </c:pt>
                <c:pt idx="611">
                  <c:v>10.298830000000001</c:v>
                </c:pt>
                <c:pt idx="612">
                  <c:v>10.3155</c:v>
                </c:pt>
                <c:pt idx="613">
                  <c:v>10.33217</c:v>
                </c:pt>
                <c:pt idx="614">
                  <c:v>10.34883</c:v>
                </c:pt>
                <c:pt idx="615">
                  <c:v>10.365500000000001</c:v>
                </c:pt>
                <c:pt idx="616">
                  <c:v>10.38217</c:v>
                </c:pt>
                <c:pt idx="617">
                  <c:v>10.39883</c:v>
                </c:pt>
                <c:pt idx="618">
                  <c:v>10.4155</c:v>
                </c:pt>
                <c:pt idx="619">
                  <c:v>10.432169999999999</c:v>
                </c:pt>
                <c:pt idx="620">
                  <c:v>10.448829999999999</c:v>
                </c:pt>
                <c:pt idx="621">
                  <c:v>10.4655</c:v>
                </c:pt>
                <c:pt idx="622">
                  <c:v>10.48217</c:v>
                </c:pt>
                <c:pt idx="623">
                  <c:v>10.49883</c:v>
                </c:pt>
                <c:pt idx="624">
                  <c:v>10.515499999999999</c:v>
                </c:pt>
                <c:pt idx="625">
                  <c:v>10.532170000000001</c:v>
                </c:pt>
                <c:pt idx="626">
                  <c:v>10.548830000000001</c:v>
                </c:pt>
                <c:pt idx="627">
                  <c:v>10.5655</c:v>
                </c:pt>
                <c:pt idx="628">
                  <c:v>10.58217</c:v>
                </c:pt>
                <c:pt idx="629">
                  <c:v>10.59883</c:v>
                </c:pt>
                <c:pt idx="630">
                  <c:v>10.615500000000001</c:v>
                </c:pt>
                <c:pt idx="631">
                  <c:v>10.63217</c:v>
                </c:pt>
                <c:pt idx="632">
                  <c:v>10.64883</c:v>
                </c:pt>
                <c:pt idx="633">
                  <c:v>10.6655</c:v>
                </c:pt>
                <c:pt idx="634">
                  <c:v>10.682169999999999</c:v>
                </c:pt>
                <c:pt idx="635">
                  <c:v>10.69875</c:v>
                </c:pt>
                <c:pt idx="636">
                  <c:v>10.71542</c:v>
                </c:pt>
                <c:pt idx="637">
                  <c:v>10.73208</c:v>
                </c:pt>
                <c:pt idx="638">
                  <c:v>10.748749999999999</c:v>
                </c:pt>
                <c:pt idx="639">
                  <c:v>10.765420000000001</c:v>
                </c:pt>
                <c:pt idx="640">
                  <c:v>10.782080000000001</c:v>
                </c:pt>
                <c:pt idx="641">
                  <c:v>10.79875</c:v>
                </c:pt>
                <c:pt idx="642">
                  <c:v>10.81542</c:v>
                </c:pt>
                <c:pt idx="643">
                  <c:v>10.832079999999999</c:v>
                </c:pt>
                <c:pt idx="644">
                  <c:v>10.848750000000001</c:v>
                </c:pt>
                <c:pt idx="645">
                  <c:v>10.86542</c:v>
                </c:pt>
                <c:pt idx="646">
                  <c:v>10.88208</c:v>
                </c:pt>
                <c:pt idx="647">
                  <c:v>10.89875</c:v>
                </c:pt>
                <c:pt idx="648">
                  <c:v>10.915419999999999</c:v>
                </c:pt>
                <c:pt idx="649">
                  <c:v>10.932079999999999</c:v>
                </c:pt>
                <c:pt idx="650">
                  <c:v>10.94875</c:v>
                </c:pt>
                <c:pt idx="651">
                  <c:v>10.96542</c:v>
                </c:pt>
                <c:pt idx="652">
                  <c:v>10.98208</c:v>
                </c:pt>
                <c:pt idx="653">
                  <c:v>10.998749999999999</c:v>
                </c:pt>
                <c:pt idx="654">
                  <c:v>11.015420000000001</c:v>
                </c:pt>
                <c:pt idx="655">
                  <c:v>11.032080000000001</c:v>
                </c:pt>
                <c:pt idx="656">
                  <c:v>11.04875</c:v>
                </c:pt>
                <c:pt idx="657">
                  <c:v>11.06542</c:v>
                </c:pt>
                <c:pt idx="658">
                  <c:v>11.082079999999999</c:v>
                </c:pt>
                <c:pt idx="659">
                  <c:v>11.098750000000001</c:v>
                </c:pt>
                <c:pt idx="660">
                  <c:v>11.11542</c:v>
                </c:pt>
                <c:pt idx="661">
                  <c:v>11.13208</c:v>
                </c:pt>
                <c:pt idx="662">
                  <c:v>11.14875</c:v>
                </c:pt>
                <c:pt idx="663">
                  <c:v>11.165419999999999</c:v>
                </c:pt>
                <c:pt idx="664">
                  <c:v>11.182079999999999</c:v>
                </c:pt>
                <c:pt idx="665">
                  <c:v>11.19875</c:v>
                </c:pt>
                <c:pt idx="666">
                  <c:v>11.21542</c:v>
                </c:pt>
                <c:pt idx="667">
                  <c:v>11.23208</c:v>
                </c:pt>
                <c:pt idx="668">
                  <c:v>11.248749999999999</c:v>
                </c:pt>
                <c:pt idx="669">
                  <c:v>11.265420000000001</c:v>
                </c:pt>
                <c:pt idx="670">
                  <c:v>11.282080000000001</c:v>
                </c:pt>
                <c:pt idx="671">
                  <c:v>11.29875</c:v>
                </c:pt>
                <c:pt idx="672">
                  <c:v>11.31542</c:v>
                </c:pt>
                <c:pt idx="673">
                  <c:v>11.332079999999999</c:v>
                </c:pt>
                <c:pt idx="674">
                  <c:v>11.348750000000001</c:v>
                </c:pt>
                <c:pt idx="675">
                  <c:v>11.36542</c:v>
                </c:pt>
                <c:pt idx="676">
                  <c:v>11.38208</c:v>
                </c:pt>
                <c:pt idx="677">
                  <c:v>11.39875</c:v>
                </c:pt>
                <c:pt idx="678">
                  <c:v>11.415419999999999</c:v>
                </c:pt>
                <c:pt idx="679">
                  <c:v>11.432079999999999</c:v>
                </c:pt>
                <c:pt idx="680">
                  <c:v>11.44875</c:v>
                </c:pt>
                <c:pt idx="681">
                  <c:v>11.46542</c:v>
                </c:pt>
                <c:pt idx="682">
                  <c:v>11.48208</c:v>
                </c:pt>
                <c:pt idx="683">
                  <c:v>11.498749999999999</c:v>
                </c:pt>
                <c:pt idx="684">
                  <c:v>11.515420000000001</c:v>
                </c:pt>
                <c:pt idx="685">
                  <c:v>11.532080000000001</c:v>
                </c:pt>
                <c:pt idx="686">
                  <c:v>11.54875</c:v>
                </c:pt>
                <c:pt idx="687">
                  <c:v>11.56542</c:v>
                </c:pt>
                <c:pt idx="688">
                  <c:v>11.582079999999999</c:v>
                </c:pt>
                <c:pt idx="689">
                  <c:v>11.598750000000001</c:v>
                </c:pt>
                <c:pt idx="690">
                  <c:v>11.61533</c:v>
                </c:pt>
                <c:pt idx="691">
                  <c:v>11.63208</c:v>
                </c:pt>
                <c:pt idx="692">
                  <c:v>11.648669999999999</c:v>
                </c:pt>
                <c:pt idx="693">
                  <c:v>11.665330000000001</c:v>
                </c:pt>
                <c:pt idx="694">
                  <c:v>11.682</c:v>
                </c:pt>
                <c:pt idx="695">
                  <c:v>11.69867</c:v>
                </c:pt>
                <c:pt idx="696">
                  <c:v>11.71533</c:v>
                </c:pt>
                <c:pt idx="697">
                  <c:v>11.731999999999999</c:v>
                </c:pt>
                <c:pt idx="698">
                  <c:v>11.748670000000001</c:v>
                </c:pt>
                <c:pt idx="699">
                  <c:v>11.765330000000001</c:v>
                </c:pt>
                <c:pt idx="700">
                  <c:v>11.782</c:v>
                </c:pt>
                <c:pt idx="701">
                  <c:v>11.79867</c:v>
                </c:pt>
                <c:pt idx="702">
                  <c:v>11.815329999999999</c:v>
                </c:pt>
                <c:pt idx="703">
                  <c:v>11.832000000000001</c:v>
                </c:pt>
                <c:pt idx="704">
                  <c:v>11.84867</c:v>
                </c:pt>
                <c:pt idx="705">
                  <c:v>11.86533</c:v>
                </c:pt>
                <c:pt idx="706">
                  <c:v>11.882</c:v>
                </c:pt>
                <c:pt idx="707">
                  <c:v>11.898669999999999</c:v>
                </c:pt>
                <c:pt idx="708">
                  <c:v>11.915330000000001</c:v>
                </c:pt>
                <c:pt idx="709">
                  <c:v>11.932</c:v>
                </c:pt>
                <c:pt idx="710">
                  <c:v>11.94867</c:v>
                </c:pt>
                <c:pt idx="711">
                  <c:v>11.96533</c:v>
                </c:pt>
                <c:pt idx="712">
                  <c:v>11.981999999999999</c:v>
                </c:pt>
                <c:pt idx="713">
                  <c:v>11.998670000000001</c:v>
                </c:pt>
                <c:pt idx="714">
                  <c:v>12.015330000000001</c:v>
                </c:pt>
                <c:pt idx="715">
                  <c:v>12.032</c:v>
                </c:pt>
                <c:pt idx="716">
                  <c:v>12.04867</c:v>
                </c:pt>
                <c:pt idx="717">
                  <c:v>12.065329999999999</c:v>
                </c:pt>
                <c:pt idx="718">
                  <c:v>12.082000000000001</c:v>
                </c:pt>
                <c:pt idx="719">
                  <c:v>12.09867</c:v>
                </c:pt>
                <c:pt idx="720">
                  <c:v>12.11533</c:v>
                </c:pt>
                <c:pt idx="721">
                  <c:v>12.132</c:v>
                </c:pt>
                <c:pt idx="722">
                  <c:v>12.148669999999999</c:v>
                </c:pt>
                <c:pt idx="723">
                  <c:v>12.165330000000001</c:v>
                </c:pt>
                <c:pt idx="724">
                  <c:v>12.182</c:v>
                </c:pt>
                <c:pt idx="725">
                  <c:v>12.19867</c:v>
                </c:pt>
                <c:pt idx="726">
                  <c:v>12.21533</c:v>
                </c:pt>
                <c:pt idx="727">
                  <c:v>12.231999999999999</c:v>
                </c:pt>
                <c:pt idx="728">
                  <c:v>12.248670000000001</c:v>
                </c:pt>
                <c:pt idx="729">
                  <c:v>12.265330000000001</c:v>
                </c:pt>
                <c:pt idx="730">
                  <c:v>12.282</c:v>
                </c:pt>
                <c:pt idx="731">
                  <c:v>12.29867</c:v>
                </c:pt>
                <c:pt idx="732">
                  <c:v>12.315329999999999</c:v>
                </c:pt>
                <c:pt idx="733">
                  <c:v>12.332000000000001</c:v>
                </c:pt>
                <c:pt idx="734">
                  <c:v>12.34867</c:v>
                </c:pt>
                <c:pt idx="735">
                  <c:v>12.36533</c:v>
                </c:pt>
                <c:pt idx="736">
                  <c:v>12.382</c:v>
                </c:pt>
                <c:pt idx="737">
                  <c:v>12.398669999999999</c:v>
                </c:pt>
                <c:pt idx="738">
                  <c:v>12.415330000000001</c:v>
                </c:pt>
                <c:pt idx="739">
                  <c:v>12.432</c:v>
                </c:pt>
                <c:pt idx="740">
                  <c:v>12.44867</c:v>
                </c:pt>
                <c:pt idx="741">
                  <c:v>12.46533</c:v>
                </c:pt>
                <c:pt idx="742">
                  <c:v>12.481999999999999</c:v>
                </c:pt>
                <c:pt idx="743">
                  <c:v>12.498670000000001</c:v>
                </c:pt>
                <c:pt idx="744">
                  <c:v>12.515330000000001</c:v>
                </c:pt>
                <c:pt idx="745">
                  <c:v>12.532</c:v>
                </c:pt>
                <c:pt idx="746">
                  <c:v>12.54867</c:v>
                </c:pt>
                <c:pt idx="747">
                  <c:v>12.565329999999999</c:v>
                </c:pt>
                <c:pt idx="748">
                  <c:v>12.582000000000001</c:v>
                </c:pt>
                <c:pt idx="749">
                  <c:v>12.59867</c:v>
                </c:pt>
                <c:pt idx="750">
                  <c:v>12.61525</c:v>
                </c:pt>
                <c:pt idx="751">
                  <c:v>12.631919999999999</c:v>
                </c:pt>
                <c:pt idx="752">
                  <c:v>12.648580000000001</c:v>
                </c:pt>
                <c:pt idx="753">
                  <c:v>12.66525</c:v>
                </c:pt>
                <c:pt idx="754">
                  <c:v>12.68192</c:v>
                </c:pt>
                <c:pt idx="755">
                  <c:v>12.69858</c:v>
                </c:pt>
                <c:pt idx="756">
                  <c:v>12.715249999999999</c:v>
                </c:pt>
                <c:pt idx="757">
                  <c:v>12.731920000000001</c:v>
                </c:pt>
                <c:pt idx="758">
                  <c:v>12.74858</c:v>
                </c:pt>
                <c:pt idx="759">
                  <c:v>12.76525</c:v>
                </c:pt>
                <c:pt idx="760">
                  <c:v>12.78192</c:v>
                </c:pt>
                <c:pt idx="761">
                  <c:v>12.798579999999999</c:v>
                </c:pt>
                <c:pt idx="762">
                  <c:v>12.815250000000001</c:v>
                </c:pt>
                <c:pt idx="763">
                  <c:v>12.83192</c:v>
                </c:pt>
                <c:pt idx="764">
                  <c:v>12.84858</c:v>
                </c:pt>
                <c:pt idx="765">
                  <c:v>12.86525</c:v>
                </c:pt>
                <c:pt idx="766">
                  <c:v>12.881919999999999</c:v>
                </c:pt>
                <c:pt idx="767">
                  <c:v>12.898580000000001</c:v>
                </c:pt>
                <c:pt idx="768">
                  <c:v>12.91525</c:v>
                </c:pt>
                <c:pt idx="769">
                  <c:v>12.93192</c:v>
                </c:pt>
                <c:pt idx="770">
                  <c:v>12.94858</c:v>
                </c:pt>
                <c:pt idx="771">
                  <c:v>12.965249999999999</c:v>
                </c:pt>
                <c:pt idx="772">
                  <c:v>12.981920000000001</c:v>
                </c:pt>
                <c:pt idx="773">
                  <c:v>12.99858</c:v>
                </c:pt>
                <c:pt idx="774">
                  <c:v>13.01525</c:v>
                </c:pt>
                <c:pt idx="775">
                  <c:v>13.03192</c:v>
                </c:pt>
                <c:pt idx="776">
                  <c:v>13.048579999999999</c:v>
                </c:pt>
                <c:pt idx="777">
                  <c:v>13.065250000000001</c:v>
                </c:pt>
                <c:pt idx="778">
                  <c:v>13.08192</c:v>
                </c:pt>
                <c:pt idx="779">
                  <c:v>13.09858</c:v>
                </c:pt>
                <c:pt idx="780">
                  <c:v>13.11525</c:v>
                </c:pt>
                <c:pt idx="781">
                  <c:v>13.131919999999999</c:v>
                </c:pt>
                <c:pt idx="782">
                  <c:v>13.148580000000001</c:v>
                </c:pt>
                <c:pt idx="783">
                  <c:v>13.16525</c:v>
                </c:pt>
                <c:pt idx="784">
                  <c:v>13.18192</c:v>
                </c:pt>
                <c:pt idx="785">
                  <c:v>13.19858</c:v>
                </c:pt>
                <c:pt idx="786">
                  <c:v>13.215249999999999</c:v>
                </c:pt>
                <c:pt idx="787">
                  <c:v>13.231920000000001</c:v>
                </c:pt>
                <c:pt idx="788">
                  <c:v>13.24858</c:v>
                </c:pt>
                <c:pt idx="789">
                  <c:v>13.26525</c:v>
                </c:pt>
                <c:pt idx="790">
                  <c:v>13.28192</c:v>
                </c:pt>
                <c:pt idx="791">
                  <c:v>13.298579999999999</c:v>
                </c:pt>
                <c:pt idx="792">
                  <c:v>13.315250000000001</c:v>
                </c:pt>
                <c:pt idx="793">
                  <c:v>13.33192</c:v>
                </c:pt>
                <c:pt idx="794">
                  <c:v>13.34858</c:v>
                </c:pt>
                <c:pt idx="795">
                  <c:v>13.36525</c:v>
                </c:pt>
                <c:pt idx="796">
                  <c:v>13.381919999999999</c:v>
                </c:pt>
                <c:pt idx="797">
                  <c:v>13.398580000000001</c:v>
                </c:pt>
                <c:pt idx="798">
                  <c:v>13.41525</c:v>
                </c:pt>
                <c:pt idx="799">
                  <c:v>13.43192</c:v>
                </c:pt>
                <c:pt idx="800">
                  <c:v>13.44858</c:v>
                </c:pt>
                <c:pt idx="801">
                  <c:v>13.465249999999999</c:v>
                </c:pt>
                <c:pt idx="802">
                  <c:v>13.481920000000001</c:v>
                </c:pt>
                <c:pt idx="803">
                  <c:v>13.49858</c:v>
                </c:pt>
                <c:pt idx="804">
                  <c:v>13.51525</c:v>
                </c:pt>
                <c:pt idx="805">
                  <c:v>13.53192</c:v>
                </c:pt>
                <c:pt idx="806">
                  <c:v>13.548579999999999</c:v>
                </c:pt>
                <c:pt idx="807">
                  <c:v>13.56517</c:v>
                </c:pt>
                <c:pt idx="808">
                  <c:v>13.58183</c:v>
                </c:pt>
                <c:pt idx="809">
                  <c:v>13.5985</c:v>
                </c:pt>
                <c:pt idx="810">
                  <c:v>13.615170000000001</c:v>
                </c:pt>
                <c:pt idx="811">
                  <c:v>13.631830000000001</c:v>
                </c:pt>
                <c:pt idx="812">
                  <c:v>13.6485</c:v>
                </c:pt>
                <c:pt idx="813">
                  <c:v>13.66517</c:v>
                </c:pt>
                <c:pt idx="814">
                  <c:v>13.68183</c:v>
                </c:pt>
                <c:pt idx="815">
                  <c:v>13.698499999999999</c:v>
                </c:pt>
                <c:pt idx="816">
                  <c:v>13.715170000000001</c:v>
                </c:pt>
                <c:pt idx="817">
                  <c:v>13.73183</c:v>
                </c:pt>
                <c:pt idx="818">
                  <c:v>13.7485</c:v>
                </c:pt>
                <c:pt idx="819">
                  <c:v>13.765169999999999</c:v>
                </c:pt>
                <c:pt idx="820">
                  <c:v>13.781829999999999</c:v>
                </c:pt>
                <c:pt idx="821">
                  <c:v>13.798500000000001</c:v>
                </c:pt>
                <c:pt idx="822">
                  <c:v>13.81517</c:v>
                </c:pt>
                <c:pt idx="823">
                  <c:v>13.83183</c:v>
                </c:pt>
                <c:pt idx="824">
                  <c:v>13.8485</c:v>
                </c:pt>
                <c:pt idx="825">
                  <c:v>13.865170000000001</c:v>
                </c:pt>
                <c:pt idx="826">
                  <c:v>13.881830000000001</c:v>
                </c:pt>
                <c:pt idx="827">
                  <c:v>13.8985</c:v>
                </c:pt>
                <c:pt idx="828">
                  <c:v>13.91517</c:v>
                </c:pt>
                <c:pt idx="829">
                  <c:v>13.93183</c:v>
                </c:pt>
                <c:pt idx="830">
                  <c:v>13.948499999999999</c:v>
                </c:pt>
                <c:pt idx="831">
                  <c:v>13.965170000000001</c:v>
                </c:pt>
                <c:pt idx="832">
                  <c:v>13.98183</c:v>
                </c:pt>
                <c:pt idx="833">
                  <c:v>13.9985</c:v>
                </c:pt>
                <c:pt idx="834">
                  <c:v>14.015169999999999</c:v>
                </c:pt>
                <c:pt idx="835">
                  <c:v>14.031829999999999</c:v>
                </c:pt>
                <c:pt idx="836">
                  <c:v>14.048500000000001</c:v>
                </c:pt>
                <c:pt idx="837">
                  <c:v>14.06517</c:v>
                </c:pt>
                <c:pt idx="838">
                  <c:v>14.08183</c:v>
                </c:pt>
                <c:pt idx="839">
                  <c:v>14.0985</c:v>
                </c:pt>
                <c:pt idx="840">
                  <c:v>14.115170000000001</c:v>
                </c:pt>
                <c:pt idx="841">
                  <c:v>14.131830000000001</c:v>
                </c:pt>
                <c:pt idx="842">
                  <c:v>14.1485</c:v>
                </c:pt>
                <c:pt idx="843">
                  <c:v>14.16517</c:v>
                </c:pt>
                <c:pt idx="844">
                  <c:v>14.18183</c:v>
                </c:pt>
                <c:pt idx="845">
                  <c:v>14.198499999999999</c:v>
                </c:pt>
                <c:pt idx="846">
                  <c:v>14.215170000000001</c:v>
                </c:pt>
                <c:pt idx="847">
                  <c:v>14.23183</c:v>
                </c:pt>
                <c:pt idx="848">
                  <c:v>14.2485</c:v>
                </c:pt>
                <c:pt idx="849">
                  <c:v>14.265169999999999</c:v>
                </c:pt>
                <c:pt idx="850">
                  <c:v>14.281829999999999</c:v>
                </c:pt>
                <c:pt idx="851">
                  <c:v>14.298500000000001</c:v>
                </c:pt>
                <c:pt idx="852">
                  <c:v>14.31517</c:v>
                </c:pt>
                <c:pt idx="853">
                  <c:v>14.33183</c:v>
                </c:pt>
                <c:pt idx="854">
                  <c:v>14.3485</c:v>
                </c:pt>
                <c:pt idx="855">
                  <c:v>14.365170000000001</c:v>
                </c:pt>
                <c:pt idx="856">
                  <c:v>14.381830000000001</c:v>
                </c:pt>
                <c:pt idx="857">
                  <c:v>14.3985</c:v>
                </c:pt>
                <c:pt idx="858">
                  <c:v>14.41517</c:v>
                </c:pt>
                <c:pt idx="859">
                  <c:v>14.43183</c:v>
                </c:pt>
                <c:pt idx="860">
                  <c:v>14.448499999999999</c:v>
                </c:pt>
                <c:pt idx="861">
                  <c:v>14.465170000000001</c:v>
                </c:pt>
                <c:pt idx="862">
                  <c:v>14.48183</c:v>
                </c:pt>
                <c:pt idx="863">
                  <c:v>14.498419999999999</c:v>
                </c:pt>
                <c:pt idx="864">
                  <c:v>14.515079999999999</c:v>
                </c:pt>
                <c:pt idx="865">
                  <c:v>14.531750000000001</c:v>
                </c:pt>
                <c:pt idx="866">
                  <c:v>14.54842</c:v>
                </c:pt>
                <c:pt idx="867">
                  <c:v>14.56508</c:v>
                </c:pt>
                <c:pt idx="868">
                  <c:v>14.58175</c:v>
                </c:pt>
                <c:pt idx="869">
                  <c:v>14.598420000000001</c:v>
                </c:pt>
                <c:pt idx="870">
                  <c:v>14.615080000000001</c:v>
                </c:pt>
                <c:pt idx="871">
                  <c:v>14.63175</c:v>
                </c:pt>
                <c:pt idx="872">
                  <c:v>14.64842</c:v>
                </c:pt>
                <c:pt idx="873">
                  <c:v>14.66508</c:v>
                </c:pt>
                <c:pt idx="874">
                  <c:v>14.681749999999999</c:v>
                </c:pt>
                <c:pt idx="875">
                  <c:v>14.69842</c:v>
                </c:pt>
                <c:pt idx="876">
                  <c:v>14.71508</c:v>
                </c:pt>
                <c:pt idx="877">
                  <c:v>14.73175</c:v>
                </c:pt>
                <c:pt idx="878">
                  <c:v>14.748419999999999</c:v>
                </c:pt>
                <c:pt idx="879">
                  <c:v>14.765079999999999</c:v>
                </c:pt>
                <c:pt idx="880">
                  <c:v>14.781750000000001</c:v>
                </c:pt>
                <c:pt idx="881">
                  <c:v>14.79842</c:v>
                </c:pt>
                <c:pt idx="882">
                  <c:v>14.81508</c:v>
                </c:pt>
                <c:pt idx="883">
                  <c:v>14.83175</c:v>
                </c:pt>
                <c:pt idx="884">
                  <c:v>14.848420000000001</c:v>
                </c:pt>
                <c:pt idx="885">
                  <c:v>14.865080000000001</c:v>
                </c:pt>
                <c:pt idx="886">
                  <c:v>14.88175</c:v>
                </c:pt>
                <c:pt idx="887">
                  <c:v>14.89842</c:v>
                </c:pt>
                <c:pt idx="888">
                  <c:v>14.91508</c:v>
                </c:pt>
                <c:pt idx="889">
                  <c:v>14.931749999999999</c:v>
                </c:pt>
                <c:pt idx="890">
                  <c:v>14.94842</c:v>
                </c:pt>
                <c:pt idx="891">
                  <c:v>14.96508</c:v>
                </c:pt>
                <c:pt idx="892">
                  <c:v>14.98175</c:v>
                </c:pt>
                <c:pt idx="893">
                  <c:v>14.998419999999999</c:v>
                </c:pt>
                <c:pt idx="894">
                  <c:v>15.015079999999999</c:v>
                </c:pt>
                <c:pt idx="895">
                  <c:v>15.031750000000001</c:v>
                </c:pt>
                <c:pt idx="896">
                  <c:v>15.04842</c:v>
                </c:pt>
                <c:pt idx="897">
                  <c:v>15.06508</c:v>
                </c:pt>
                <c:pt idx="898">
                  <c:v>15.08175</c:v>
                </c:pt>
                <c:pt idx="899">
                  <c:v>15.098420000000001</c:v>
                </c:pt>
                <c:pt idx="900">
                  <c:v>15.115080000000001</c:v>
                </c:pt>
                <c:pt idx="901">
                  <c:v>15.13175</c:v>
                </c:pt>
                <c:pt idx="902">
                  <c:v>15.14842</c:v>
                </c:pt>
                <c:pt idx="903">
                  <c:v>15.16508</c:v>
                </c:pt>
                <c:pt idx="904">
                  <c:v>15.181749999999999</c:v>
                </c:pt>
                <c:pt idx="905">
                  <c:v>15.19842</c:v>
                </c:pt>
                <c:pt idx="906">
                  <c:v>15.21508</c:v>
                </c:pt>
                <c:pt idx="907">
                  <c:v>15.23175</c:v>
                </c:pt>
                <c:pt idx="908">
                  <c:v>15.248419999999999</c:v>
                </c:pt>
                <c:pt idx="909">
                  <c:v>15.265079999999999</c:v>
                </c:pt>
                <c:pt idx="910">
                  <c:v>15.281750000000001</c:v>
                </c:pt>
                <c:pt idx="911">
                  <c:v>15.29842</c:v>
                </c:pt>
                <c:pt idx="912">
                  <c:v>15.31508</c:v>
                </c:pt>
                <c:pt idx="913">
                  <c:v>15.33175</c:v>
                </c:pt>
                <c:pt idx="914">
                  <c:v>15.348420000000001</c:v>
                </c:pt>
                <c:pt idx="915">
                  <c:v>15.365080000000001</c:v>
                </c:pt>
                <c:pt idx="916">
                  <c:v>15.38175</c:v>
                </c:pt>
                <c:pt idx="917">
                  <c:v>15.39842</c:v>
                </c:pt>
                <c:pt idx="918">
                  <c:v>15.41508</c:v>
                </c:pt>
                <c:pt idx="919">
                  <c:v>15.431749999999999</c:v>
                </c:pt>
                <c:pt idx="920">
                  <c:v>15.44833</c:v>
                </c:pt>
                <c:pt idx="921">
                  <c:v>15.465</c:v>
                </c:pt>
                <c:pt idx="922">
                  <c:v>15.481669999999999</c:v>
                </c:pt>
                <c:pt idx="923">
                  <c:v>15.498329999999999</c:v>
                </c:pt>
                <c:pt idx="924">
                  <c:v>15.515000000000001</c:v>
                </c:pt>
                <c:pt idx="925">
                  <c:v>15.53167</c:v>
                </c:pt>
                <c:pt idx="926">
                  <c:v>15.54833</c:v>
                </c:pt>
                <c:pt idx="927">
                  <c:v>15.565</c:v>
                </c:pt>
                <c:pt idx="928">
                  <c:v>15.581670000000001</c:v>
                </c:pt>
                <c:pt idx="929">
                  <c:v>15.598330000000001</c:v>
                </c:pt>
                <c:pt idx="930">
                  <c:v>15.615</c:v>
                </c:pt>
                <c:pt idx="931">
                  <c:v>15.63167</c:v>
                </c:pt>
                <c:pt idx="932">
                  <c:v>15.64833</c:v>
                </c:pt>
                <c:pt idx="933">
                  <c:v>15.664999999999999</c:v>
                </c:pt>
                <c:pt idx="934">
                  <c:v>15.68167</c:v>
                </c:pt>
                <c:pt idx="935">
                  <c:v>15.69833</c:v>
                </c:pt>
                <c:pt idx="936">
                  <c:v>15.715</c:v>
                </c:pt>
                <c:pt idx="937">
                  <c:v>15.731669999999999</c:v>
                </c:pt>
                <c:pt idx="938">
                  <c:v>15.748329999999999</c:v>
                </c:pt>
                <c:pt idx="939">
                  <c:v>15.765000000000001</c:v>
                </c:pt>
                <c:pt idx="940">
                  <c:v>15.78167</c:v>
                </c:pt>
                <c:pt idx="941">
                  <c:v>15.79833</c:v>
                </c:pt>
                <c:pt idx="942">
                  <c:v>15.815</c:v>
                </c:pt>
                <c:pt idx="943">
                  <c:v>15.831670000000001</c:v>
                </c:pt>
                <c:pt idx="944">
                  <c:v>15.848330000000001</c:v>
                </c:pt>
                <c:pt idx="945">
                  <c:v>15.865</c:v>
                </c:pt>
                <c:pt idx="946">
                  <c:v>15.88167</c:v>
                </c:pt>
                <c:pt idx="947">
                  <c:v>15.89833</c:v>
                </c:pt>
                <c:pt idx="948">
                  <c:v>15.914999999999999</c:v>
                </c:pt>
                <c:pt idx="949">
                  <c:v>15.93167</c:v>
                </c:pt>
                <c:pt idx="950">
                  <c:v>15.94833</c:v>
                </c:pt>
                <c:pt idx="951">
                  <c:v>15.965</c:v>
                </c:pt>
                <c:pt idx="952">
                  <c:v>15.981669999999999</c:v>
                </c:pt>
                <c:pt idx="953">
                  <c:v>15.998329999999999</c:v>
                </c:pt>
                <c:pt idx="954">
                  <c:v>16.015000000000001</c:v>
                </c:pt>
                <c:pt idx="955">
                  <c:v>16.031669999999998</c:v>
                </c:pt>
                <c:pt idx="956">
                  <c:v>16.04833</c:v>
                </c:pt>
                <c:pt idx="957">
                  <c:v>16.065000000000001</c:v>
                </c:pt>
                <c:pt idx="958">
                  <c:v>16.081669999999999</c:v>
                </c:pt>
                <c:pt idx="959">
                  <c:v>16.098330000000001</c:v>
                </c:pt>
                <c:pt idx="960">
                  <c:v>16.114999999999998</c:v>
                </c:pt>
                <c:pt idx="961">
                  <c:v>16.13167</c:v>
                </c:pt>
                <c:pt idx="962">
                  <c:v>16.148330000000001</c:v>
                </c:pt>
                <c:pt idx="963">
                  <c:v>16.164999999999999</c:v>
                </c:pt>
                <c:pt idx="964">
                  <c:v>16.18167</c:v>
                </c:pt>
                <c:pt idx="965">
                  <c:v>16.198329999999999</c:v>
                </c:pt>
                <c:pt idx="966">
                  <c:v>16.215</c:v>
                </c:pt>
                <c:pt idx="967">
                  <c:v>16.231670000000001</c:v>
                </c:pt>
                <c:pt idx="968">
                  <c:v>16.248329999999999</c:v>
                </c:pt>
                <c:pt idx="969">
                  <c:v>16.265000000000001</c:v>
                </c:pt>
                <c:pt idx="970">
                  <c:v>16.281669999999998</c:v>
                </c:pt>
                <c:pt idx="971">
                  <c:v>16.29833</c:v>
                </c:pt>
                <c:pt idx="972">
                  <c:v>16.315000000000001</c:v>
                </c:pt>
                <c:pt idx="973">
                  <c:v>16.331669999999999</c:v>
                </c:pt>
                <c:pt idx="974">
                  <c:v>16.348330000000001</c:v>
                </c:pt>
                <c:pt idx="975">
                  <c:v>16.364999999999998</c:v>
                </c:pt>
                <c:pt idx="976">
                  <c:v>16.38167</c:v>
                </c:pt>
                <c:pt idx="977">
                  <c:v>16.398330000000001</c:v>
                </c:pt>
                <c:pt idx="978">
                  <c:v>16.414919999999999</c:v>
                </c:pt>
                <c:pt idx="979">
                  <c:v>16.43158</c:v>
                </c:pt>
                <c:pt idx="980">
                  <c:v>16.448250000000002</c:v>
                </c:pt>
                <c:pt idx="981">
                  <c:v>16.464919999999999</c:v>
                </c:pt>
                <c:pt idx="982">
                  <c:v>16.481580000000001</c:v>
                </c:pt>
                <c:pt idx="983">
                  <c:v>16.498249999999999</c:v>
                </c:pt>
                <c:pt idx="984">
                  <c:v>16.51492</c:v>
                </c:pt>
                <c:pt idx="985">
                  <c:v>16.531580000000002</c:v>
                </c:pt>
                <c:pt idx="986">
                  <c:v>16.548249999999999</c:v>
                </c:pt>
                <c:pt idx="987">
                  <c:v>16.564920000000001</c:v>
                </c:pt>
                <c:pt idx="988">
                  <c:v>16.581579999999999</c:v>
                </c:pt>
                <c:pt idx="989">
                  <c:v>16.59825</c:v>
                </c:pt>
                <c:pt idx="990">
                  <c:v>16.614920000000001</c:v>
                </c:pt>
                <c:pt idx="991">
                  <c:v>16.63158</c:v>
                </c:pt>
                <c:pt idx="992">
                  <c:v>16.648250000000001</c:v>
                </c:pt>
                <c:pt idx="993">
                  <c:v>16.664919999999999</c:v>
                </c:pt>
                <c:pt idx="994">
                  <c:v>16.68158</c:v>
                </c:pt>
                <c:pt idx="995">
                  <c:v>16.698250000000002</c:v>
                </c:pt>
                <c:pt idx="996">
                  <c:v>16.714919999999999</c:v>
                </c:pt>
                <c:pt idx="997">
                  <c:v>16.731580000000001</c:v>
                </c:pt>
                <c:pt idx="998">
                  <c:v>16.748249999999999</c:v>
                </c:pt>
                <c:pt idx="999">
                  <c:v>16.76492</c:v>
                </c:pt>
                <c:pt idx="1000">
                  <c:v>16.781580000000002</c:v>
                </c:pt>
                <c:pt idx="1001">
                  <c:v>16.798249999999999</c:v>
                </c:pt>
                <c:pt idx="1002">
                  <c:v>16.814920000000001</c:v>
                </c:pt>
                <c:pt idx="1003">
                  <c:v>16.831579999999999</c:v>
                </c:pt>
                <c:pt idx="1004">
                  <c:v>16.84825</c:v>
                </c:pt>
                <c:pt idx="1005">
                  <c:v>16.864920000000001</c:v>
                </c:pt>
                <c:pt idx="1006">
                  <c:v>16.88158</c:v>
                </c:pt>
                <c:pt idx="1007">
                  <c:v>16.898250000000001</c:v>
                </c:pt>
                <c:pt idx="1008">
                  <c:v>16.914919999999999</c:v>
                </c:pt>
                <c:pt idx="1009">
                  <c:v>16.93158</c:v>
                </c:pt>
                <c:pt idx="1010">
                  <c:v>16.948250000000002</c:v>
                </c:pt>
                <c:pt idx="1011">
                  <c:v>16.964919999999999</c:v>
                </c:pt>
                <c:pt idx="1012">
                  <c:v>16.981580000000001</c:v>
                </c:pt>
                <c:pt idx="1013">
                  <c:v>16.998249999999999</c:v>
                </c:pt>
                <c:pt idx="1014">
                  <c:v>17.01492</c:v>
                </c:pt>
                <c:pt idx="1015">
                  <c:v>17.031580000000002</c:v>
                </c:pt>
                <c:pt idx="1016">
                  <c:v>17.048249999999999</c:v>
                </c:pt>
                <c:pt idx="1017">
                  <c:v>17.064920000000001</c:v>
                </c:pt>
                <c:pt idx="1018">
                  <c:v>17.081579999999999</c:v>
                </c:pt>
                <c:pt idx="1019">
                  <c:v>17.09825</c:v>
                </c:pt>
                <c:pt idx="1020">
                  <c:v>17.114920000000001</c:v>
                </c:pt>
                <c:pt idx="1021">
                  <c:v>17.13158</c:v>
                </c:pt>
                <c:pt idx="1022">
                  <c:v>17.148250000000001</c:v>
                </c:pt>
                <c:pt idx="1023">
                  <c:v>17.164919999999999</c:v>
                </c:pt>
                <c:pt idx="1024">
                  <c:v>17.18158</c:v>
                </c:pt>
                <c:pt idx="1025">
                  <c:v>17.198250000000002</c:v>
                </c:pt>
                <c:pt idx="1026">
                  <c:v>17.214919999999999</c:v>
                </c:pt>
                <c:pt idx="1027">
                  <c:v>17.231580000000001</c:v>
                </c:pt>
                <c:pt idx="1028">
                  <c:v>17.248249999999999</c:v>
                </c:pt>
                <c:pt idx="1029">
                  <c:v>17.26492</c:v>
                </c:pt>
                <c:pt idx="1030">
                  <c:v>17.281580000000002</c:v>
                </c:pt>
                <c:pt idx="1031">
                  <c:v>17.298249999999999</c:v>
                </c:pt>
                <c:pt idx="1032">
                  <c:v>17.314920000000001</c:v>
                </c:pt>
                <c:pt idx="1033">
                  <c:v>17.331579999999999</c:v>
                </c:pt>
                <c:pt idx="1034">
                  <c:v>17.34825</c:v>
                </c:pt>
                <c:pt idx="1035">
                  <c:v>17.364830000000001</c:v>
                </c:pt>
                <c:pt idx="1036">
                  <c:v>17.381499999999999</c:v>
                </c:pt>
                <c:pt idx="1037">
                  <c:v>17.39817</c:v>
                </c:pt>
                <c:pt idx="1038">
                  <c:v>17.414829999999998</c:v>
                </c:pt>
                <c:pt idx="1039">
                  <c:v>17.4315</c:v>
                </c:pt>
                <c:pt idx="1040">
                  <c:v>17.448170000000001</c:v>
                </c:pt>
                <c:pt idx="1041">
                  <c:v>17.464829999999999</c:v>
                </c:pt>
                <c:pt idx="1042">
                  <c:v>17.4815</c:v>
                </c:pt>
                <c:pt idx="1043">
                  <c:v>17.498169999999998</c:v>
                </c:pt>
                <c:pt idx="1044">
                  <c:v>17.51483</c:v>
                </c:pt>
                <c:pt idx="1045">
                  <c:v>17.531500000000001</c:v>
                </c:pt>
                <c:pt idx="1046">
                  <c:v>17.548169999999999</c:v>
                </c:pt>
                <c:pt idx="1047">
                  <c:v>17.564830000000001</c:v>
                </c:pt>
                <c:pt idx="1048">
                  <c:v>17.581499999999998</c:v>
                </c:pt>
                <c:pt idx="1049">
                  <c:v>17.59817</c:v>
                </c:pt>
                <c:pt idx="1050">
                  <c:v>17.614830000000001</c:v>
                </c:pt>
                <c:pt idx="1051">
                  <c:v>17.631499999999999</c:v>
                </c:pt>
                <c:pt idx="1052">
                  <c:v>17.64817</c:v>
                </c:pt>
                <c:pt idx="1053">
                  <c:v>17.664829999999998</c:v>
                </c:pt>
                <c:pt idx="1054">
                  <c:v>17.6815</c:v>
                </c:pt>
                <c:pt idx="1055">
                  <c:v>17.698170000000001</c:v>
                </c:pt>
                <c:pt idx="1056">
                  <c:v>17.714829999999999</c:v>
                </c:pt>
                <c:pt idx="1057">
                  <c:v>17.7315</c:v>
                </c:pt>
                <c:pt idx="1058">
                  <c:v>17.748169999999998</c:v>
                </c:pt>
                <c:pt idx="1059">
                  <c:v>17.76483</c:v>
                </c:pt>
                <c:pt idx="1060">
                  <c:v>17.781500000000001</c:v>
                </c:pt>
                <c:pt idx="1061">
                  <c:v>17.798169999999999</c:v>
                </c:pt>
                <c:pt idx="1062">
                  <c:v>17.814830000000001</c:v>
                </c:pt>
                <c:pt idx="1063">
                  <c:v>17.831499999999998</c:v>
                </c:pt>
                <c:pt idx="1064">
                  <c:v>17.84817</c:v>
                </c:pt>
                <c:pt idx="1065">
                  <c:v>17.864830000000001</c:v>
                </c:pt>
                <c:pt idx="1066">
                  <c:v>17.881499999999999</c:v>
                </c:pt>
                <c:pt idx="1067">
                  <c:v>17.89817</c:v>
                </c:pt>
                <c:pt idx="1068">
                  <c:v>17.914829999999998</c:v>
                </c:pt>
                <c:pt idx="1069">
                  <c:v>17.9315</c:v>
                </c:pt>
                <c:pt idx="1070">
                  <c:v>17.948170000000001</c:v>
                </c:pt>
                <c:pt idx="1071">
                  <c:v>17.964829999999999</c:v>
                </c:pt>
                <c:pt idx="1072">
                  <c:v>17.9815</c:v>
                </c:pt>
                <c:pt idx="1073">
                  <c:v>17.998169999999998</c:v>
                </c:pt>
                <c:pt idx="1074">
                  <c:v>18.01483</c:v>
                </c:pt>
                <c:pt idx="1075">
                  <c:v>18.031500000000001</c:v>
                </c:pt>
                <c:pt idx="1076">
                  <c:v>18.048169999999999</c:v>
                </c:pt>
                <c:pt idx="1077">
                  <c:v>18.064830000000001</c:v>
                </c:pt>
                <c:pt idx="1078">
                  <c:v>18.081499999999998</c:v>
                </c:pt>
                <c:pt idx="1079">
                  <c:v>18.09817</c:v>
                </c:pt>
                <c:pt idx="1080">
                  <c:v>18.114830000000001</c:v>
                </c:pt>
                <c:pt idx="1081">
                  <c:v>18.131499999999999</c:v>
                </c:pt>
                <c:pt idx="1082">
                  <c:v>18.14817</c:v>
                </c:pt>
                <c:pt idx="1083">
                  <c:v>18.164829999999998</c:v>
                </c:pt>
                <c:pt idx="1084">
                  <c:v>18.1815</c:v>
                </c:pt>
                <c:pt idx="1085">
                  <c:v>18.198170000000001</c:v>
                </c:pt>
                <c:pt idx="1086">
                  <c:v>18.214829999999999</c:v>
                </c:pt>
                <c:pt idx="1087">
                  <c:v>18.2315</c:v>
                </c:pt>
                <c:pt idx="1088">
                  <c:v>18.248169999999998</c:v>
                </c:pt>
                <c:pt idx="1089">
                  <c:v>18.26483</c:v>
                </c:pt>
                <c:pt idx="1090">
                  <c:v>18.281500000000001</c:v>
                </c:pt>
                <c:pt idx="1091">
                  <c:v>18.298169999999999</c:v>
                </c:pt>
                <c:pt idx="1092">
                  <c:v>18.31475</c:v>
                </c:pt>
                <c:pt idx="1093">
                  <c:v>18.331420000000001</c:v>
                </c:pt>
                <c:pt idx="1094">
                  <c:v>18.34808</c:v>
                </c:pt>
                <c:pt idx="1095">
                  <c:v>18.364750000000001</c:v>
                </c:pt>
                <c:pt idx="1096">
                  <c:v>18.381419999999999</c:v>
                </c:pt>
                <c:pt idx="1097">
                  <c:v>18.39808</c:v>
                </c:pt>
                <c:pt idx="1098">
                  <c:v>18.414750000000002</c:v>
                </c:pt>
                <c:pt idx="1099">
                  <c:v>18.431419999999999</c:v>
                </c:pt>
                <c:pt idx="1100">
                  <c:v>18.448080000000001</c:v>
                </c:pt>
                <c:pt idx="1101">
                  <c:v>18.464749999999999</c:v>
                </c:pt>
                <c:pt idx="1102">
                  <c:v>18.48142</c:v>
                </c:pt>
                <c:pt idx="1103">
                  <c:v>18.498080000000002</c:v>
                </c:pt>
                <c:pt idx="1104">
                  <c:v>18.514749999999999</c:v>
                </c:pt>
                <c:pt idx="1105">
                  <c:v>18.531420000000001</c:v>
                </c:pt>
                <c:pt idx="1106">
                  <c:v>18.548079999999999</c:v>
                </c:pt>
                <c:pt idx="1107">
                  <c:v>18.56475</c:v>
                </c:pt>
                <c:pt idx="1108">
                  <c:v>18.581420000000001</c:v>
                </c:pt>
                <c:pt idx="1109">
                  <c:v>18.59808</c:v>
                </c:pt>
                <c:pt idx="1110">
                  <c:v>18.614750000000001</c:v>
                </c:pt>
                <c:pt idx="1111">
                  <c:v>18.631419999999999</c:v>
                </c:pt>
                <c:pt idx="1112">
                  <c:v>18.64808</c:v>
                </c:pt>
                <c:pt idx="1113">
                  <c:v>18.664750000000002</c:v>
                </c:pt>
                <c:pt idx="1114">
                  <c:v>18.681419999999999</c:v>
                </c:pt>
                <c:pt idx="1115">
                  <c:v>18.698080000000001</c:v>
                </c:pt>
                <c:pt idx="1116">
                  <c:v>18.714749999999999</c:v>
                </c:pt>
                <c:pt idx="1117">
                  <c:v>18.73142</c:v>
                </c:pt>
                <c:pt idx="1118">
                  <c:v>18.748080000000002</c:v>
                </c:pt>
                <c:pt idx="1119">
                  <c:v>18.764749999999999</c:v>
                </c:pt>
                <c:pt idx="1120">
                  <c:v>18.781420000000001</c:v>
                </c:pt>
                <c:pt idx="1121">
                  <c:v>18.798079999999999</c:v>
                </c:pt>
                <c:pt idx="1122">
                  <c:v>18.81475</c:v>
                </c:pt>
                <c:pt idx="1123">
                  <c:v>18.831420000000001</c:v>
                </c:pt>
                <c:pt idx="1124">
                  <c:v>18.84808</c:v>
                </c:pt>
                <c:pt idx="1125">
                  <c:v>18.864750000000001</c:v>
                </c:pt>
                <c:pt idx="1126">
                  <c:v>18.881419999999999</c:v>
                </c:pt>
                <c:pt idx="1127">
                  <c:v>18.89808</c:v>
                </c:pt>
                <c:pt idx="1128">
                  <c:v>18.914750000000002</c:v>
                </c:pt>
                <c:pt idx="1129">
                  <c:v>18.931419999999999</c:v>
                </c:pt>
                <c:pt idx="1130">
                  <c:v>18.948080000000001</c:v>
                </c:pt>
                <c:pt idx="1131">
                  <c:v>18.964749999999999</c:v>
                </c:pt>
                <c:pt idx="1132">
                  <c:v>18.98142</c:v>
                </c:pt>
                <c:pt idx="1133">
                  <c:v>18.998080000000002</c:v>
                </c:pt>
                <c:pt idx="1134">
                  <c:v>19.014749999999999</c:v>
                </c:pt>
                <c:pt idx="1135">
                  <c:v>19.031420000000001</c:v>
                </c:pt>
                <c:pt idx="1136">
                  <c:v>19.048079999999999</c:v>
                </c:pt>
                <c:pt idx="1137">
                  <c:v>19.06475</c:v>
                </c:pt>
                <c:pt idx="1138">
                  <c:v>19.081420000000001</c:v>
                </c:pt>
                <c:pt idx="1139">
                  <c:v>19.09808</c:v>
                </c:pt>
                <c:pt idx="1140">
                  <c:v>19.114750000000001</c:v>
                </c:pt>
                <c:pt idx="1141">
                  <c:v>19.131419999999999</c:v>
                </c:pt>
                <c:pt idx="1142">
                  <c:v>19.14808</c:v>
                </c:pt>
                <c:pt idx="1143">
                  <c:v>19.164750000000002</c:v>
                </c:pt>
                <c:pt idx="1144">
                  <c:v>19.181419999999999</c:v>
                </c:pt>
                <c:pt idx="1145">
                  <c:v>19.198080000000001</c:v>
                </c:pt>
                <c:pt idx="1146">
                  <c:v>19.214749999999999</c:v>
                </c:pt>
                <c:pt idx="1147">
                  <c:v>19.23142</c:v>
                </c:pt>
                <c:pt idx="1148">
                  <c:v>19.248080000000002</c:v>
                </c:pt>
                <c:pt idx="1149">
                  <c:v>19.264669999999999</c:v>
                </c:pt>
                <c:pt idx="1150">
                  <c:v>19.281330000000001</c:v>
                </c:pt>
                <c:pt idx="1151">
                  <c:v>19.297999999999998</c:v>
                </c:pt>
                <c:pt idx="1152">
                  <c:v>19.31467</c:v>
                </c:pt>
                <c:pt idx="1153">
                  <c:v>19.331330000000001</c:v>
                </c:pt>
                <c:pt idx="1154">
                  <c:v>19.347999999999999</c:v>
                </c:pt>
                <c:pt idx="1155">
                  <c:v>19.36467</c:v>
                </c:pt>
                <c:pt idx="1156">
                  <c:v>19.381329999999998</c:v>
                </c:pt>
                <c:pt idx="1157">
                  <c:v>19.398</c:v>
                </c:pt>
                <c:pt idx="1158">
                  <c:v>19.414670000000001</c:v>
                </c:pt>
                <c:pt idx="1159">
                  <c:v>19.431329999999999</c:v>
                </c:pt>
                <c:pt idx="1160">
                  <c:v>19.448</c:v>
                </c:pt>
                <c:pt idx="1161">
                  <c:v>19.464670000000002</c:v>
                </c:pt>
                <c:pt idx="1162">
                  <c:v>19.48133</c:v>
                </c:pt>
                <c:pt idx="1163">
                  <c:v>19.498000000000001</c:v>
                </c:pt>
                <c:pt idx="1164">
                  <c:v>19.514669999999999</c:v>
                </c:pt>
                <c:pt idx="1165">
                  <c:v>19.531330000000001</c:v>
                </c:pt>
                <c:pt idx="1166">
                  <c:v>19.547999999999998</c:v>
                </c:pt>
                <c:pt idx="1167">
                  <c:v>19.56467</c:v>
                </c:pt>
                <c:pt idx="1168">
                  <c:v>19.581330000000001</c:v>
                </c:pt>
                <c:pt idx="1169">
                  <c:v>19.597999999999999</c:v>
                </c:pt>
                <c:pt idx="1170">
                  <c:v>19.61467</c:v>
                </c:pt>
                <c:pt idx="1171">
                  <c:v>19.631329999999998</c:v>
                </c:pt>
                <c:pt idx="1172">
                  <c:v>19.648</c:v>
                </c:pt>
                <c:pt idx="1173">
                  <c:v>19.664670000000001</c:v>
                </c:pt>
                <c:pt idx="1174">
                  <c:v>19.681329999999999</c:v>
                </c:pt>
                <c:pt idx="1175">
                  <c:v>19.698</c:v>
                </c:pt>
                <c:pt idx="1176">
                  <c:v>19.714670000000002</c:v>
                </c:pt>
                <c:pt idx="1177">
                  <c:v>19.73133</c:v>
                </c:pt>
                <c:pt idx="1178">
                  <c:v>19.748000000000001</c:v>
                </c:pt>
                <c:pt idx="1179">
                  <c:v>19.764669999999999</c:v>
                </c:pt>
                <c:pt idx="1180">
                  <c:v>19.781330000000001</c:v>
                </c:pt>
                <c:pt idx="1181">
                  <c:v>19.797999999999998</c:v>
                </c:pt>
                <c:pt idx="1182">
                  <c:v>19.81467</c:v>
                </c:pt>
                <c:pt idx="1183">
                  <c:v>19.831330000000001</c:v>
                </c:pt>
                <c:pt idx="1184">
                  <c:v>19.847999999999999</c:v>
                </c:pt>
                <c:pt idx="1185">
                  <c:v>19.86467</c:v>
                </c:pt>
                <c:pt idx="1186">
                  <c:v>19.881329999999998</c:v>
                </c:pt>
                <c:pt idx="1187">
                  <c:v>19.898</c:v>
                </c:pt>
                <c:pt idx="1188">
                  <c:v>19.914670000000001</c:v>
                </c:pt>
                <c:pt idx="1189">
                  <c:v>19.931329999999999</c:v>
                </c:pt>
                <c:pt idx="1190">
                  <c:v>19.948</c:v>
                </c:pt>
                <c:pt idx="1191">
                  <c:v>19.964670000000002</c:v>
                </c:pt>
                <c:pt idx="1192">
                  <c:v>19.98133</c:v>
                </c:pt>
                <c:pt idx="1193">
                  <c:v>19.998000000000001</c:v>
                </c:pt>
                <c:pt idx="1194">
                  <c:v>20.014669999999999</c:v>
                </c:pt>
                <c:pt idx="1195">
                  <c:v>20.031330000000001</c:v>
                </c:pt>
                <c:pt idx="1196">
                  <c:v>20.047999999999998</c:v>
                </c:pt>
                <c:pt idx="1197">
                  <c:v>20.06467</c:v>
                </c:pt>
                <c:pt idx="1198">
                  <c:v>20.081330000000001</c:v>
                </c:pt>
                <c:pt idx="1199">
                  <c:v>20.097999999999999</c:v>
                </c:pt>
                <c:pt idx="1200">
                  <c:v>20.11467</c:v>
                </c:pt>
                <c:pt idx="1201">
                  <c:v>20.131329999999998</c:v>
                </c:pt>
                <c:pt idx="1202">
                  <c:v>20.148</c:v>
                </c:pt>
                <c:pt idx="1203">
                  <c:v>20.164670000000001</c:v>
                </c:pt>
                <c:pt idx="1204">
                  <c:v>20.181329999999999</c:v>
                </c:pt>
                <c:pt idx="1205">
                  <c:v>20.198</c:v>
                </c:pt>
                <c:pt idx="1206">
                  <c:v>20.214670000000002</c:v>
                </c:pt>
                <c:pt idx="1207">
                  <c:v>20.231249999999999</c:v>
                </c:pt>
                <c:pt idx="1208">
                  <c:v>20.247920000000001</c:v>
                </c:pt>
                <c:pt idx="1209">
                  <c:v>20.264579999999999</c:v>
                </c:pt>
                <c:pt idx="1210">
                  <c:v>20.28125</c:v>
                </c:pt>
                <c:pt idx="1211">
                  <c:v>20.297920000000001</c:v>
                </c:pt>
                <c:pt idx="1212">
                  <c:v>20.314579999999999</c:v>
                </c:pt>
                <c:pt idx="1213">
                  <c:v>20.331250000000001</c:v>
                </c:pt>
                <c:pt idx="1214">
                  <c:v>20.347919999999998</c:v>
                </c:pt>
                <c:pt idx="1215">
                  <c:v>20.36458</c:v>
                </c:pt>
                <c:pt idx="1216">
                  <c:v>20.381250000000001</c:v>
                </c:pt>
                <c:pt idx="1217">
                  <c:v>20.397919999999999</c:v>
                </c:pt>
                <c:pt idx="1218">
                  <c:v>20.414580000000001</c:v>
                </c:pt>
                <c:pt idx="1219">
                  <c:v>20.431249999999999</c:v>
                </c:pt>
                <c:pt idx="1220">
                  <c:v>20.44792</c:v>
                </c:pt>
                <c:pt idx="1221">
                  <c:v>20.464580000000002</c:v>
                </c:pt>
                <c:pt idx="1222">
                  <c:v>20.481249999999999</c:v>
                </c:pt>
                <c:pt idx="1223">
                  <c:v>20.497920000000001</c:v>
                </c:pt>
                <c:pt idx="1224">
                  <c:v>20.514579999999999</c:v>
                </c:pt>
                <c:pt idx="1225">
                  <c:v>20.53125</c:v>
                </c:pt>
                <c:pt idx="1226">
                  <c:v>20.547920000000001</c:v>
                </c:pt>
                <c:pt idx="1227">
                  <c:v>20.564579999999999</c:v>
                </c:pt>
                <c:pt idx="1228">
                  <c:v>20.581250000000001</c:v>
                </c:pt>
                <c:pt idx="1229">
                  <c:v>20.597919999999998</c:v>
                </c:pt>
                <c:pt idx="1230">
                  <c:v>20.61458</c:v>
                </c:pt>
                <c:pt idx="1231">
                  <c:v>20.631250000000001</c:v>
                </c:pt>
                <c:pt idx="1232">
                  <c:v>20.647919999999999</c:v>
                </c:pt>
                <c:pt idx="1233">
                  <c:v>20.664580000000001</c:v>
                </c:pt>
                <c:pt idx="1234">
                  <c:v>20.681249999999999</c:v>
                </c:pt>
                <c:pt idx="1235">
                  <c:v>20.69792</c:v>
                </c:pt>
                <c:pt idx="1236">
                  <c:v>20.714580000000002</c:v>
                </c:pt>
                <c:pt idx="1237">
                  <c:v>20.731249999999999</c:v>
                </c:pt>
                <c:pt idx="1238">
                  <c:v>20.747920000000001</c:v>
                </c:pt>
                <c:pt idx="1239">
                  <c:v>20.764579999999999</c:v>
                </c:pt>
                <c:pt idx="1240">
                  <c:v>20.78125</c:v>
                </c:pt>
                <c:pt idx="1241">
                  <c:v>20.797920000000001</c:v>
                </c:pt>
                <c:pt idx="1242">
                  <c:v>20.814579999999999</c:v>
                </c:pt>
                <c:pt idx="1243">
                  <c:v>20.831250000000001</c:v>
                </c:pt>
                <c:pt idx="1244">
                  <c:v>20.847919999999998</c:v>
                </c:pt>
                <c:pt idx="1245">
                  <c:v>20.86458</c:v>
                </c:pt>
                <c:pt idx="1246">
                  <c:v>20.881250000000001</c:v>
                </c:pt>
                <c:pt idx="1247">
                  <c:v>20.897919999999999</c:v>
                </c:pt>
                <c:pt idx="1248">
                  <c:v>20.914580000000001</c:v>
                </c:pt>
                <c:pt idx="1249">
                  <c:v>20.931249999999999</c:v>
                </c:pt>
                <c:pt idx="1250">
                  <c:v>20.94792</c:v>
                </c:pt>
                <c:pt idx="1251">
                  <c:v>20.964580000000002</c:v>
                </c:pt>
                <c:pt idx="1252">
                  <c:v>20.981249999999999</c:v>
                </c:pt>
                <c:pt idx="1253">
                  <c:v>20.997920000000001</c:v>
                </c:pt>
                <c:pt idx="1254">
                  <c:v>21.014579999999999</c:v>
                </c:pt>
                <c:pt idx="1255">
                  <c:v>21.03125</c:v>
                </c:pt>
                <c:pt idx="1256">
                  <c:v>21.047920000000001</c:v>
                </c:pt>
                <c:pt idx="1257">
                  <c:v>21.064579999999999</c:v>
                </c:pt>
                <c:pt idx="1258">
                  <c:v>21.081250000000001</c:v>
                </c:pt>
                <c:pt idx="1259">
                  <c:v>21.097919999999998</c:v>
                </c:pt>
                <c:pt idx="1260">
                  <c:v>21.11458</c:v>
                </c:pt>
                <c:pt idx="1261">
                  <c:v>21.131250000000001</c:v>
                </c:pt>
                <c:pt idx="1262">
                  <c:v>21.147919999999999</c:v>
                </c:pt>
                <c:pt idx="1263">
                  <c:v>21.164580000000001</c:v>
                </c:pt>
                <c:pt idx="1264">
                  <c:v>21.181170000000002</c:v>
                </c:pt>
                <c:pt idx="1265">
                  <c:v>21.19783</c:v>
                </c:pt>
                <c:pt idx="1266">
                  <c:v>21.214500000000001</c:v>
                </c:pt>
                <c:pt idx="1267">
                  <c:v>21.231169999999999</c:v>
                </c:pt>
                <c:pt idx="1268">
                  <c:v>21.24783</c:v>
                </c:pt>
                <c:pt idx="1269">
                  <c:v>21.264500000000002</c:v>
                </c:pt>
                <c:pt idx="1270">
                  <c:v>21.281169999999999</c:v>
                </c:pt>
                <c:pt idx="1271">
                  <c:v>21.297830000000001</c:v>
                </c:pt>
                <c:pt idx="1272">
                  <c:v>21.314499999999999</c:v>
                </c:pt>
                <c:pt idx="1273">
                  <c:v>21.33117</c:v>
                </c:pt>
                <c:pt idx="1274">
                  <c:v>21.347829999999998</c:v>
                </c:pt>
                <c:pt idx="1275">
                  <c:v>21.3645</c:v>
                </c:pt>
                <c:pt idx="1276">
                  <c:v>21.381170000000001</c:v>
                </c:pt>
                <c:pt idx="1277">
                  <c:v>21.397829999999999</c:v>
                </c:pt>
                <c:pt idx="1278">
                  <c:v>21.4145</c:v>
                </c:pt>
                <c:pt idx="1279">
                  <c:v>21.431170000000002</c:v>
                </c:pt>
                <c:pt idx="1280">
                  <c:v>21.44783</c:v>
                </c:pt>
                <c:pt idx="1281">
                  <c:v>21.464500000000001</c:v>
                </c:pt>
                <c:pt idx="1282">
                  <c:v>21.481169999999999</c:v>
                </c:pt>
                <c:pt idx="1283">
                  <c:v>21.49783</c:v>
                </c:pt>
                <c:pt idx="1284">
                  <c:v>21.514500000000002</c:v>
                </c:pt>
                <c:pt idx="1285">
                  <c:v>21.531169999999999</c:v>
                </c:pt>
                <c:pt idx="1286">
                  <c:v>21.547830000000001</c:v>
                </c:pt>
                <c:pt idx="1287">
                  <c:v>21.564499999999999</c:v>
                </c:pt>
                <c:pt idx="1288">
                  <c:v>21.58117</c:v>
                </c:pt>
                <c:pt idx="1289">
                  <c:v>21.597829999999998</c:v>
                </c:pt>
                <c:pt idx="1290">
                  <c:v>21.6145</c:v>
                </c:pt>
                <c:pt idx="1291">
                  <c:v>21.631170000000001</c:v>
                </c:pt>
                <c:pt idx="1292">
                  <c:v>21.647829999999999</c:v>
                </c:pt>
                <c:pt idx="1293">
                  <c:v>21.6645</c:v>
                </c:pt>
                <c:pt idx="1294">
                  <c:v>21.681170000000002</c:v>
                </c:pt>
                <c:pt idx="1295">
                  <c:v>21.69783</c:v>
                </c:pt>
                <c:pt idx="1296">
                  <c:v>21.714500000000001</c:v>
                </c:pt>
                <c:pt idx="1297">
                  <c:v>21.731169999999999</c:v>
                </c:pt>
                <c:pt idx="1298">
                  <c:v>21.74783</c:v>
                </c:pt>
                <c:pt idx="1299">
                  <c:v>21.764500000000002</c:v>
                </c:pt>
                <c:pt idx="1300">
                  <c:v>21.781169999999999</c:v>
                </c:pt>
                <c:pt idx="1301">
                  <c:v>21.797830000000001</c:v>
                </c:pt>
                <c:pt idx="1302">
                  <c:v>21.814499999999999</c:v>
                </c:pt>
                <c:pt idx="1303">
                  <c:v>21.83117</c:v>
                </c:pt>
                <c:pt idx="1304">
                  <c:v>21.847829999999998</c:v>
                </c:pt>
                <c:pt idx="1305">
                  <c:v>21.8645</c:v>
                </c:pt>
                <c:pt idx="1306">
                  <c:v>21.881170000000001</c:v>
                </c:pt>
                <c:pt idx="1307">
                  <c:v>21.897829999999999</c:v>
                </c:pt>
                <c:pt idx="1308">
                  <c:v>21.9145</c:v>
                </c:pt>
                <c:pt idx="1309">
                  <c:v>21.931170000000002</c:v>
                </c:pt>
                <c:pt idx="1310">
                  <c:v>21.94783</c:v>
                </c:pt>
                <c:pt idx="1311">
                  <c:v>21.964500000000001</c:v>
                </c:pt>
                <c:pt idx="1312">
                  <c:v>21.981169999999999</c:v>
                </c:pt>
                <c:pt idx="1313">
                  <c:v>21.99783</c:v>
                </c:pt>
                <c:pt idx="1314">
                  <c:v>22.014500000000002</c:v>
                </c:pt>
                <c:pt idx="1315">
                  <c:v>22.031169999999999</c:v>
                </c:pt>
                <c:pt idx="1316">
                  <c:v>22.047830000000001</c:v>
                </c:pt>
                <c:pt idx="1317">
                  <c:v>22.064499999999999</c:v>
                </c:pt>
                <c:pt idx="1318">
                  <c:v>22.08117</c:v>
                </c:pt>
                <c:pt idx="1319">
                  <c:v>22.097829999999998</c:v>
                </c:pt>
                <c:pt idx="1320">
                  <c:v>22.1145</c:v>
                </c:pt>
                <c:pt idx="1321">
                  <c:v>22.131080000000001</c:v>
                </c:pt>
                <c:pt idx="1322">
                  <c:v>22.147749999999998</c:v>
                </c:pt>
                <c:pt idx="1323">
                  <c:v>22.16442</c:v>
                </c:pt>
                <c:pt idx="1324">
                  <c:v>22.181080000000001</c:v>
                </c:pt>
                <c:pt idx="1325">
                  <c:v>22.197749999999999</c:v>
                </c:pt>
                <c:pt idx="1326">
                  <c:v>22.21442</c:v>
                </c:pt>
                <c:pt idx="1327">
                  <c:v>22.231079999999999</c:v>
                </c:pt>
                <c:pt idx="1328">
                  <c:v>22.24775</c:v>
                </c:pt>
                <c:pt idx="1329">
                  <c:v>22.264420000000001</c:v>
                </c:pt>
                <c:pt idx="1330">
                  <c:v>22.281079999999999</c:v>
                </c:pt>
                <c:pt idx="1331">
                  <c:v>22.297750000000001</c:v>
                </c:pt>
                <c:pt idx="1332">
                  <c:v>22.314419999999998</c:v>
                </c:pt>
                <c:pt idx="1333">
                  <c:v>22.33108</c:v>
                </c:pt>
                <c:pt idx="1334">
                  <c:v>22.347750000000001</c:v>
                </c:pt>
                <c:pt idx="1335">
                  <c:v>22.364419999999999</c:v>
                </c:pt>
                <c:pt idx="1336">
                  <c:v>22.381080000000001</c:v>
                </c:pt>
                <c:pt idx="1337">
                  <c:v>22.397749999999998</c:v>
                </c:pt>
                <c:pt idx="1338">
                  <c:v>22.41442</c:v>
                </c:pt>
                <c:pt idx="1339">
                  <c:v>22.431080000000001</c:v>
                </c:pt>
                <c:pt idx="1340">
                  <c:v>22.447749999999999</c:v>
                </c:pt>
                <c:pt idx="1341">
                  <c:v>22.46442</c:v>
                </c:pt>
                <c:pt idx="1342">
                  <c:v>22.481079999999999</c:v>
                </c:pt>
                <c:pt idx="1343">
                  <c:v>22.49775</c:v>
                </c:pt>
                <c:pt idx="1344">
                  <c:v>22.514420000000001</c:v>
                </c:pt>
                <c:pt idx="1345">
                  <c:v>22.531079999999999</c:v>
                </c:pt>
                <c:pt idx="1346">
                  <c:v>22.547750000000001</c:v>
                </c:pt>
                <c:pt idx="1347">
                  <c:v>22.564419999999998</c:v>
                </c:pt>
                <c:pt idx="1348">
                  <c:v>22.58108</c:v>
                </c:pt>
                <c:pt idx="1349">
                  <c:v>22.597750000000001</c:v>
                </c:pt>
                <c:pt idx="1350">
                  <c:v>22.614419999999999</c:v>
                </c:pt>
                <c:pt idx="1351">
                  <c:v>22.631080000000001</c:v>
                </c:pt>
                <c:pt idx="1352">
                  <c:v>22.647749999999998</c:v>
                </c:pt>
                <c:pt idx="1353">
                  <c:v>22.66442</c:v>
                </c:pt>
                <c:pt idx="1354">
                  <c:v>22.681080000000001</c:v>
                </c:pt>
                <c:pt idx="1355">
                  <c:v>22.697749999999999</c:v>
                </c:pt>
                <c:pt idx="1356">
                  <c:v>22.71442</c:v>
                </c:pt>
                <c:pt idx="1357">
                  <c:v>22.731079999999999</c:v>
                </c:pt>
                <c:pt idx="1358">
                  <c:v>22.74775</c:v>
                </c:pt>
                <c:pt idx="1359">
                  <c:v>22.764420000000001</c:v>
                </c:pt>
                <c:pt idx="1360">
                  <c:v>22.781079999999999</c:v>
                </c:pt>
                <c:pt idx="1361">
                  <c:v>22.797750000000001</c:v>
                </c:pt>
                <c:pt idx="1362">
                  <c:v>22.814419999999998</c:v>
                </c:pt>
                <c:pt idx="1363">
                  <c:v>22.83108</c:v>
                </c:pt>
                <c:pt idx="1364">
                  <c:v>22.847750000000001</c:v>
                </c:pt>
                <c:pt idx="1365">
                  <c:v>22.864419999999999</c:v>
                </c:pt>
                <c:pt idx="1366">
                  <c:v>22.881080000000001</c:v>
                </c:pt>
                <c:pt idx="1367">
                  <c:v>22.897749999999998</c:v>
                </c:pt>
                <c:pt idx="1368">
                  <c:v>22.91442</c:v>
                </c:pt>
                <c:pt idx="1369">
                  <c:v>22.931080000000001</c:v>
                </c:pt>
                <c:pt idx="1370">
                  <c:v>22.947749999999999</c:v>
                </c:pt>
                <c:pt idx="1371">
                  <c:v>22.96442</c:v>
                </c:pt>
                <c:pt idx="1372">
                  <c:v>22.981079999999999</c:v>
                </c:pt>
                <c:pt idx="1373">
                  <c:v>22.99775</c:v>
                </c:pt>
                <c:pt idx="1374">
                  <c:v>23.014420000000001</c:v>
                </c:pt>
                <c:pt idx="1375">
                  <c:v>23.031079999999999</c:v>
                </c:pt>
                <c:pt idx="1376">
                  <c:v>23.047750000000001</c:v>
                </c:pt>
                <c:pt idx="1377">
                  <c:v>23.064419999999998</c:v>
                </c:pt>
                <c:pt idx="1378">
                  <c:v>23.081</c:v>
                </c:pt>
                <c:pt idx="1379">
                  <c:v>23.097670000000001</c:v>
                </c:pt>
                <c:pt idx="1380">
                  <c:v>23.114329999999999</c:v>
                </c:pt>
                <c:pt idx="1381">
                  <c:v>23.131</c:v>
                </c:pt>
                <c:pt idx="1382">
                  <c:v>23.147670000000002</c:v>
                </c:pt>
                <c:pt idx="1383">
                  <c:v>23.16433</c:v>
                </c:pt>
                <c:pt idx="1384">
                  <c:v>23.181000000000001</c:v>
                </c:pt>
                <c:pt idx="1385">
                  <c:v>23.197669999999999</c:v>
                </c:pt>
                <c:pt idx="1386">
                  <c:v>23.21433</c:v>
                </c:pt>
                <c:pt idx="1387">
                  <c:v>23.231000000000002</c:v>
                </c:pt>
                <c:pt idx="1388">
                  <c:v>23.247669999999999</c:v>
                </c:pt>
                <c:pt idx="1389">
                  <c:v>23.264330000000001</c:v>
                </c:pt>
                <c:pt idx="1390">
                  <c:v>23.280999999999999</c:v>
                </c:pt>
                <c:pt idx="1391">
                  <c:v>23.29767</c:v>
                </c:pt>
                <c:pt idx="1392">
                  <c:v>23.314330000000002</c:v>
                </c:pt>
                <c:pt idx="1393">
                  <c:v>23.331</c:v>
                </c:pt>
                <c:pt idx="1394">
                  <c:v>23.347670000000001</c:v>
                </c:pt>
                <c:pt idx="1395">
                  <c:v>23.364329999999999</c:v>
                </c:pt>
                <c:pt idx="1396">
                  <c:v>23.381</c:v>
                </c:pt>
                <c:pt idx="1397">
                  <c:v>23.397670000000002</c:v>
                </c:pt>
                <c:pt idx="1398">
                  <c:v>23.41433</c:v>
                </c:pt>
                <c:pt idx="1399">
                  <c:v>23.431000000000001</c:v>
                </c:pt>
                <c:pt idx="1400">
                  <c:v>23.447669999999999</c:v>
                </c:pt>
                <c:pt idx="1401">
                  <c:v>23.46433</c:v>
                </c:pt>
                <c:pt idx="1402">
                  <c:v>23.481000000000002</c:v>
                </c:pt>
                <c:pt idx="1403">
                  <c:v>23.497669999999999</c:v>
                </c:pt>
                <c:pt idx="1404">
                  <c:v>23.514330000000001</c:v>
                </c:pt>
                <c:pt idx="1405">
                  <c:v>23.530999999999999</c:v>
                </c:pt>
                <c:pt idx="1406">
                  <c:v>23.54767</c:v>
                </c:pt>
                <c:pt idx="1407">
                  <c:v>23.564330000000002</c:v>
                </c:pt>
                <c:pt idx="1408">
                  <c:v>23.581</c:v>
                </c:pt>
                <c:pt idx="1409">
                  <c:v>23.597670000000001</c:v>
                </c:pt>
                <c:pt idx="1410">
                  <c:v>23.614329999999999</c:v>
                </c:pt>
                <c:pt idx="1411">
                  <c:v>23.631</c:v>
                </c:pt>
                <c:pt idx="1412">
                  <c:v>23.647670000000002</c:v>
                </c:pt>
                <c:pt idx="1413">
                  <c:v>23.66433</c:v>
                </c:pt>
                <c:pt idx="1414">
                  <c:v>23.681000000000001</c:v>
                </c:pt>
                <c:pt idx="1415">
                  <c:v>23.697669999999999</c:v>
                </c:pt>
                <c:pt idx="1416">
                  <c:v>23.71433</c:v>
                </c:pt>
                <c:pt idx="1417">
                  <c:v>23.731000000000002</c:v>
                </c:pt>
                <c:pt idx="1418">
                  <c:v>23.747669999999999</c:v>
                </c:pt>
                <c:pt idx="1419">
                  <c:v>23.764330000000001</c:v>
                </c:pt>
                <c:pt idx="1420">
                  <c:v>23.780999999999999</c:v>
                </c:pt>
                <c:pt idx="1421">
                  <c:v>23.79767</c:v>
                </c:pt>
                <c:pt idx="1422">
                  <c:v>23.814330000000002</c:v>
                </c:pt>
                <c:pt idx="1423">
                  <c:v>23.831</c:v>
                </c:pt>
                <c:pt idx="1424">
                  <c:v>23.847670000000001</c:v>
                </c:pt>
                <c:pt idx="1425">
                  <c:v>23.864329999999999</c:v>
                </c:pt>
                <c:pt idx="1426">
                  <c:v>23.881</c:v>
                </c:pt>
                <c:pt idx="1427">
                  <c:v>23.897670000000002</c:v>
                </c:pt>
                <c:pt idx="1428">
                  <c:v>23.91433</c:v>
                </c:pt>
                <c:pt idx="1429">
                  <c:v>23.931000000000001</c:v>
                </c:pt>
                <c:pt idx="1430">
                  <c:v>23.947669999999999</c:v>
                </c:pt>
                <c:pt idx="1431">
                  <c:v>23.96433</c:v>
                </c:pt>
                <c:pt idx="1432">
                  <c:v>23.981000000000002</c:v>
                </c:pt>
                <c:pt idx="1433">
                  <c:v>23.997669999999999</c:v>
                </c:pt>
                <c:pt idx="1434">
                  <c:v>24.014330000000001</c:v>
                </c:pt>
                <c:pt idx="1435">
                  <c:v>24.030919999999998</c:v>
                </c:pt>
                <c:pt idx="1436">
                  <c:v>24.04758</c:v>
                </c:pt>
                <c:pt idx="1437">
                  <c:v>24.064250000000001</c:v>
                </c:pt>
                <c:pt idx="1438">
                  <c:v>24.080919999999999</c:v>
                </c:pt>
                <c:pt idx="1439">
                  <c:v>24.097580000000001</c:v>
                </c:pt>
                <c:pt idx="1440">
                  <c:v>24.114249999999998</c:v>
                </c:pt>
                <c:pt idx="1441">
                  <c:v>24.13092</c:v>
                </c:pt>
                <c:pt idx="1442">
                  <c:v>24.147580000000001</c:v>
                </c:pt>
                <c:pt idx="1443">
                  <c:v>24.164249999999999</c:v>
                </c:pt>
                <c:pt idx="1444">
                  <c:v>24.18092</c:v>
                </c:pt>
                <c:pt idx="1445">
                  <c:v>24.197579999999999</c:v>
                </c:pt>
                <c:pt idx="1446">
                  <c:v>24.21425</c:v>
                </c:pt>
                <c:pt idx="1447">
                  <c:v>24.230920000000001</c:v>
                </c:pt>
                <c:pt idx="1448">
                  <c:v>24.247579999999999</c:v>
                </c:pt>
                <c:pt idx="1449">
                  <c:v>24.264250000000001</c:v>
                </c:pt>
                <c:pt idx="1450">
                  <c:v>24.280919999999998</c:v>
                </c:pt>
                <c:pt idx="1451">
                  <c:v>24.29758</c:v>
                </c:pt>
                <c:pt idx="1452">
                  <c:v>24.314250000000001</c:v>
                </c:pt>
                <c:pt idx="1453">
                  <c:v>24.330919999999999</c:v>
                </c:pt>
                <c:pt idx="1454">
                  <c:v>24.347580000000001</c:v>
                </c:pt>
                <c:pt idx="1455">
                  <c:v>24.364249999999998</c:v>
                </c:pt>
                <c:pt idx="1456">
                  <c:v>24.38092</c:v>
                </c:pt>
                <c:pt idx="1457">
                  <c:v>24.397580000000001</c:v>
                </c:pt>
                <c:pt idx="1458">
                  <c:v>24.414249999999999</c:v>
                </c:pt>
                <c:pt idx="1459">
                  <c:v>24.43092</c:v>
                </c:pt>
                <c:pt idx="1460">
                  <c:v>24.447579999999999</c:v>
                </c:pt>
                <c:pt idx="1461">
                  <c:v>24.46425</c:v>
                </c:pt>
                <c:pt idx="1462">
                  <c:v>24.480920000000001</c:v>
                </c:pt>
                <c:pt idx="1463">
                  <c:v>24.497579999999999</c:v>
                </c:pt>
                <c:pt idx="1464">
                  <c:v>24.514250000000001</c:v>
                </c:pt>
                <c:pt idx="1465">
                  <c:v>24.530919999999998</c:v>
                </c:pt>
                <c:pt idx="1466">
                  <c:v>24.54758</c:v>
                </c:pt>
                <c:pt idx="1467">
                  <c:v>24.564250000000001</c:v>
                </c:pt>
                <c:pt idx="1468">
                  <c:v>24.580919999999999</c:v>
                </c:pt>
                <c:pt idx="1469">
                  <c:v>24.597580000000001</c:v>
                </c:pt>
                <c:pt idx="1470">
                  <c:v>24.614249999999998</c:v>
                </c:pt>
                <c:pt idx="1471">
                  <c:v>24.63092</c:v>
                </c:pt>
                <c:pt idx="1472">
                  <c:v>24.647580000000001</c:v>
                </c:pt>
                <c:pt idx="1473">
                  <c:v>24.664249999999999</c:v>
                </c:pt>
                <c:pt idx="1474">
                  <c:v>24.68092</c:v>
                </c:pt>
                <c:pt idx="1475">
                  <c:v>24.697579999999999</c:v>
                </c:pt>
                <c:pt idx="1476">
                  <c:v>24.71425</c:v>
                </c:pt>
                <c:pt idx="1477">
                  <c:v>24.730920000000001</c:v>
                </c:pt>
                <c:pt idx="1478">
                  <c:v>24.747579999999999</c:v>
                </c:pt>
                <c:pt idx="1479">
                  <c:v>24.764250000000001</c:v>
                </c:pt>
                <c:pt idx="1480">
                  <c:v>24.780919999999998</c:v>
                </c:pt>
                <c:pt idx="1481">
                  <c:v>24.79758</c:v>
                </c:pt>
                <c:pt idx="1482">
                  <c:v>24.814250000000001</c:v>
                </c:pt>
                <c:pt idx="1483">
                  <c:v>24.830919999999999</c:v>
                </c:pt>
                <c:pt idx="1484">
                  <c:v>24.847580000000001</c:v>
                </c:pt>
                <c:pt idx="1485">
                  <c:v>24.864249999999998</c:v>
                </c:pt>
                <c:pt idx="1486">
                  <c:v>24.88092</c:v>
                </c:pt>
                <c:pt idx="1487">
                  <c:v>24.897580000000001</c:v>
                </c:pt>
                <c:pt idx="1488">
                  <c:v>24.914249999999999</c:v>
                </c:pt>
                <c:pt idx="1489">
                  <c:v>24.93092</c:v>
                </c:pt>
                <c:pt idx="1490">
                  <c:v>24.947579999999999</c:v>
                </c:pt>
                <c:pt idx="1491">
                  <c:v>24.96425</c:v>
                </c:pt>
                <c:pt idx="1492">
                  <c:v>24.980920000000001</c:v>
                </c:pt>
                <c:pt idx="1493">
                  <c:v>24.997499999999999</c:v>
                </c:pt>
                <c:pt idx="1494">
                  <c:v>25.01417</c:v>
                </c:pt>
                <c:pt idx="1495">
                  <c:v>25.030830000000002</c:v>
                </c:pt>
                <c:pt idx="1496">
                  <c:v>25.047499999999999</c:v>
                </c:pt>
                <c:pt idx="1497">
                  <c:v>25.064170000000001</c:v>
                </c:pt>
                <c:pt idx="1498">
                  <c:v>25.080829999999999</c:v>
                </c:pt>
                <c:pt idx="1499">
                  <c:v>25.0975</c:v>
                </c:pt>
                <c:pt idx="1500">
                  <c:v>25.114170000000001</c:v>
                </c:pt>
                <c:pt idx="1501">
                  <c:v>25.13083</c:v>
                </c:pt>
                <c:pt idx="1502">
                  <c:v>25.147500000000001</c:v>
                </c:pt>
                <c:pt idx="1503">
                  <c:v>25.164169999999999</c:v>
                </c:pt>
                <c:pt idx="1504">
                  <c:v>25.18083</c:v>
                </c:pt>
                <c:pt idx="1505">
                  <c:v>25.197500000000002</c:v>
                </c:pt>
                <c:pt idx="1506">
                  <c:v>25.214169999999999</c:v>
                </c:pt>
                <c:pt idx="1507">
                  <c:v>25.230830000000001</c:v>
                </c:pt>
                <c:pt idx="1508">
                  <c:v>25.247499999999999</c:v>
                </c:pt>
                <c:pt idx="1509">
                  <c:v>25.26417</c:v>
                </c:pt>
                <c:pt idx="1510">
                  <c:v>25.280830000000002</c:v>
                </c:pt>
                <c:pt idx="1511">
                  <c:v>25.297499999999999</c:v>
                </c:pt>
                <c:pt idx="1512">
                  <c:v>25.314170000000001</c:v>
                </c:pt>
                <c:pt idx="1513">
                  <c:v>25.330829999999999</c:v>
                </c:pt>
                <c:pt idx="1514">
                  <c:v>25.3475</c:v>
                </c:pt>
                <c:pt idx="1515">
                  <c:v>25.364170000000001</c:v>
                </c:pt>
                <c:pt idx="1516">
                  <c:v>25.38083</c:v>
                </c:pt>
                <c:pt idx="1517">
                  <c:v>25.397500000000001</c:v>
                </c:pt>
                <c:pt idx="1518">
                  <c:v>25.414169999999999</c:v>
                </c:pt>
                <c:pt idx="1519">
                  <c:v>25.43083</c:v>
                </c:pt>
                <c:pt idx="1520">
                  <c:v>25.447500000000002</c:v>
                </c:pt>
                <c:pt idx="1521">
                  <c:v>25.464169999999999</c:v>
                </c:pt>
                <c:pt idx="1522">
                  <c:v>25.480830000000001</c:v>
                </c:pt>
                <c:pt idx="1523">
                  <c:v>25.497499999999999</c:v>
                </c:pt>
                <c:pt idx="1524">
                  <c:v>25.51417</c:v>
                </c:pt>
                <c:pt idx="1525">
                  <c:v>25.530830000000002</c:v>
                </c:pt>
                <c:pt idx="1526">
                  <c:v>25.547499999999999</c:v>
                </c:pt>
                <c:pt idx="1527">
                  <c:v>25.564170000000001</c:v>
                </c:pt>
                <c:pt idx="1528">
                  <c:v>25.580829999999999</c:v>
                </c:pt>
                <c:pt idx="1529">
                  <c:v>25.5975</c:v>
                </c:pt>
                <c:pt idx="1530">
                  <c:v>25.614170000000001</c:v>
                </c:pt>
                <c:pt idx="1531">
                  <c:v>25.63083</c:v>
                </c:pt>
                <c:pt idx="1532">
                  <c:v>25.647500000000001</c:v>
                </c:pt>
                <c:pt idx="1533">
                  <c:v>25.664169999999999</c:v>
                </c:pt>
                <c:pt idx="1534">
                  <c:v>25.68083</c:v>
                </c:pt>
                <c:pt idx="1535">
                  <c:v>25.697500000000002</c:v>
                </c:pt>
                <c:pt idx="1536">
                  <c:v>25.714169999999999</c:v>
                </c:pt>
                <c:pt idx="1537">
                  <c:v>25.730830000000001</c:v>
                </c:pt>
                <c:pt idx="1538">
                  <c:v>25.747499999999999</c:v>
                </c:pt>
                <c:pt idx="1539">
                  <c:v>25.76417</c:v>
                </c:pt>
                <c:pt idx="1540">
                  <c:v>25.780830000000002</c:v>
                </c:pt>
                <c:pt idx="1541">
                  <c:v>25.797499999999999</c:v>
                </c:pt>
                <c:pt idx="1542">
                  <c:v>25.814170000000001</c:v>
                </c:pt>
                <c:pt idx="1543">
                  <c:v>25.830829999999999</c:v>
                </c:pt>
                <c:pt idx="1544">
                  <c:v>25.8475</c:v>
                </c:pt>
                <c:pt idx="1545">
                  <c:v>25.864170000000001</c:v>
                </c:pt>
                <c:pt idx="1546">
                  <c:v>25.88083</c:v>
                </c:pt>
                <c:pt idx="1547">
                  <c:v>25.897500000000001</c:v>
                </c:pt>
                <c:pt idx="1548">
                  <c:v>25.914169999999999</c:v>
                </c:pt>
                <c:pt idx="1549">
                  <c:v>25.93083</c:v>
                </c:pt>
                <c:pt idx="1550">
                  <c:v>25.947420000000001</c:v>
                </c:pt>
                <c:pt idx="1551">
                  <c:v>25.964079999999999</c:v>
                </c:pt>
                <c:pt idx="1552">
                  <c:v>25.98075</c:v>
                </c:pt>
                <c:pt idx="1553">
                  <c:v>25.997420000000002</c:v>
                </c:pt>
                <c:pt idx="1554">
                  <c:v>26.01408</c:v>
                </c:pt>
                <c:pt idx="1555">
                  <c:v>26.030750000000001</c:v>
                </c:pt>
                <c:pt idx="1556">
                  <c:v>26.047419999999999</c:v>
                </c:pt>
                <c:pt idx="1557">
                  <c:v>26.064080000000001</c:v>
                </c:pt>
                <c:pt idx="1558">
                  <c:v>26.080749999999998</c:v>
                </c:pt>
                <c:pt idx="1559">
                  <c:v>26.09742</c:v>
                </c:pt>
                <c:pt idx="1560">
                  <c:v>26.114080000000001</c:v>
                </c:pt>
                <c:pt idx="1561">
                  <c:v>26.130749999999999</c:v>
                </c:pt>
                <c:pt idx="1562">
                  <c:v>26.14742</c:v>
                </c:pt>
                <c:pt idx="1563">
                  <c:v>26.164079999999998</c:v>
                </c:pt>
                <c:pt idx="1564">
                  <c:v>26.18075</c:v>
                </c:pt>
                <c:pt idx="1565">
                  <c:v>26.197420000000001</c:v>
                </c:pt>
                <c:pt idx="1566">
                  <c:v>26.214079999999999</c:v>
                </c:pt>
                <c:pt idx="1567">
                  <c:v>26.23075</c:v>
                </c:pt>
                <c:pt idx="1568">
                  <c:v>26.247420000000002</c:v>
                </c:pt>
                <c:pt idx="1569">
                  <c:v>26.26408</c:v>
                </c:pt>
                <c:pt idx="1570">
                  <c:v>26.280750000000001</c:v>
                </c:pt>
                <c:pt idx="1571">
                  <c:v>26.297419999999999</c:v>
                </c:pt>
                <c:pt idx="1572">
                  <c:v>26.314080000000001</c:v>
                </c:pt>
                <c:pt idx="1573">
                  <c:v>26.330749999999998</c:v>
                </c:pt>
                <c:pt idx="1574">
                  <c:v>26.34742</c:v>
                </c:pt>
                <c:pt idx="1575">
                  <c:v>26.364080000000001</c:v>
                </c:pt>
                <c:pt idx="1576">
                  <c:v>26.380749999999999</c:v>
                </c:pt>
                <c:pt idx="1577">
                  <c:v>26.39742</c:v>
                </c:pt>
                <c:pt idx="1578">
                  <c:v>26.414079999999998</c:v>
                </c:pt>
                <c:pt idx="1579">
                  <c:v>26.43075</c:v>
                </c:pt>
                <c:pt idx="1580">
                  <c:v>26.447420000000001</c:v>
                </c:pt>
                <c:pt idx="1581">
                  <c:v>26.464079999999999</c:v>
                </c:pt>
                <c:pt idx="1582">
                  <c:v>26.48075</c:v>
                </c:pt>
                <c:pt idx="1583">
                  <c:v>26.497420000000002</c:v>
                </c:pt>
                <c:pt idx="1584">
                  <c:v>26.51408</c:v>
                </c:pt>
                <c:pt idx="1585">
                  <c:v>26.530750000000001</c:v>
                </c:pt>
                <c:pt idx="1586">
                  <c:v>26.547419999999999</c:v>
                </c:pt>
                <c:pt idx="1587">
                  <c:v>26.564080000000001</c:v>
                </c:pt>
                <c:pt idx="1588">
                  <c:v>26.580749999999998</c:v>
                </c:pt>
                <c:pt idx="1589">
                  <c:v>26.59742</c:v>
                </c:pt>
                <c:pt idx="1590">
                  <c:v>26.614080000000001</c:v>
                </c:pt>
                <c:pt idx="1591">
                  <c:v>26.630749999999999</c:v>
                </c:pt>
                <c:pt idx="1592">
                  <c:v>26.64742</c:v>
                </c:pt>
                <c:pt idx="1593">
                  <c:v>26.664079999999998</c:v>
                </c:pt>
                <c:pt idx="1594">
                  <c:v>26.68075</c:v>
                </c:pt>
                <c:pt idx="1595">
                  <c:v>26.697420000000001</c:v>
                </c:pt>
                <c:pt idx="1596">
                  <c:v>26.714079999999999</c:v>
                </c:pt>
                <c:pt idx="1597">
                  <c:v>26.73075</c:v>
                </c:pt>
                <c:pt idx="1598">
                  <c:v>26.747420000000002</c:v>
                </c:pt>
                <c:pt idx="1599">
                  <c:v>26.76408</c:v>
                </c:pt>
                <c:pt idx="1600">
                  <c:v>26.780750000000001</c:v>
                </c:pt>
                <c:pt idx="1601">
                  <c:v>26.797419999999999</c:v>
                </c:pt>
                <c:pt idx="1602">
                  <c:v>26.814080000000001</c:v>
                </c:pt>
                <c:pt idx="1603">
                  <c:v>26.830749999999998</c:v>
                </c:pt>
                <c:pt idx="1604">
                  <c:v>26.84742</c:v>
                </c:pt>
                <c:pt idx="1605">
                  <c:v>26.864080000000001</c:v>
                </c:pt>
                <c:pt idx="1606">
                  <c:v>26.880749999999999</c:v>
                </c:pt>
                <c:pt idx="1607">
                  <c:v>26.89742</c:v>
                </c:pt>
                <c:pt idx="1608">
                  <c:v>26.914000000000001</c:v>
                </c:pt>
                <c:pt idx="1609">
                  <c:v>26.930669999999999</c:v>
                </c:pt>
                <c:pt idx="1610">
                  <c:v>26.947330000000001</c:v>
                </c:pt>
                <c:pt idx="1611">
                  <c:v>26.963999999999999</c:v>
                </c:pt>
                <c:pt idx="1612">
                  <c:v>26.98067</c:v>
                </c:pt>
                <c:pt idx="1613">
                  <c:v>26.997330000000002</c:v>
                </c:pt>
                <c:pt idx="1614">
                  <c:v>27.013999999999999</c:v>
                </c:pt>
                <c:pt idx="1615">
                  <c:v>27.030670000000001</c:v>
                </c:pt>
                <c:pt idx="1616">
                  <c:v>27.047329999999999</c:v>
                </c:pt>
                <c:pt idx="1617">
                  <c:v>27.064</c:v>
                </c:pt>
                <c:pt idx="1618">
                  <c:v>27.080670000000001</c:v>
                </c:pt>
                <c:pt idx="1619">
                  <c:v>27.097329999999999</c:v>
                </c:pt>
                <c:pt idx="1620">
                  <c:v>27.114000000000001</c:v>
                </c:pt>
                <c:pt idx="1621">
                  <c:v>27.130669999999999</c:v>
                </c:pt>
                <c:pt idx="1622">
                  <c:v>27.14733</c:v>
                </c:pt>
                <c:pt idx="1623">
                  <c:v>27.164000000000001</c:v>
                </c:pt>
                <c:pt idx="1624">
                  <c:v>27.180669999999999</c:v>
                </c:pt>
                <c:pt idx="1625">
                  <c:v>27.197330000000001</c:v>
                </c:pt>
                <c:pt idx="1626">
                  <c:v>27.213999999999999</c:v>
                </c:pt>
                <c:pt idx="1627">
                  <c:v>27.23067</c:v>
                </c:pt>
                <c:pt idx="1628">
                  <c:v>27.247330000000002</c:v>
                </c:pt>
                <c:pt idx="1629">
                  <c:v>27.263999999999999</c:v>
                </c:pt>
                <c:pt idx="1630">
                  <c:v>27.280670000000001</c:v>
                </c:pt>
                <c:pt idx="1631">
                  <c:v>27.297329999999999</c:v>
                </c:pt>
                <c:pt idx="1632">
                  <c:v>27.314</c:v>
                </c:pt>
                <c:pt idx="1633">
                  <c:v>27.330670000000001</c:v>
                </c:pt>
                <c:pt idx="1634">
                  <c:v>27.347329999999999</c:v>
                </c:pt>
                <c:pt idx="1635">
                  <c:v>27.364000000000001</c:v>
                </c:pt>
                <c:pt idx="1636">
                  <c:v>27.380669999999999</c:v>
                </c:pt>
                <c:pt idx="1637">
                  <c:v>27.39733</c:v>
                </c:pt>
                <c:pt idx="1638">
                  <c:v>27.414000000000001</c:v>
                </c:pt>
                <c:pt idx="1639">
                  <c:v>27.430669999999999</c:v>
                </c:pt>
                <c:pt idx="1640">
                  <c:v>27.447330000000001</c:v>
                </c:pt>
                <c:pt idx="1641">
                  <c:v>27.463999999999999</c:v>
                </c:pt>
                <c:pt idx="1642">
                  <c:v>27.48067</c:v>
                </c:pt>
                <c:pt idx="1643">
                  <c:v>27.497330000000002</c:v>
                </c:pt>
                <c:pt idx="1644">
                  <c:v>27.513999999999999</c:v>
                </c:pt>
                <c:pt idx="1645">
                  <c:v>27.530670000000001</c:v>
                </c:pt>
                <c:pt idx="1646">
                  <c:v>27.547329999999999</c:v>
                </c:pt>
                <c:pt idx="1647">
                  <c:v>27.564</c:v>
                </c:pt>
                <c:pt idx="1648">
                  <c:v>27.580670000000001</c:v>
                </c:pt>
                <c:pt idx="1649">
                  <c:v>27.597329999999999</c:v>
                </c:pt>
                <c:pt idx="1650">
                  <c:v>27.614000000000001</c:v>
                </c:pt>
                <c:pt idx="1651">
                  <c:v>27.630669999999999</c:v>
                </c:pt>
                <c:pt idx="1652">
                  <c:v>27.64733</c:v>
                </c:pt>
                <c:pt idx="1653">
                  <c:v>27.664000000000001</c:v>
                </c:pt>
                <c:pt idx="1654">
                  <c:v>27.680669999999999</c:v>
                </c:pt>
                <c:pt idx="1655">
                  <c:v>27.697330000000001</c:v>
                </c:pt>
                <c:pt idx="1656">
                  <c:v>27.713999999999999</c:v>
                </c:pt>
                <c:pt idx="1657">
                  <c:v>27.73067</c:v>
                </c:pt>
                <c:pt idx="1658">
                  <c:v>27.747330000000002</c:v>
                </c:pt>
                <c:pt idx="1659">
                  <c:v>27.763999999999999</c:v>
                </c:pt>
                <c:pt idx="1660">
                  <c:v>27.780670000000001</c:v>
                </c:pt>
                <c:pt idx="1661">
                  <c:v>27.797329999999999</c:v>
                </c:pt>
                <c:pt idx="1662">
                  <c:v>27.814</c:v>
                </c:pt>
                <c:pt idx="1663">
                  <c:v>27.830670000000001</c:v>
                </c:pt>
                <c:pt idx="1664">
                  <c:v>27.847329999999999</c:v>
                </c:pt>
                <c:pt idx="1665">
                  <c:v>27.86392</c:v>
                </c:pt>
                <c:pt idx="1666">
                  <c:v>27.880579999999998</c:v>
                </c:pt>
                <c:pt idx="1667">
                  <c:v>27.89725</c:v>
                </c:pt>
                <c:pt idx="1668">
                  <c:v>27.913920000000001</c:v>
                </c:pt>
                <c:pt idx="1669">
                  <c:v>27.930579999999999</c:v>
                </c:pt>
                <c:pt idx="1670">
                  <c:v>27.94725</c:v>
                </c:pt>
                <c:pt idx="1671">
                  <c:v>27.963920000000002</c:v>
                </c:pt>
                <c:pt idx="1672">
                  <c:v>27.98058</c:v>
                </c:pt>
                <c:pt idx="1673">
                  <c:v>27.997250000000001</c:v>
                </c:pt>
                <c:pt idx="1674">
                  <c:v>28.013919999999999</c:v>
                </c:pt>
                <c:pt idx="1675">
                  <c:v>28.03058</c:v>
                </c:pt>
                <c:pt idx="1676">
                  <c:v>28.047249999999998</c:v>
                </c:pt>
                <c:pt idx="1677">
                  <c:v>28.06392</c:v>
                </c:pt>
                <c:pt idx="1678">
                  <c:v>28.080580000000001</c:v>
                </c:pt>
                <c:pt idx="1679">
                  <c:v>28.097249999999999</c:v>
                </c:pt>
                <c:pt idx="1680">
                  <c:v>28.11392</c:v>
                </c:pt>
                <c:pt idx="1681">
                  <c:v>28.130579999999998</c:v>
                </c:pt>
                <c:pt idx="1682">
                  <c:v>28.14725</c:v>
                </c:pt>
                <c:pt idx="1683">
                  <c:v>28.163920000000001</c:v>
                </c:pt>
                <c:pt idx="1684">
                  <c:v>28.180579999999999</c:v>
                </c:pt>
                <c:pt idx="1685">
                  <c:v>28.19725</c:v>
                </c:pt>
                <c:pt idx="1686">
                  <c:v>28.213920000000002</c:v>
                </c:pt>
                <c:pt idx="1687">
                  <c:v>28.23058</c:v>
                </c:pt>
                <c:pt idx="1688">
                  <c:v>28.247250000000001</c:v>
                </c:pt>
                <c:pt idx="1689">
                  <c:v>28.263919999999999</c:v>
                </c:pt>
                <c:pt idx="1690">
                  <c:v>28.28058</c:v>
                </c:pt>
                <c:pt idx="1691">
                  <c:v>28.297249999999998</c:v>
                </c:pt>
                <c:pt idx="1692">
                  <c:v>28.31392</c:v>
                </c:pt>
                <c:pt idx="1693">
                  <c:v>28.330580000000001</c:v>
                </c:pt>
                <c:pt idx="1694">
                  <c:v>28.347249999999999</c:v>
                </c:pt>
                <c:pt idx="1695">
                  <c:v>28.36392</c:v>
                </c:pt>
                <c:pt idx="1696">
                  <c:v>28.380579999999998</c:v>
                </c:pt>
                <c:pt idx="1697">
                  <c:v>28.39725</c:v>
                </c:pt>
                <c:pt idx="1698">
                  <c:v>28.413920000000001</c:v>
                </c:pt>
                <c:pt idx="1699">
                  <c:v>28.430579999999999</c:v>
                </c:pt>
                <c:pt idx="1700">
                  <c:v>28.44725</c:v>
                </c:pt>
                <c:pt idx="1701">
                  <c:v>28.463920000000002</c:v>
                </c:pt>
                <c:pt idx="1702">
                  <c:v>28.48058</c:v>
                </c:pt>
                <c:pt idx="1703">
                  <c:v>28.497250000000001</c:v>
                </c:pt>
                <c:pt idx="1704">
                  <c:v>28.513919999999999</c:v>
                </c:pt>
                <c:pt idx="1705">
                  <c:v>28.53058</c:v>
                </c:pt>
                <c:pt idx="1706">
                  <c:v>28.547249999999998</c:v>
                </c:pt>
                <c:pt idx="1707">
                  <c:v>28.56392</c:v>
                </c:pt>
                <c:pt idx="1708">
                  <c:v>28.580580000000001</c:v>
                </c:pt>
                <c:pt idx="1709">
                  <c:v>28.597249999999999</c:v>
                </c:pt>
                <c:pt idx="1710">
                  <c:v>28.61392</c:v>
                </c:pt>
                <c:pt idx="1711">
                  <c:v>28.630579999999998</c:v>
                </c:pt>
                <c:pt idx="1712">
                  <c:v>28.64725</c:v>
                </c:pt>
                <c:pt idx="1713">
                  <c:v>28.663920000000001</c:v>
                </c:pt>
                <c:pt idx="1714">
                  <c:v>28.680579999999999</c:v>
                </c:pt>
                <c:pt idx="1715">
                  <c:v>28.69725</c:v>
                </c:pt>
                <c:pt idx="1716">
                  <c:v>28.713920000000002</c:v>
                </c:pt>
                <c:pt idx="1717">
                  <c:v>28.73058</c:v>
                </c:pt>
                <c:pt idx="1718">
                  <c:v>28.747250000000001</c:v>
                </c:pt>
                <c:pt idx="1719">
                  <c:v>28.763919999999999</c:v>
                </c:pt>
                <c:pt idx="1720">
                  <c:v>28.78058</c:v>
                </c:pt>
                <c:pt idx="1721">
                  <c:v>28.797249999999998</c:v>
                </c:pt>
                <c:pt idx="1722">
                  <c:v>28.813829999999999</c:v>
                </c:pt>
                <c:pt idx="1723">
                  <c:v>28.830500000000001</c:v>
                </c:pt>
                <c:pt idx="1724">
                  <c:v>28.847169999999998</c:v>
                </c:pt>
                <c:pt idx="1725">
                  <c:v>28.86383</c:v>
                </c:pt>
                <c:pt idx="1726">
                  <c:v>28.880500000000001</c:v>
                </c:pt>
                <c:pt idx="1727">
                  <c:v>28.897169999999999</c:v>
                </c:pt>
                <c:pt idx="1728">
                  <c:v>28.913830000000001</c:v>
                </c:pt>
                <c:pt idx="1729">
                  <c:v>28.930499999999999</c:v>
                </c:pt>
                <c:pt idx="1730">
                  <c:v>28.94717</c:v>
                </c:pt>
                <c:pt idx="1731">
                  <c:v>28.963830000000002</c:v>
                </c:pt>
                <c:pt idx="1732">
                  <c:v>28.980499999999999</c:v>
                </c:pt>
                <c:pt idx="1733">
                  <c:v>28.997170000000001</c:v>
                </c:pt>
                <c:pt idx="1734">
                  <c:v>29.013829999999999</c:v>
                </c:pt>
                <c:pt idx="1735">
                  <c:v>29.0305</c:v>
                </c:pt>
                <c:pt idx="1736">
                  <c:v>29.047170000000001</c:v>
                </c:pt>
                <c:pt idx="1737">
                  <c:v>29.063829999999999</c:v>
                </c:pt>
                <c:pt idx="1738">
                  <c:v>29.080500000000001</c:v>
                </c:pt>
                <c:pt idx="1739">
                  <c:v>29.097169999999998</c:v>
                </c:pt>
                <c:pt idx="1740">
                  <c:v>29.11383</c:v>
                </c:pt>
                <c:pt idx="1741">
                  <c:v>29.130500000000001</c:v>
                </c:pt>
                <c:pt idx="1742">
                  <c:v>29.147169999999999</c:v>
                </c:pt>
                <c:pt idx="1743">
                  <c:v>29.163830000000001</c:v>
                </c:pt>
                <c:pt idx="1744">
                  <c:v>29.180499999999999</c:v>
                </c:pt>
                <c:pt idx="1745">
                  <c:v>29.19717</c:v>
                </c:pt>
                <c:pt idx="1746">
                  <c:v>29.213830000000002</c:v>
                </c:pt>
                <c:pt idx="1747">
                  <c:v>29.230499999999999</c:v>
                </c:pt>
                <c:pt idx="1748">
                  <c:v>29.247170000000001</c:v>
                </c:pt>
                <c:pt idx="1749">
                  <c:v>29.263829999999999</c:v>
                </c:pt>
                <c:pt idx="1750">
                  <c:v>29.2805</c:v>
                </c:pt>
                <c:pt idx="1751">
                  <c:v>29.297170000000001</c:v>
                </c:pt>
                <c:pt idx="1752">
                  <c:v>29.313829999999999</c:v>
                </c:pt>
                <c:pt idx="1753">
                  <c:v>29.330500000000001</c:v>
                </c:pt>
                <c:pt idx="1754">
                  <c:v>29.347169999999998</c:v>
                </c:pt>
                <c:pt idx="1755">
                  <c:v>29.36383</c:v>
                </c:pt>
                <c:pt idx="1756">
                  <c:v>29.380500000000001</c:v>
                </c:pt>
                <c:pt idx="1757">
                  <c:v>29.397169999999999</c:v>
                </c:pt>
                <c:pt idx="1758">
                  <c:v>29.413830000000001</c:v>
                </c:pt>
                <c:pt idx="1759">
                  <c:v>29.430499999999999</c:v>
                </c:pt>
                <c:pt idx="1760">
                  <c:v>29.44717</c:v>
                </c:pt>
                <c:pt idx="1761">
                  <c:v>29.463830000000002</c:v>
                </c:pt>
                <c:pt idx="1762">
                  <c:v>29.480499999999999</c:v>
                </c:pt>
                <c:pt idx="1763">
                  <c:v>29.497170000000001</c:v>
                </c:pt>
                <c:pt idx="1764">
                  <c:v>29.513829999999999</c:v>
                </c:pt>
                <c:pt idx="1765">
                  <c:v>29.5305</c:v>
                </c:pt>
                <c:pt idx="1766">
                  <c:v>29.547170000000001</c:v>
                </c:pt>
                <c:pt idx="1767">
                  <c:v>29.563829999999999</c:v>
                </c:pt>
                <c:pt idx="1768">
                  <c:v>29.580500000000001</c:v>
                </c:pt>
                <c:pt idx="1769">
                  <c:v>29.597169999999998</c:v>
                </c:pt>
                <c:pt idx="1770">
                  <c:v>29.61383</c:v>
                </c:pt>
                <c:pt idx="1771">
                  <c:v>29.630500000000001</c:v>
                </c:pt>
                <c:pt idx="1772">
                  <c:v>29.647169999999999</c:v>
                </c:pt>
                <c:pt idx="1773">
                  <c:v>29.663830000000001</c:v>
                </c:pt>
                <c:pt idx="1774">
                  <c:v>29.680499999999999</c:v>
                </c:pt>
                <c:pt idx="1775">
                  <c:v>29.69717</c:v>
                </c:pt>
                <c:pt idx="1776">
                  <c:v>29.713830000000002</c:v>
                </c:pt>
                <c:pt idx="1777">
                  <c:v>29.730499999999999</c:v>
                </c:pt>
                <c:pt idx="1778">
                  <c:v>29.747170000000001</c:v>
                </c:pt>
                <c:pt idx="1779">
                  <c:v>29.763750000000002</c:v>
                </c:pt>
                <c:pt idx="1780">
                  <c:v>29.780419999999999</c:v>
                </c:pt>
                <c:pt idx="1781">
                  <c:v>29.797080000000001</c:v>
                </c:pt>
                <c:pt idx="1782">
                  <c:v>29.813749999999999</c:v>
                </c:pt>
                <c:pt idx="1783">
                  <c:v>29.83042</c:v>
                </c:pt>
                <c:pt idx="1784">
                  <c:v>29.847079999999998</c:v>
                </c:pt>
                <c:pt idx="1785">
                  <c:v>29.86375</c:v>
                </c:pt>
                <c:pt idx="1786">
                  <c:v>29.880420000000001</c:v>
                </c:pt>
                <c:pt idx="1787">
                  <c:v>29.897079999999999</c:v>
                </c:pt>
                <c:pt idx="1788">
                  <c:v>29.91375</c:v>
                </c:pt>
                <c:pt idx="1789">
                  <c:v>29.930420000000002</c:v>
                </c:pt>
                <c:pt idx="1790">
                  <c:v>29.94708</c:v>
                </c:pt>
                <c:pt idx="1791">
                  <c:v>29.963750000000001</c:v>
                </c:pt>
                <c:pt idx="1792">
                  <c:v>29.980419999999999</c:v>
                </c:pt>
                <c:pt idx="1793">
                  <c:v>29.99708</c:v>
                </c:pt>
                <c:pt idx="1794">
                  <c:v>30.013750000000002</c:v>
                </c:pt>
                <c:pt idx="1795">
                  <c:v>30.030419999999999</c:v>
                </c:pt>
                <c:pt idx="1796">
                  <c:v>30.047080000000001</c:v>
                </c:pt>
                <c:pt idx="1797">
                  <c:v>30.063749999999999</c:v>
                </c:pt>
                <c:pt idx="1798">
                  <c:v>30.08042</c:v>
                </c:pt>
                <c:pt idx="1799">
                  <c:v>30.097079999999998</c:v>
                </c:pt>
                <c:pt idx="1800">
                  <c:v>30.11375</c:v>
                </c:pt>
                <c:pt idx="1801">
                  <c:v>30.130420000000001</c:v>
                </c:pt>
                <c:pt idx="1802">
                  <c:v>30.147079999999999</c:v>
                </c:pt>
                <c:pt idx="1803">
                  <c:v>30.16375</c:v>
                </c:pt>
                <c:pt idx="1804">
                  <c:v>30.180420000000002</c:v>
                </c:pt>
                <c:pt idx="1805">
                  <c:v>30.19708</c:v>
                </c:pt>
                <c:pt idx="1806">
                  <c:v>30.213750000000001</c:v>
                </c:pt>
                <c:pt idx="1807">
                  <c:v>30.230419999999999</c:v>
                </c:pt>
                <c:pt idx="1808">
                  <c:v>30.24708</c:v>
                </c:pt>
                <c:pt idx="1809">
                  <c:v>30.263750000000002</c:v>
                </c:pt>
                <c:pt idx="1810">
                  <c:v>30.280419999999999</c:v>
                </c:pt>
                <c:pt idx="1811">
                  <c:v>30.297080000000001</c:v>
                </c:pt>
                <c:pt idx="1812">
                  <c:v>30.313749999999999</c:v>
                </c:pt>
                <c:pt idx="1813">
                  <c:v>30.33042</c:v>
                </c:pt>
                <c:pt idx="1814">
                  <c:v>30.347079999999998</c:v>
                </c:pt>
                <c:pt idx="1815">
                  <c:v>30.36375</c:v>
                </c:pt>
                <c:pt idx="1816">
                  <c:v>30.380420000000001</c:v>
                </c:pt>
                <c:pt idx="1817">
                  <c:v>30.397079999999999</c:v>
                </c:pt>
                <c:pt idx="1818">
                  <c:v>30.41375</c:v>
                </c:pt>
                <c:pt idx="1819">
                  <c:v>30.430420000000002</c:v>
                </c:pt>
                <c:pt idx="1820">
                  <c:v>30.44708</c:v>
                </c:pt>
                <c:pt idx="1821">
                  <c:v>30.463750000000001</c:v>
                </c:pt>
                <c:pt idx="1822">
                  <c:v>30.480419999999999</c:v>
                </c:pt>
                <c:pt idx="1823">
                  <c:v>30.49708</c:v>
                </c:pt>
                <c:pt idx="1824">
                  <c:v>30.513750000000002</c:v>
                </c:pt>
                <c:pt idx="1825">
                  <c:v>30.530419999999999</c:v>
                </c:pt>
                <c:pt idx="1826">
                  <c:v>30.547080000000001</c:v>
                </c:pt>
                <c:pt idx="1827">
                  <c:v>30.563749999999999</c:v>
                </c:pt>
                <c:pt idx="1828">
                  <c:v>30.58042</c:v>
                </c:pt>
                <c:pt idx="1829">
                  <c:v>30.597079999999998</c:v>
                </c:pt>
                <c:pt idx="1830">
                  <c:v>30.61375</c:v>
                </c:pt>
                <c:pt idx="1831">
                  <c:v>30.630420000000001</c:v>
                </c:pt>
                <c:pt idx="1832">
                  <c:v>30.647079999999999</c:v>
                </c:pt>
                <c:pt idx="1833">
                  <c:v>30.66375</c:v>
                </c:pt>
                <c:pt idx="1834">
                  <c:v>30.680420000000002</c:v>
                </c:pt>
                <c:pt idx="1835">
                  <c:v>30.69708</c:v>
                </c:pt>
                <c:pt idx="1836">
                  <c:v>30.71367</c:v>
                </c:pt>
                <c:pt idx="1837">
                  <c:v>30.730329999999999</c:v>
                </c:pt>
                <c:pt idx="1838">
                  <c:v>30.747</c:v>
                </c:pt>
                <c:pt idx="1839">
                  <c:v>30.763670000000001</c:v>
                </c:pt>
                <c:pt idx="1840">
                  <c:v>30.780329999999999</c:v>
                </c:pt>
                <c:pt idx="1841">
                  <c:v>30.797000000000001</c:v>
                </c:pt>
                <c:pt idx="1842">
                  <c:v>30.813669999999998</c:v>
                </c:pt>
                <c:pt idx="1843">
                  <c:v>30.83033</c:v>
                </c:pt>
                <c:pt idx="1844">
                  <c:v>30.847000000000001</c:v>
                </c:pt>
                <c:pt idx="1845">
                  <c:v>30.863669999999999</c:v>
                </c:pt>
                <c:pt idx="1846">
                  <c:v>30.880330000000001</c:v>
                </c:pt>
                <c:pt idx="1847">
                  <c:v>30.896999999999998</c:v>
                </c:pt>
                <c:pt idx="1848">
                  <c:v>30.91367</c:v>
                </c:pt>
                <c:pt idx="1849">
                  <c:v>30.930330000000001</c:v>
                </c:pt>
                <c:pt idx="1850">
                  <c:v>30.946999999999999</c:v>
                </c:pt>
                <c:pt idx="1851">
                  <c:v>30.96367</c:v>
                </c:pt>
                <c:pt idx="1852">
                  <c:v>30.980329999999999</c:v>
                </c:pt>
                <c:pt idx="1853">
                  <c:v>30.997</c:v>
                </c:pt>
                <c:pt idx="1854">
                  <c:v>31.013670000000001</c:v>
                </c:pt>
                <c:pt idx="1855">
                  <c:v>31.030329999999999</c:v>
                </c:pt>
                <c:pt idx="1856">
                  <c:v>31.047000000000001</c:v>
                </c:pt>
                <c:pt idx="1857">
                  <c:v>31.063669999999998</c:v>
                </c:pt>
                <c:pt idx="1858">
                  <c:v>31.08033</c:v>
                </c:pt>
                <c:pt idx="1859">
                  <c:v>31.097000000000001</c:v>
                </c:pt>
                <c:pt idx="1860">
                  <c:v>31.113669999999999</c:v>
                </c:pt>
                <c:pt idx="1861">
                  <c:v>31.130330000000001</c:v>
                </c:pt>
                <c:pt idx="1862">
                  <c:v>31.146999999999998</c:v>
                </c:pt>
                <c:pt idx="1863">
                  <c:v>31.16367</c:v>
                </c:pt>
                <c:pt idx="1864">
                  <c:v>31.180330000000001</c:v>
                </c:pt>
                <c:pt idx="1865">
                  <c:v>31.196999999999999</c:v>
                </c:pt>
                <c:pt idx="1866">
                  <c:v>31.21367</c:v>
                </c:pt>
                <c:pt idx="1867">
                  <c:v>31.230329999999999</c:v>
                </c:pt>
                <c:pt idx="1868">
                  <c:v>31.247</c:v>
                </c:pt>
                <c:pt idx="1869">
                  <c:v>31.263670000000001</c:v>
                </c:pt>
                <c:pt idx="1870">
                  <c:v>31.280329999999999</c:v>
                </c:pt>
                <c:pt idx="1871">
                  <c:v>31.297000000000001</c:v>
                </c:pt>
                <c:pt idx="1872">
                  <c:v>31.313669999999998</c:v>
                </c:pt>
                <c:pt idx="1873">
                  <c:v>31.33033</c:v>
                </c:pt>
                <c:pt idx="1874">
                  <c:v>31.347000000000001</c:v>
                </c:pt>
                <c:pt idx="1875">
                  <c:v>31.363669999999999</c:v>
                </c:pt>
                <c:pt idx="1876">
                  <c:v>31.380330000000001</c:v>
                </c:pt>
                <c:pt idx="1877">
                  <c:v>31.396999999999998</c:v>
                </c:pt>
                <c:pt idx="1878">
                  <c:v>31.41367</c:v>
                </c:pt>
                <c:pt idx="1879">
                  <c:v>31.430330000000001</c:v>
                </c:pt>
                <c:pt idx="1880">
                  <c:v>31.446999999999999</c:v>
                </c:pt>
                <c:pt idx="1881">
                  <c:v>31.46367</c:v>
                </c:pt>
                <c:pt idx="1882">
                  <c:v>31.480329999999999</c:v>
                </c:pt>
                <c:pt idx="1883">
                  <c:v>31.497</c:v>
                </c:pt>
                <c:pt idx="1884">
                  <c:v>31.513670000000001</c:v>
                </c:pt>
                <c:pt idx="1885">
                  <c:v>31.530329999999999</c:v>
                </c:pt>
                <c:pt idx="1886">
                  <c:v>31.547000000000001</c:v>
                </c:pt>
                <c:pt idx="1887">
                  <c:v>31.563669999999998</c:v>
                </c:pt>
                <c:pt idx="1888">
                  <c:v>31.58033</c:v>
                </c:pt>
                <c:pt idx="1889">
                  <c:v>31.597000000000001</c:v>
                </c:pt>
                <c:pt idx="1890">
                  <c:v>31.613669999999999</c:v>
                </c:pt>
                <c:pt idx="1891">
                  <c:v>31.630330000000001</c:v>
                </c:pt>
                <c:pt idx="1892">
                  <c:v>31.646920000000001</c:v>
                </c:pt>
                <c:pt idx="1893">
                  <c:v>31.66358</c:v>
                </c:pt>
                <c:pt idx="1894">
                  <c:v>31.680250000000001</c:v>
                </c:pt>
                <c:pt idx="1895">
                  <c:v>31.696919999999999</c:v>
                </c:pt>
                <c:pt idx="1896">
                  <c:v>31.71358</c:v>
                </c:pt>
                <c:pt idx="1897">
                  <c:v>31.730250000000002</c:v>
                </c:pt>
                <c:pt idx="1898">
                  <c:v>31.746919999999999</c:v>
                </c:pt>
                <c:pt idx="1899">
                  <c:v>31.763580000000001</c:v>
                </c:pt>
                <c:pt idx="1900">
                  <c:v>31.780249999999999</c:v>
                </c:pt>
                <c:pt idx="1901">
                  <c:v>31.79692</c:v>
                </c:pt>
                <c:pt idx="1902">
                  <c:v>31.813580000000002</c:v>
                </c:pt>
                <c:pt idx="1903">
                  <c:v>31.830249999999999</c:v>
                </c:pt>
                <c:pt idx="1904">
                  <c:v>31.846920000000001</c:v>
                </c:pt>
                <c:pt idx="1905">
                  <c:v>31.863579999999999</c:v>
                </c:pt>
                <c:pt idx="1906">
                  <c:v>31.88025</c:v>
                </c:pt>
                <c:pt idx="1907">
                  <c:v>31.896920000000001</c:v>
                </c:pt>
                <c:pt idx="1908">
                  <c:v>31.91358</c:v>
                </c:pt>
                <c:pt idx="1909">
                  <c:v>31.930250000000001</c:v>
                </c:pt>
                <c:pt idx="1910">
                  <c:v>31.946919999999999</c:v>
                </c:pt>
                <c:pt idx="1911">
                  <c:v>31.96358</c:v>
                </c:pt>
                <c:pt idx="1912">
                  <c:v>31.980250000000002</c:v>
                </c:pt>
                <c:pt idx="1913">
                  <c:v>31.996919999999999</c:v>
                </c:pt>
                <c:pt idx="1914">
                  <c:v>32.013579999999997</c:v>
                </c:pt>
                <c:pt idx="1915">
                  <c:v>32.030250000000002</c:v>
                </c:pt>
                <c:pt idx="1916">
                  <c:v>32.04692</c:v>
                </c:pt>
                <c:pt idx="1917">
                  <c:v>32.063580000000002</c:v>
                </c:pt>
                <c:pt idx="1918">
                  <c:v>32.080249999999999</c:v>
                </c:pt>
                <c:pt idx="1919">
                  <c:v>32.096919999999997</c:v>
                </c:pt>
                <c:pt idx="1920">
                  <c:v>32.113579999999999</c:v>
                </c:pt>
                <c:pt idx="1921">
                  <c:v>32.130249999999997</c:v>
                </c:pt>
                <c:pt idx="1922">
                  <c:v>32.146920000000001</c:v>
                </c:pt>
                <c:pt idx="1923">
                  <c:v>32.163580000000003</c:v>
                </c:pt>
                <c:pt idx="1924">
                  <c:v>32.180250000000001</c:v>
                </c:pt>
                <c:pt idx="1925">
                  <c:v>32.196919999999999</c:v>
                </c:pt>
                <c:pt idx="1926">
                  <c:v>32.21358</c:v>
                </c:pt>
                <c:pt idx="1927">
                  <c:v>32.230249999999998</c:v>
                </c:pt>
                <c:pt idx="1928">
                  <c:v>32.246920000000003</c:v>
                </c:pt>
                <c:pt idx="1929">
                  <c:v>32.263579999999997</c:v>
                </c:pt>
                <c:pt idx="1930">
                  <c:v>32.280250000000002</c:v>
                </c:pt>
                <c:pt idx="1931">
                  <c:v>32.29692</c:v>
                </c:pt>
                <c:pt idx="1932">
                  <c:v>32.313580000000002</c:v>
                </c:pt>
                <c:pt idx="1933">
                  <c:v>32.330249999999999</c:v>
                </c:pt>
                <c:pt idx="1934">
                  <c:v>32.346919999999997</c:v>
                </c:pt>
                <c:pt idx="1935">
                  <c:v>32.363579999999999</c:v>
                </c:pt>
                <c:pt idx="1936">
                  <c:v>32.380249999999997</c:v>
                </c:pt>
                <c:pt idx="1937">
                  <c:v>32.396920000000001</c:v>
                </c:pt>
                <c:pt idx="1938">
                  <c:v>32.413580000000003</c:v>
                </c:pt>
                <c:pt idx="1939">
                  <c:v>32.430250000000001</c:v>
                </c:pt>
                <c:pt idx="1940">
                  <c:v>32.446919999999999</c:v>
                </c:pt>
                <c:pt idx="1941">
                  <c:v>32.46358</c:v>
                </c:pt>
                <c:pt idx="1942">
                  <c:v>32.480249999999998</c:v>
                </c:pt>
                <c:pt idx="1943">
                  <c:v>32.496920000000003</c:v>
                </c:pt>
                <c:pt idx="1944">
                  <c:v>32.513579999999997</c:v>
                </c:pt>
                <c:pt idx="1945">
                  <c:v>32.530250000000002</c:v>
                </c:pt>
                <c:pt idx="1946">
                  <c:v>32.54692</c:v>
                </c:pt>
                <c:pt idx="1947">
                  <c:v>32.563580000000002</c:v>
                </c:pt>
                <c:pt idx="1948">
                  <c:v>32.580249999999999</c:v>
                </c:pt>
                <c:pt idx="1949">
                  <c:v>32.596919999999997</c:v>
                </c:pt>
                <c:pt idx="1950">
                  <c:v>32.613500000000002</c:v>
                </c:pt>
                <c:pt idx="1951">
                  <c:v>32.63017</c:v>
                </c:pt>
                <c:pt idx="1952">
                  <c:v>32.646830000000001</c:v>
                </c:pt>
                <c:pt idx="1953">
                  <c:v>32.663499999999999</c:v>
                </c:pt>
                <c:pt idx="1954">
                  <c:v>32.680169999999997</c:v>
                </c:pt>
                <c:pt idx="1955">
                  <c:v>32.696829999999999</c:v>
                </c:pt>
                <c:pt idx="1956">
                  <c:v>32.713500000000003</c:v>
                </c:pt>
                <c:pt idx="1957">
                  <c:v>32.730170000000001</c:v>
                </c:pt>
                <c:pt idx="1958">
                  <c:v>32.746830000000003</c:v>
                </c:pt>
                <c:pt idx="1959">
                  <c:v>32.763500000000001</c:v>
                </c:pt>
                <c:pt idx="1960">
                  <c:v>32.780169999999998</c:v>
                </c:pt>
                <c:pt idx="1961">
                  <c:v>32.79683</c:v>
                </c:pt>
                <c:pt idx="1962">
                  <c:v>32.813499999999998</c:v>
                </c:pt>
                <c:pt idx="1963">
                  <c:v>32.830170000000003</c:v>
                </c:pt>
                <c:pt idx="1964">
                  <c:v>32.846829999999997</c:v>
                </c:pt>
                <c:pt idx="1965">
                  <c:v>32.863500000000002</c:v>
                </c:pt>
                <c:pt idx="1966">
                  <c:v>32.88017</c:v>
                </c:pt>
                <c:pt idx="1967">
                  <c:v>32.896830000000001</c:v>
                </c:pt>
                <c:pt idx="1968">
                  <c:v>32.913499999999999</c:v>
                </c:pt>
                <c:pt idx="1969">
                  <c:v>32.930169999999997</c:v>
                </c:pt>
                <c:pt idx="1970">
                  <c:v>32.946829999999999</c:v>
                </c:pt>
                <c:pt idx="1971">
                  <c:v>32.963500000000003</c:v>
                </c:pt>
                <c:pt idx="1972">
                  <c:v>32.980170000000001</c:v>
                </c:pt>
                <c:pt idx="1973">
                  <c:v>32.996830000000003</c:v>
                </c:pt>
                <c:pt idx="1974">
                  <c:v>33.013500000000001</c:v>
                </c:pt>
                <c:pt idx="1975">
                  <c:v>33.030169999999998</c:v>
                </c:pt>
                <c:pt idx="1976">
                  <c:v>33.04683</c:v>
                </c:pt>
                <c:pt idx="1977">
                  <c:v>33.063499999999998</c:v>
                </c:pt>
                <c:pt idx="1978">
                  <c:v>33.080170000000003</c:v>
                </c:pt>
                <c:pt idx="1979">
                  <c:v>33.096829999999997</c:v>
                </c:pt>
                <c:pt idx="1980">
                  <c:v>33.113500000000002</c:v>
                </c:pt>
                <c:pt idx="1981">
                  <c:v>33.13017</c:v>
                </c:pt>
                <c:pt idx="1982">
                  <c:v>33.146830000000001</c:v>
                </c:pt>
                <c:pt idx="1983">
                  <c:v>33.163499999999999</c:v>
                </c:pt>
                <c:pt idx="1984">
                  <c:v>33.180169999999997</c:v>
                </c:pt>
                <c:pt idx="1985">
                  <c:v>33.196829999999999</c:v>
                </c:pt>
                <c:pt idx="1986">
                  <c:v>33.213500000000003</c:v>
                </c:pt>
                <c:pt idx="1987">
                  <c:v>33.230170000000001</c:v>
                </c:pt>
                <c:pt idx="1988">
                  <c:v>33.246830000000003</c:v>
                </c:pt>
                <c:pt idx="1989">
                  <c:v>33.263500000000001</c:v>
                </c:pt>
                <c:pt idx="1990">
                  <c:v>33.280169999999998</c:v>
                </c:pt>
                <c:pt idx="1991">
                  <c:v>33.29683</c:v>
                </c:pt>
                <c:pt idx="1992">
                  <c:v>33.313499999999998</c:v>
                </c:pt>
                <c:pt idx="1993">
                  <c:v>33.330170000000003</c:v>
                </c:pt>
                <c:pt idx="1994">
                  <c:v>33.346829999999997</c:v>
                </c:pt>
                <c:pt idx="1995">
                  <c:v>33.363500000000002</c:v>
                </c:pt>
                <c:pt idx="1996">
                  <c:v>33.38017</c:v>
                </c:pt>
                <c:pt idx="1997">
                  <c:v>33.396830000000001</c:v>
                </c:pt>
                <c:pt idx="1998">
                  <c:v>33.413499999999999</c:v>
                </c:pt>
                <c:pt idx="1999">
                  <c:v>33.430169999999997</c:v>
                </c:pt>
                <c:pt idx="2000">
                  <c:v>33.446829999999999</c:v>
                </c:pt>
                <c:pt idx="2001">
                  <c:v>33.463500000000003</c:v>
                </c:pt>
                <c:pt idx="2002">
                  <c:v>33.480170000000001</c:v>
                </c:pt>
                <c:pt idx="2003">
                  <c:v>33.496830000000003</c:v>
                </c:pt>
                <c:pt idx="2004">
                  <c:v>33.513500000000001</c:v>
                </c:pt>
                <c:pt idx="2005">
                  <c:v>33.530169999999998</c:v>
                </c:pt>
                <c:pt idx="2006">
                  <c:v>33.54683</c:v>
                </c:pt>
                <c:pt idx="2007">
                  <c:v>33.563420000000001</c:v>
                </c:pt>
                <c:pt idx="2008">
                  <c:v>33.580080000000002</c:v>
                </c:pt>
                <c:pt idx="2009">
                  <c:v>33.59675</c:v>
                </c:pt>
                <c:pt idx="2010">
                  <c:v>33.613410000000002</c:v>
                </c:pt>
                <c:pt idx="2011">
                  <c:v>33.63008</c:v>
                </c:pt>
                <c:pt idx="2012">
                  <c:v>33.646749999999997</c:v>
                </c:pt>
                <c:pt idx="2013">
                  <c:v>33.663420000000002</c:v>
                </c:pt>
                <c:pt idx="2014">
                  <c:v>33.680079999999997</c:v>
                </c:pt>
                <c:pt idx="2015">
                  <c:v>33.696750000000002</c:v>
                </c:pt>
                <c:pt idx="2016">
                  <c:v>33.713419999999999</c:v>
                </c:pt>
                <c:pt idx="2017">
                  <c:v>33.730080000000001</c:v>
                </c:pt>
                <c:pt idx="2018">
                  <c:v>33.746749999999999</c:v>
                </c:pt>
                <c:pt idx="2019">
                  <c:v>33.763420000000004</c:v>
                </c:pt>
                <c:pt idx="2020">
                  <c:v>33.780079999999998</c:v>
                </c:pt>
                <c:pt idx="2021">
                  <c:v>33.796750000000003</c:v>
                </c:pt>
                <c:pt idx="2022">
                  <c:v>33.813420000000001</c:v>
                </c:pt>
                <c:pt idx="2023">
                  <c:v>33.830080000000002</c:v>
                </c:pt>
                <c:pt idx="2024">
                  <c:v>33.84675</c:v>
                </c:pt>
                <c:pt idx="2025">
                  <c:v>33.863410000000002</c:v>
                </c:pt>
                <c:pt idx="2026">
                  <c:v>33.88008</c:v>
                </c:pt>
                <c:pt idx="2027">
                  <c:v>33.896749999999997</c:v>
                </c:pt>
                <c:pt idx="2028">
                  <c:v>33.913420000000002</c:v>
                </c:pt>
                <c:pt idx="2029">
                  <c:v>33.930079999999997</c:v>
                </c:pt>
                <c:pt idx="2030">
                  <c:v>33.946750000000002</c:v>
                </c:pt>
                <c:pt idx="2031">
                  <c:v>33.963419999999999</c:v>
                </c:pt>
                <c:pt idx="2032">
                  <c:v>33.980080000000001</c:v>
                </c:pt>
                <c:pt idx="2033">
                  <c:v>33.996749999999999</c:v>
                </c:pt>
                <c:pt idx="2034">
                  <c:v>34.013420000000004</c:v>
                </c:pt>
                <c:pt idx="2035">
                  <c:v>34.030079999999998</c:v>
                </c:pt>
                <c:pt idx="2036">
                  <c:v>34.046750000000003</c:v>
                </c:pt>
                <c:pt idx="2037">
                  <c:v>34.063420000000001</c:v>
                </c:pt>
                <c:pt idx="2038">
                  <c:v>34.080080000000002</c:v>
                </c:pt>
                <c:pt idx="2039">
                  <c:v>34.09675</c:v>
                </c:pt>
                <c:pt idx="2040">
                  <c:v>34.113410000000002</c:v>
                </c:pt>
                <c:pt idx="2041">
                  <c:v>34.13008</c:v>
                </c:pt>
                <c:pt idx="2042">
                  <c:v>34.146749999999997</c:v>
                </c:pt>
                <c:pt idx="2043">
                  <c:v>34.163420000000002</c:v>
                </c:pt>
                <c:pt idx="2044">
                  <c:v>34.180079999999997</c:v>
                </c:pt>
                <c:pt idx="2045">
                  <c:v>34.196750000000002</c:v>
                </c:pt>
                <c:pt idx="2046">
                  <c:v>34.213419999999999</c:v>
                </c:pt>
                <c:pt idx="2047">
                  <c:v>34.230080000000001</c:v>
                </c:pt>
                <c:pt idx="2048">
                  <c:v>34.246749999999999</c:v>
                </c:pt>
                <c:pt idx="2049">
                  <c:v>34.263420000000004</c:v>
                </c:pt>
                <c:pt idx="2050">
                  <c:v>34.280079999999998</c:v>
                </c:pt>
                <c:pt idx="2051">
                  <c:v>34.296750000000003</c:v>
                </c:pt>
                <c:pt idx="2052">
                  <c:v>34.313420000000001</c:v>
                </c:pt>
                <c:pt idx="2053">
                  <c:v>34.330080000000002</c:v>
                </c:pt>
                <c:pt idx="2054">
                  <c:v>34.34675</c:v>
                </c:pt>
                <c:pt idx="2055">
                  <c:v>34.363410000000002</c:v>
                </c:pt>
                <c:pt idx="2056">
                  <c:v>34.38008</c:v>
                </c:pt>
                <c:pt idx="2057">
                  <c:v>34.396749999999997</c:v>
                </c:pt>
                <c:pt idx="2058">
                  <c:v>34.413420000000002</c:v>
                </c:pt>
                <c:pt idx="2059">
                  <c:v>34.430079999999997</c:v>
                </c:pt>
                <c:pt idx="2060">
                  <c:v>34.446750000000002</c:v>
                </c:pt>
                <c:pt idx="2061">
                  <c:v>34.463419999999999</c:v>
                </c:pt>
                <c:pt idx="2062">
                  <c:v>34.480080000000001</c:v>
                </c:pt>
                <c:pt idx="2063">
                  <c:v>34.496749999999999</c:v>
                </c:pt>
                <c:pt idx="2064">
                  <c:v>34.513420000000004</c:v>
                </c:pt>
                <c:pt idx="2065">
                  <c:v>34.53</c:v>
                </c:pt>
                <c:pt idx="2066">
                  <c:v>34.546669999999999</c:v>
                </c:pt>
                <c:pt idx="2067">
                  <c:v>34.563330000000001</c:v>
                </c:pt>
                <c:pt idx="2068">
                  <c:v>34.58</c:v>
                </c:pt>
                <c:pt idx="2069">
                  <c:v>34.596670000000003</c:v>
                </c:pt>
                <c:pt idx="2070">
                  <c:v>34.613329999999998</c:v>
                </c:pt>
                <c:pt idx="2071">
                  <c:v>34.630000000000003</c:v>
                </c:pt>
                <c:pt idx="2072">
                  <c:v>34.64667</c:v>
                </c:pt>
                <c:pt idx="2073">
                  <c:v>34.663330000000002</c:v>
                </c:pt>
                <c:pt idx="2074">
                  <c:v>34.68</c:v>
                </c:pt>
                <c:pt idx="2075">
                  <c:v>34.696669999999997</c:v>
                </c:pt>
                <c:pt idx="2076">
                  <c:v>34.713329999999999</c:v>
                </c:pt>
                <c:pt idx="2077">
                  <c:v>34.729999999999997</c:v>
                </c:pt>
                <c:pt idx="2078">
                  <c:v>34.746670000000002</c:v>
                </c:pt>
                <c:pt idx="2079">
                  <c:v>34.763330000000003</c:v>
                </c:pt>
                <c:pt idx="2080">
                  <c:v>34.78</c:v>
                </c:pt>
                <c:pt idx="2081">
                  <c:v>34.796669999999999</c:v>
                </c:pt>
                <c:pt idx="2082">
                  <c:v>34.813330000000001</c:v>
                </c:pt>
                <c:pt idx="2083">
                  <c:v>34.83</c:v>
                </c:pt>
                <c:pt idx="2084">
                  <c:v>34.846670000000003</c:v>
                </c:pt>
                <c:pt idx="2085">
                  <c:v>34.863329999999998</c:v>
                </c:pt>
                <c:pt idx="2086">
                  <c:v>34.880000000000003</c:v>
                </c:pt>
                <c:pt idx="2087">
                  <c:v>34.89667</c:v>
                </c:pt>
                <c:pt idx="2088">
                  <c:v>34.913330000000002</c:v>
                </c:pt>
                <c:pt idx="2089">
                  <c:v>34.93</c:v>
                </c:pt>
                <c:pt idx="2090">
                  <c:v>34.946669999999997</c:v>
                </c:pt>
                <c:pt idx="2091">
                  <c:v>34.963329999999999</c:v>
                </c:pt>
                <c:pt idx="2092">
                  <c:v>34.979999999999997</c:v>
                </c:pt>
                <c:pt idx="2093">
                  <c:v>34.996670000000002</c:v>
                </c:pt>
                <c:pt idx="2094">
                  <c:v>35.013330000000003</c:v>
                </c:pt>
                <c:pt idx="2095">
                  <c:v>35.03</c:v>
                </c:pt>
                <c:pt idx="2096">
                  <c:v>35.046669999999999</c:v>
                </c:pt>
                <c:pt idx="2097">
                  <c:v>35.063330000000001</c:v>
                </c:pt>
                <c:pt idx="2098">
                  <c:v>35.08</c:v>
                </c:pt>
                <c:pt idx="2099">
                  <c:v>35.096670000000003</c:v>
                </c:pt>
                <c:pt idx="2100">
                  <c:v>35.113329999999998</c:v>
                </c:pt>
                <c:pt idx="2101">
                  <c:v>35.130000000000003</c:v>
                </c:pt>
                <c:pt idx="2102">
                  <c:v>35.14667</c:v>
                </c:pt>
                <c:pt idx="2103">
                  <c:v>35.163330000000002</c:v>
                </c:pt>
                <c:pt idx="2104">
                  <c:v>35.18</c:v>
                </c:pt>
                <c:pt idx="2105">
                  <c:v>35.196669999999997</c:v>
                </c:pt>
                <c:pt idx="2106">
                  <c:v>35.213329999999999</c:v>
                </c:pt>
                <c:pt idx="2107">
                  <c:v>35.229999999999997</c:v>
                </c:pt>
                <c:pt idx="2108">
                  <c:v>35.246670000000002</c:v>
                </c:pt>
                <c:pt idx="2109">
                  <c:v>35.263330000000003</c:v>
                </c:pt>
                <c:pt idx="2110">
                  <c:v>35.28</c:v>
                </c:pt>
                <c:pt idx="2111">
                  <c:v>35.296669999999999</c:v>
                </c:pt>
                <c:pt idx="2112">
                  <c:v>35.313330000000001</c:v>
                </c:pt>
                <c:pt idx="2113">
                  <c:v>35.33</c:v>
                </c:pt>
                <c:pt idx="2114">
                  <c:v>35.346670000000003</c:v>
                </c:pt>
                <c:pt idx="2115">
                  <c:v>35.363329999999998</c:v>
                </c:pt>
                <c:pt idx="2116">
                  <c:v>35.380000000000003</c:v>
                </c:pt>
                <c:pt idx="2117">
                  <c:v>35.39667</c:v>
                </c:pt>
                <c:pt idx="2118">
                  <c:v>35.413330000000002</c:v>
                </c:pt>
                <c:pt idx="2119">
                  <c:v>35.43</c:v>
                </c:pt>
                <c:pt idx="2120">
                  <c:v>35.446669999999997</c:v>
                </c:pt>
                <c:pt idx="2121">
                  <c:v>35.463250000000002</c:v>
                </c:pt>
                <c:pt idx="2122">
                  <c:v>35.47992</c:v>
                </c:pt>
                <c:pt idx="2123">
                  <c:v>35.496580000000002</c:v>
                </c:pt>
                <c:pt idx="2124">
                  <c:v>35.513249999999999</c:v>
                </c:pt>
              </c:numCache>
            </c:numRef>
          </c:xVal>
          <c:yVal>
            <c:numRef>
              <c:f>'30_40_60_LDSH'!$AK$2128:$AK$2129</c:f>
              <c:numCache>
                <c:formatCode>General</c:formatCode>
                <c:ptCount val="2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59456"/>
        <c:axId val="70261376"/>
      </c:scatterChart>
      <c:valAx>
        <c:axId val="70259456"/>
        <c:scaling>
          <c:orientation val="minMax"/>
          <c:max val="3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/>
                  <a:t>t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261376"/>
        <c:crosses val="autoZero"/>
        <c:crossBetween val="midCat"/>
      </c:valAx>
      <c:valAx>
        <c:axId val="70261376"/>
        <c:scaling>
          <c:orientation val="minMax"/>
          <c:max val="3.6"/>
          <c:min val="-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AU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259456"/>
        <c:crossesAt val="-0.1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LDS (B&amp;D)</a:t>
            </a:r>
            <a:r>
              <a:rPr lang="en-US" baseline="0" dirty="0" smtClean="0"/>
              <a:t> </a:t>
            </a:r>
            <a:r>
              <a:rPr lang="en-US" baseline="0" dirty="0"/>
              <a:t>Gradient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7769155859211972E-2"/>
          <c:y val="6.0702322610917056E-2"/>
          <c:w val="0.86914328016690223"/>
          <c:h val="0.77143937172167298"/>
        </c:manualLayout>
      </c:layout>
      <c:scatterChart>
        <c:scatterStyle val="lineMarker"/>
        <c:varyColors val="0"/>
        <c:ser>
          <c:idx val="0"/>
          <c:order val="0"/>
          <c:tx>
            <c:v>B (5%ACN)</c:v>
          </c:tx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65</c:v>
                </c:pt>
                <c:pt idx="1">
                  <c:v>50</c:v>
                </c:pt>
                <c:pt idx="2">
                  <c:v>50</c:v>
                </c:pt>
                <c:pt idx="3">
                  <c:v>65</c:v>
                </c:pt>
                <c:pt idx="4">
                  <c:v>65</c:v>
                </c:pt>
              </c:numCache>
            </c:numRef>
          </c:yVal>
          <c:smooth val="0"/>
        </c:ser>
        <c:ser>
          <c:idx val="1"/>
          <c:order val="1"/>
          <c:tx>
            <c:v>D(20%ACN)</c:v>
          </c:tx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35</c:v>
                </c:pt>
                <c:pt idx="1">
                  <c:v>50</c:v>
                </c:pt>
                <c:pt idx="2">
                  <c:v>50</c:v>
                </c:pt>
                <c:pt idx="3">
                  <c:v>35</c:v>
                </c:pt>
                <c:pt idx="4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53952"/>
        <c:axId val="60655872"/>
      </c:scatterChart>
      <c:valAx>
        <c:axId val="6065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655872"/>
        <c:crosses val="autoZero"/>
        <c:crossBetween val="midCat"/>
      </c:valAx>
      <c:valAx>
        <c:axId val="60655872"/>
        <c:scaling>
          <c:orientation val="minMax"/>
          <c:min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65395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8.5470085470085479E-3"/>
          <c:y val="0.86084655339955019"/>
          <c:w val="0.22047490694498373"/>
          <c:h val="0.131931899556125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LDSH (B&amp;D)</a:t>
            </a:r>
            <a:r>
              <a:rPr lang="en-US" baseline="0" dirty="0" smtClean="0"/>
              <a:t> </a:t>
            </a:r>
            <a:r>
              <a:rPr lang="en-US" baseline="0" dirty="0"/>
              <a:t>Gradient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4907279835164171E-2"/>
          <c:y val="4.4149644954726376E-2"/>
          <c:w val="0.84938773224485731"/>
          <c:h val="0.77143937172167298"/>
        </c:manualLayout>
      </c:layout>
      <c:scatterChart>
        <c:scatterStyle val="lineMarker"/>
        <c:varyColors val="0"/>
        <c:ser>
          <c:idx val="0"/>
          <c:order val="0"/>
          <c:tx>
            <c:v>B (5%ACN)</c:v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55</c:v>
                </c:pt>
                <c:pt idx="1">
                  <c:v>50</c:v>
                </c:pt>
                <c:pt idx="2">
                  <c:v>50</c:v>
                </c:pt>
                <c:pt idx="3">
                  <c:v>65</c:v>
                </c:pt>
                <c:pt idx="4">
                  <c:v>65</c:v>
                </c:pt>
              </c:numCache>
            </c:numRef>
          </c:yVal>
          <c:smooth val="0"/>
        </c:ser>
        <c:ser>
          <c:idx val="1"/>
          <c:order val="1"/>
          <c:tx>
            <c:v>D(20%ACN)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Sheet1!$C$13:$C$17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50</c:v>
                </c:pt>
                <c:pt idx="3">
                  <c:v>35</c:v>
                </c:pt>
                <c:pt idx="4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73408"/>
        <c:axId val="60696064"/>
      </c:scatterChart>
      <c:valAx>
        <c:axId val="60673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696064"/>
        <c:crosses val="autoZero"/>
        <c:crossBetween val="midCat"/>
      </c:valAx>
      <c:valAx>
        <c:axId val="60696064"/>
        <c:scaling>
          <c:orientation val="minMax"/>
          <c:min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67340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8.5470085470085479E-3"/>
          <c:y val="0.86084655339955019"/>
          <c:w val="0.21265748916886965"/>
          <c:h val="0.131931899556125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LDS (ACN)</a:t>
            </a:r>
            <a:r>
              <a:rPr lang="en-US" baseline="0" dirty="0" smtClean="0"/>
              <a:t> </a:t>
            </a:r>
            <a:r>
              <a:rPr lang="en-US" baseline="0" dirty="0"/>
              <a:t>Gradient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5151591627969597E-2"/>
          <c:y val="4.4149644954726376E-2"/>
          <c:w val="0.86914328016690223"/>
          <c:h val="0.77143937172167298"/>
        </c:manualLayout>
      </c:layout>
      <c:scatterChart>
        <c:scatterStyle val="lineMarker"/>
        <c:varyColors val="0"/>
        <c:ser>
          <c:idx val="1"/>
          <c:order val="0"/>
          <c:tx>
            <c:v>%ACN</c:v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10.25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21024"/>
        <c:axId val="60723200"/>
      </c:scatterChart>
      <c:valAx>
        <c:axId val="60721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723200"/>
        <c:crosses val="autoZero"/>
        <c:crossBetween val="midCat"/>
      </c:valAx>
      <c:valAx>
        <c:axId val="60723200"/>
        <c:scaling>
          <c:orientation val="minMax"/>
          <c:max val="20"/>
          <c:min val="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72102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8.5470085470085479E-3"/>
          <c:y val="0.86084655339955019"/>
          <c:w val="0.16467965542768692"/>
          <c:h val="0.131931899556125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LDSH (ACN)</a:t>
            </a:r>
            <a:r>
              <a:rPr lang="en-US" baseline="0" dirty="0" smtClean="0"/>
              <a:t> </a:t>
            </a:r>
            <a:r>
              <a:rPr lang="en-US" baseline="0" dirty="0"/>
              <a:t>Gradient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5151591627969597E-2"/>
          <c:y val="4.4149644954726376E-2"/>
          <c:w val="0.86914328016690223"/>
          <c:h val="0.77143937172167298"/>
        </c:manualLayout>
      </c:layout>
      <c:scatterChart>
        <c:scatterStyle val="lineMarker"/>
        <c:varyColors val="0"/>
        <c:ser>
          <c:idx val="1"/>
          <c:order val="0"/>
          <c:tx>
            <c:v>%ACN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45</c:v>
                </c:pt>
                <c:pt idx="3">
                  <c:v>46</c:v>
                </c:pt>
                <c:pt idx="4">
                  <c:v>52</c:v>
                </c:pt>
              </c:numCache>
            </c:numRef>
          </c:xVal>
          <c:yVal>
            <c:numRef>
              <c:f>Sheet1!$D$13:$D$17</c:f>
              <c:numCache>
                <c:formatCode>General</c:formatCode>
                <c:ptCount val="5"/>
                <c:pt idx="0">
                  <c:v>11.75</c:v>
                </c:pt>
                <c:pt idx="1">
                  <c:v>12.5</c:v>
                </c:pt>
                <c:pt idx="2">
                  <c:v>12.5</c:v>
                </c:pt>
                <c:pt idx="3">
                  <c:v>10.25</c:v>
                </c:pt>
                <c:pt idx="4">
                  <c:v>10.25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44064"/>
        <c:axId val="60745984"/>
      </c:scatterChart>
      <c:valAx>
        <c:axId val="60744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745984"/>
        <c:crosses val="autoZero"/>
        <c:crossBetween val="midCat"/>
      </c:valAx>
      <c:valAx>
        <c:axId val="60745984"/>
        <c:scaling>
          <c:orientation val="minMax"/>
          <c:max val="20"/>
          <c:min val="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74406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8.5470085470085479E-3"/>
          <c:y val="0.86084655339955019"/>
          <c:w val="0.16467965542768692"/>
          <c:h val="0.131931899556125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0.55386</cdr:x>
      <cdr:y>0.8163</cdr:y>
    </cdr:from>
    <cdr:to>
      <cdr:x>0.68592</cdr:x>
      <cdr:y>0.86127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47917" y="5077237"/>
          <a:ext cx="1656617" cy="2797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100">
              <a:solidFill>
                <a:schemeClr val="tx2"/>
              </a:solidFill>
            </a:rPr>
            <a:t>DNA</a:t>
          </a:r>
          <a:r>
            <a:rPr lang="en-US" sz="1100" baseline="0">
              <a:solidFill>
                <a:schemeClr val="tx2"/>
              </a:solidFill>
            </a:rPr>
            <a:t> seperation</a:t>
          </a:r>
          <a:endParaRPr lang="en-US" sz="110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0.58397</cdr:x>
      <cdr:y>0.27036</cdr:y>
    </cdr:from>
    <cdr:to>
      <cdr:x>0.71603</cdr:x>
      <cdr:y>0.31532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325619" y="1681611"/>
          <a:ext cx="1656617" cy="279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chemeClr val="accent2"/>
              </a:solidFill>
            </a:rPr>
            <a:t>Rula</a:t>
          </a:r>
          <a:r>
            <a:rPr lang="en-US" sz="1100" baseline="0">
              <a:solidFill>
                <a:schemeClr val="accent2"/>
              </a:solidFill>
            </a:rPr>
            <a:t> Cy3B</a:t>
          </a:r>
          <a:endParaRPr lang="en-US" sz="1100">
            <a:solidFill>
              <a:schemeClr val="accent2"/>
            </a:solidFill>
          </a:endParaRPr>
        </a:p>
      </cdr:txBody>
    </cdr:sp>
  </cdr:relSizeAnchor>
  <cdr:relSizeAnchor xmlns:cdr="http://schemas.openxmlformats.org/drawingml/2006/chartDrawing">
    <cdr:from>
      <cdr:x>0.29882</cdr:x>
      <cdr:y>0.14924</cdr:y>
    </cdr:from>
    <cdr:to>
      <cdr:x>0.43088</cdr:x>
      <cdr:y>0.19421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748522" y="928238"/>
          <a:ext cx="1656617" cy="2797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chemeClr val="accent3"/>
              </a:solidFill>
            </a:rPr>
            <a:t>new</a:t>
          </a:r>
        </a:p>
      </cdr:txBody>
    </cdr:sp>
  </cdr:relSizeAnchor>
  <cdr:relSizeAnchor xmlns:cdr="http://schemas.openxmlformats.org/drawingml/2006/chartDrawing">
    <cdr:from>
      <cdr:x>0.14372</cdr:x>
      <cdr:y>0.40329</cdr:y>
    </cdr:from>
    <cdr:to>
      <cdr:x>0.27578</cdr:x>
      <cdr:y>0.44825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802923" y="2508392"/>
          <a:ext cx="1656617" cy="279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chemeClr val="accent4"/>
              </a:solidFill>
            </a:rPr>
            <a:t>new condition column</a:t>
          </a:r>
        </a:p>
      </cdr:txBody>
    </cdr:sp>
  </cdr:relSizeAnchor>
  <cdr:relSizeAnchor xmlns:cdr="http://schemas.openxmlformats.org/drawingml/2006/chartDrawing">
    <cdr:from>
      <cdr:x>0.70491</cdr:x>
      <cdr:y>0.80562</cdr:y>
    </cdr:from>
    <cdr:to>
      <cdr:x>0.83697</cdr:x>
      <cdr:y>0.85059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842646" y="5010792"/>
          <a:ext cx="1656618" cy="2797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chemeClr val="accent6"/>
              </a:solidFill>
            </a:rPr>
            <a:t>LDSH</a:t>
          </a:r>
        </a:p>
      </cdr:txBody>
    </cdr:sp>
  </cdr:relSizeAnchor>
  <cdr:relSizeAnchor xmlns:cdr="http://schemas.openxmlformats.org/drawingml/2006/chartDrawing">
    <cdr:from>
      <cdr:x>0.5048</cdr:x>
      <cdr:y>0.73497</cdr:y>
    </cdr:from>
    <cdr:to>
      <cdr:x>0.63686</cdr:x>
      <cdr:y>0.77994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332445" y="4571397"/>
          <a:ext cx="1656617" cy="2797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chemeClr val="accent1"/>
              </a:solidFill>
            </a:rPr>
            <a:t>LDS</a:t>
          </a:r>
        </a:p>
      </cdr:txBody>
    </cdr:sp>
  </cdr:relSizeAnchor>
  <cdr:relSizeAnchor xmlns:cdr="http://schemas.openxmlformats.org/drawingml/2006/chartDrawing">
    <cdr:from>
      <cdr:x>0.82941</cdr:x>
      <cdr:y>0.68045</cdr:y>
    </cdr:from>
    <cdr:to>
      <cdr:x>0.96147</cdr:x>
      <cdr:y>0.72542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10404475" y="4232275"/>
          <a:ext cx="1656618" cy="2797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ysClr val="windowText" lastClr="000000"/>
              </a:solidFill>
            </a:rPr>
            <a:t>LDSHN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925191-5415-456B-BAE6-313328C88156}" type="datetimeFigureOut">
              <a:rPr lang="he-IL" smtClean="0"/>
              <a:t>כ"ז/ניסן/תשע"ה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6B154CE-FA14-44F5-88EA-EFEC9A6240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8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1A4-5A4F-466B-9D7C-739C098CF376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3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A00A-54BB-4AED-80EC-7A621D6BC9C3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58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119-3ACA-40AF-B67B-708219015F2D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2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9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438-03B8-4A5D-A2A2-4B67598512B2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32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4DB-7A79-4C13-B1F7-690DF39F3799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83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D76-6D85-429F-B625-B289B220045A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5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E6A7-20C0-4173-8B38-817485C2DF0F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4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82A-611B-48CE-AB56-D88509A6A87D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5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C22-2C5E-4A66-95D4-41154F935894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8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446-8533-4452-A730-2FBE867BE5CC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6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F8B1-E820-44E9-8898-DFB76169004C}" type="datetime8">
              <a:rPr lang="he-IL" smtClean="0"/>
              <a:t>16 אפריל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38D-9571-48C1-B5D0-9F8F4F2C8C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1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952328" cy="6480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Sequences </a:t>
            </a:r>
            <a:endParaRPr lang="he-I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1634" y="6381328"/>
            <a:ext cx="2133600" cy="365125"/>
          </a:xfrm>
        </p:spPr>
        <p:txBody>
          <a:bodyPr/>
          <a:lstStyle/>
          <a:p>
            <a:r>
              <a:rPr lang="en-US" dirty="0" smtClean="0"/>
              <a:t>03/03/15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83059"/>
              </p:ext>
            </p:extLst>
          </p:nvPr>
        </p:nvGraphicFramePr>
        <p:xfrm>
          <a:off x="179512" y="476672"/>
          <a:ext cx="8424937" cy="1152128"/>
        </p:xfrm>
        <a:graphic>
          <a:graphicData uri="http://schemas.openxmlformats.org/drawingml/2006/table">
            <a:tbl>
              <a:tblPr/>
              <a:tblGrid>
                <a:gridCol w="1770565"/>
                <a:gridCol w="519622"/>
                <a:gridCol w="519622"/>
                <a:gridCol w="5615128"/>
              </a:tblGrid>
              <a:tr h="28803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ToeHold-60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CCGGATGATCCTGAGAAGTACTAAGCGGAACTAAAACTAAGTTAAGCTGG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AATCTCACCC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comp-50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CCGGATGATCCTGAGAAGTACTAAGCGGAACTAAAACTAAGTTAAGCTGG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comp-40</a:t>
                      </a:r>
                      <a:endParaRPr lang="en-US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CCGGATGATCCTGAGAAGTACTAAGCGGAACTAAAACTAA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comp-30</a:t>
                      </a:r>
                      <a:endParaRPr lang="en-US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he-IL" sz="1000" b="1">
                          <a:effectLst/>
                          <a:latin typeface="Times New Roman"/>
                        </a:rPr>
                        <a:t> </a:t>
                      </a:r>
                      <a:endParaRPr lang="he-IL" sz="100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CCGGATGATCCTGAGAAGTACTAAGCGGAA</a:t>
                      </a:r>
                      <a:endParaRPr lang="en-US" sz="1000" dirty="0">
                        <a:effectLst/>
                        <a:latin typeface="Calibri"/>
                      </a:endParaRPr>
                    </a:p>
                  </a:txBody>
                  <a:tcPr marL="38914" marR="389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3912160" cy="5085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2" y="1700808"/>
            <a:ext cx="3964631" cy="5157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664" y="3356992"/>
            <a:ext cx="223224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smtClean="0"/>
              <a:t>comp-50_mFold_structure </a:t>
            </a:r>
            <a:r>
              <a:rPr lang="en-US" sz="1100" dirty="0" smtClean="0"/>
              <a:t>@ 25C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=-5.15</a:t>
            </a:r>
            <a:endParaRPr lang="he-IL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1706" y="3378587"/>
            <a:ext cx="223224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 smtClean="0"/>
              <a:t>comp-50_mFold_structure @ 55C</a:t>
            </a:r>
          </a:p>
          <a:p>
            <a:pPr algn="l" rtl="0"/>
            <a:r>
              <a:rPr lang="en-US" sz="1100" dirty="0" err="1" smtClean="0"/>
              <a:t>delG</a:t>
            </a:r>
            <a:r>
              <a:rPr lang="en-US" sz="1100" dirty="0" smtClean="0"/>
              <a:t>=0.56</a:t>
            </a:r>
            <a:endParaRPr lang="he-IL" sz="1100" dirty="0" smtClean="0"/>
          </a:p>
        </p:txBody>
      </p:sp>
    </p:spTree>
    <p:extLst>
      <p:ext uri="{BB962C8B-B14F-4D97-AF65-F5344CB8AC3E}">
        <p14:creationId xmlns:p14="http://schemas.microsoft.com/office/powerpoint/2010/main" val="8835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32656"/>
            <a:ext cx="8305291" cy="58326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21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8241913" cy="59375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90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379644" cy="59375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54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8" y="260648"/>
            <a:ext cx="8683796" cy="59766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43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802220" cy="63560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01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3" y="260648"/>
            <a:ext cx="8964489" cy="62646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06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78432" cy="64087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19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193116"/>
              </p:ext>
            </p:extLst>
          </p:nvPr>
        </p:nvGraphicFramePr>
        <p:xfrm>
          <a:off x="107504" y="188640"/>
          <a:ext cx="8928992" cy="6363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6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19/03/15</a:t>
            </a:r>
            <a:endParaRPr lang="he-IL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554595"/>
              </p:ext>
            </p:extLst>
          </p:nvPr>
        </p:nvGraphicFramePr>
        <p:xfrm>
          <a:off x="323528" y="44624"/>
          <a:ext cx="841655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260303"/>
              </p:ext>
            </p:extLst>
          </p:nvPr>
        </p:nvGraphicFramePr>
        <p:xfrm>
          <a:off x="323528" y="2420888"/>
          <a:ext cx="8352928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1769"/>
              </p:ext>
            </p:extLst>
          </p:nvPr>
        </p:nvGraphicFramePr>
        <p:xfrm>
          <a:off x="251520" y="4653136"/>
          <a:ext cx="8496944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382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19 march 15</a:t>
            </a:r>
            <a:endParaRPr lang="he-IL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162632"/>
              </p:ext>
            </p:extLst>
          </p:nvPr>
        </p:nvGraphicFramePr>
        <p:xfrm>
          <a:off x="251520" y="188640"/>
          <a:ext cx="8712968" cy="626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19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224" y="6501749"/>
            <a:ext cx="2133600" cy="365125"/>
          </a:xfrm>
        </p:spPr>
        <p:txBody>
          <a:bodyPr/>
          <a:lstStyle/>
          <a:p>
            <a:r>
              <a:rPr lang="en-US" dirty="0" smtClean="0"/>
              <a:t>22 march 15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3008"/>
              </p:ext>
            </p:extLst>
          </p:nvPr>
        </p:nvGraphicFramePr>
        <p:xfrm>
          <a:off x="8057" y="0"/>
          <a:ext cx="4635951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564700"/>
              </p:ext>
            </p:extLst>
          </p:nvPr>
        </p:nvGraphicFramePr>
        <p:xfrm>
          <a:off x="4644008" y="0"/>
          <a:ext cx="4499992" cy="310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727466"/>
              </p:ext>
            </p:extLst>
          </p:nvPr>
        </p:nvGraphicFramePr>
        <p:xfrm>
          <a:off x="0" y="3212976"/>
          <a:ext cx="47160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524634"/>
              </p:ext>
            </p:extLst>
          </p:nvPr>
        </p:nvGraphicFramePr>
        <p:xfrm>
          <a:off x="4644008" y="3284984"/>
          <a:ext cx="441196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1083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98273"/>
              </p:ext>
            </p:extLst>
          </p:nvPr>
        </p:nvGraphicFramePr>
        <p:xfrm>
          <a:off x="251520" y="188640"/>
          <a:ext cx="8640960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7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31442"/>
              </p:ext>
            </p:extLst>
          </p:nvPr>
        </p:nvGraphicFramePr>
        <p:xfrm>
          <a:off x="215516" y="296652"/>
          <a:ext cx="8712968" cy="626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18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337375"/>
              </p:ext>
            </p:extLst>
          </p:nvPr>
        </p:nvGraphicFramePr>
        <p:xfrm>
          <a:off x="251520" y="188640"/>
          <a:ext cx="8640959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4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F4D1-7745-49BD-8716-B56E8FFAFC4D}" type="datetime8">
              <a:rPr lang="he-IL" smtClean="0"/>
              <a:t>16 אפריל 15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7" y="423443"/>
            <a:ext cx="8526066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40499</TotalTime>
  <Words>168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Run Sequences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Sequences</dc:title>
  <dc:creator>student-comp3</dc:creator>
  <cp:lastModifiedBy>student-comp3</cp:lastModifiedBy>
  <cp:revision>34</cp:revision>
  <dcterms:created xsi:type="dcterms:W3CDTF">2015-03-08T12:06:32Z</dcterms:created>
  <dcterms:modified xsi:type="dcterms:W3CDTF">2015-04-16T14:55:47Z</dcterms:modified>
</cp:coreProperties>
</file>