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93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4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4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1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2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4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18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2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261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21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16A7-D1D5-4F99-9512-AB9334216F4C}" type="datetimeFigureOut">
              <a:rPr lang="he-IL" smtClean="0"/>
              <a:t>י"א/שבט/תשע"ו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8E18-FD9C-48DD-A826-6048AD515B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HPLC Origami separation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4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601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Previous literature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Purification of Functionalized DNA Origami Nanostructures</a:t>
            </a:r>
          </a:p>
          <a:p>
            <a:pPr marL="0" indent="0" algn="l" rtl="0">
              <a:buNone/>
            </a:pPr>
            <a:r>
              <a:rPr lang="en-US" sz="1400" dirty="0" smtClean="0"/>
              <a:t>Alan Shaw, Erik Benson</a:t>
            </a:r>
          </a:p>
          <a:p>
            <a:pPr marL="0" indent="0" algn="l" rtl="0">
              <a:buNone/>
            </a:pPr>
            <a:endParaRPr lang="en-US" sz="1400" dirty="0" smtClean="0"/>
          </a:p>
          <a:p>
            <a:pPr marL="0" indent="0" algn="l" rtl="0">
              <a:buNone/>
            </a:pPr>
            <a:r>
              <a:rPr lang="en-US" sz="1400" dirty="0" smtClean="0"/>
              <a:t>Column:  </a:t>
            </a:r>
            <a:r>
              <a:rPr lang="en-US" sz="1400" dirty="0" err="1" smtClean="0"/>
              <a:t>Sephacryl</a:t>
            </a:r>
            <a:r>
              <a:rPr lang="en-US" sz="1400" dirty="0" smtClean="0"/>
              <a:t> S500 Size Exclusion, Particle Size: </a:t>
            </a:r>
            <a:r>
              <a:rPr lang="en-US" sz="1400" dirty="0"/>
              <a:t>50 </a:t>
            </a:r>
            <a:r>
              <a:rPr lang="en-US" sz="1400" dirty="0" smtClean="0"/>
              <a:t>µm</a:t>
            </a:r>
          </a:p>
          <a:p>
            <a:pPr marL="0" indent="0" algn="l" rtl="0">
              <a:buNone/>
            </a:pPr>
            <a:r>
              <a:rPr lang="en-US" sz="1400" dirty="0" smtClean="0"/>
              <a:t>Origami Monomer: 18 helix-bundle, 15120 bases, 2268kD</a:t>
            </a:r>
          </a:p>
          <a:p>
            <a:pPr marL="0" indent="0" algn="l" rtl="0">
              <a:buNone/>
            </a:pPr>
            <a:endParaRPr lang="en-US" sz="1400" dirty="0" smtClean="0"/>
          </a:p>
          <a:p>
            <a:pPr marL="0" indent="0" algn="l" rtl="0">
              <a:buNone/>
            </a:pPr>
            <a:r>
              <a:rPr lang="en-US" sz="1400" dirty="0" smtClean="0"/>
              <a:t>No separation was detected between</a:t>
            </a:r>
          </a:p>
          <a:p>
            <a:pPr marL="0" indent="0" algn="l" rtl="0">
              <a:buNone/>
            </a:pPr>
            <a:r>
              <a:rPr lang="en-US" sz="1400" dirty="0" smtClean="0"/>
              <a:t>monomer and dimer.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i="1" dirty="0" smtClean="0"/>
              <a:t>“The </a:t>
            </a:r>
            <a:r>
              <a:rPr lang="en-US" sz="1400" i="1" dirty="0" err="1" smtClean="0"/>
              <a:t>Sephacryl</a:t>
            </a:r>
            <a:r>
              <a:rPr lang="en-US" sz="1400" i="1" dirty="0" smtClean="0"/>
              <a:t> S500 column was unable </a:t>
            </a:r>
          </a:p>
          <a:p>
            <a:pPr marL="0" indent="0" algn="l" rtl="0">
              <a:buNone/>
            </a:pPr>
            <a:r>
              <a:rPr lang="en-US" sz="1400" i="1" dirty="0" smtClean="0"/>
              <a:t>to separate the dimeric and the </a:t>
            </a:r>
          </a:p>
          <a:p>
            <a:pPr marL="0" indent="0" algn="l" rtl="0">
              <a:buNone/>
            </a:pPr>
            <a:r>
              <a:rPr lang="en-US" sz="1400" i="1" dirty="0" smtClean="0"/>
              <a:t>monomeric DNA origami.”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endParaRPr lang="he-IL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71936"/>
            <a:ext cx="488700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2684"/>
            <a:ext cx="8229600" cy="547348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Direct observation of stepwise movement of a synthetic molecular transporter</a:t>
            </a:r>
          </a:p>
          <a:p>
            <a:pPr marL="0" indent="0" algn="l" rtl="0">
              <a:buNone/>
            </a:pPr>
            <a:r>
              <a:rPr lang="en-US" sz="1400" dirty="0" smtClean="0"/>
              <a:t>J. </a:t>
            </a:r>
            <a:r>
              <a:rPr lang="en-US" sz="1400" dirty="0" err="1" smtClean="0"/>
              <a:t>Turberfield</a:t>
            </a:r>
            <a:endParaRPr lang="en-US" sz="1400" dirty="0" smtClean="0"/>
          </a:p>
          <a:p>
            <a:pPr marL="0" indent="0" algn="l" rtl="0">
              <a:buNone/>
            </a:pPr>
            <a:endParaRPr lang="en-US" sz="1400" dirty="0" smtClean="0"/>
          </a:p>
          <a:p>
            <a:pPr marL="0" indent="0" algn="l" rtl="0">
              <a:buNone/>
            </a:pPr>
            <a:r>
              <a:rPr lang="en-US" sz="1400" dirty="0" smtClean="0"/>
              <a:t>Column: Weak ion exchange column (DEAE </a:t>
            </a:r>
            <a:r>
              <a:rPr lang="en-US" sz="1400" dirty="0" err="1" smtClean="0"/>
              <a:t>Sepharose</a:t>
            </a:r>
            <a:r>
              <a:rPr lang="en-US" sz="1400" dirty="0" smtClean="0"/>
              <a:t>, GE Healthcare), Particle size: </a:t>
            </a:r>
            <a:r>
              <a:rPr lang="en-US" sz="1400" dirty="0"/>
              <a:t>90 </a:t>
            </a:r>
            <a:r>
              <a:rPr lang="en-US" sz="1400" dirty="0" smtClean="0"/>
              <a:t>µm</a:t>
            </a:r>
          </a:p>
          <a:p>
            <a:pPr marL="0" indent="0" algn="l" rtl="0">
              <a:buNone/>
            </a:pPr>
            <a:r>
              <a:rPr lang="en-US" sz="1400" dirty="0" smtClean="0"/>
              <a:t>Gradient: </a:t>
            </a:r>
            <a:r>
              <a:rPr lang="fr-FR" sz="1400" dirty="0" smtClean="0"/>
              <a:t>100mM </a:t>
            </a:r>
            <a:r>
              <a:rPr lang="fr-FR" sz="1400" dirty="0" err="1" smtClean="0"/>
              <a:t>NaCl</a:t>
            </a:r>
            <a:r>
              <a:rPr lang="fr-FR" sz="1400" dirty="0" smtClean="0"/>
              <a:t>, 1×tris-acetate, 12.5 </a:t>
            </a:r>
            <a:r>
              <a:rPr lang="fr-FR" sz="1400" dirty="0" err="1" smtClean="0"/>
              <a:t>mM</a:t>
            </a:r>
            <a:r>
              <a:rPr lang="fr-FR" sz="1400" dirty="0" smtClean="0"/>
              <a:t> </a:t>
            </a:r>
            <a:r>
              <a:rPr lang="fr-FR" sz="1400" dirty="0" err="1" smtClean="0"/>
              <a:t>magnesium</a:t>
            </a:r>
            <a:r>
              <a:rPr lang="fr-FR" sz="1400" dirty="0" smtClean="0"/>
              <a:t> </a:t>
            </a:r>
            <a:r>
              <a:rPr lang="fr-FR" sz="1400" dirty="0" err="1" smtClean="0"/>
              <a:t>acetate</a:t>
            </a:r>
            <a:endParaRPr lang="en-US" sz="1400" dirty="0" smtClean="0"/>
          </a:p>
          <a:p>
            <a:pPr marL="0" indent="0" algn="l" rtl="0">
              <a:buNone/>
            </a:pPr>
            <a:r>
              <a:rPr lang="en-US" sz="1400" dirty="0" smtClean="0"/>
              <a:t>Origami Monomer: 14498 bases, 21745kD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dirty="0" smtClean="0"/>
              <a:t>No separation between </a:t>
            </a:r>
            <a:br>
              <a:rPr lang="en-US" sz="1400" dirty="0" smtClean="0"/>
            </a:br>
            <a:r>
              <a:rPr lang="en-US" sz="1400" dirty="0" smtClean="0"/>
              <a:t>monomer and </a:t>
            </a:r>
            <a:r>
              <a:rPr lang="en-US" sz="1400" dirty="0" smtClean="0"/>
              <a:t>d</a:t>
            </a:r>
            <a:r>
              <a:rPr lang="en-US" sz="1400" dirty="0" smtClean="0"/>
              <a:t>imer</a:t>
            </a:r>
          </a:p>
          <a:p>
            <a:pPr marL="0" indent="0" algn="l" rtl="0">
              <a:buNone/>
            </a:pPr>
            <a:endParaRPr lang="en-US" sz="1400" dirty="0"/>
          </a:p>
          <a:p>
            <a:pPr algn="l" rtl="0">
              <a:buAutoNum type="arabicParenR"/>
            </a:pPr>
            <a:r>
              <a:rPr lang="en-US" sz="1400" dirty="0" smtClean="0"/>
              <a:t>Staples</a:t>
            </a:r>
          </a:p>
          <a:p>
            <a:pPr algn="l" rtl="0">
              <a:buAutoNum type="arabicParenR"/>
            </a:pPr>
            <a:r>
              <a:rPr lang="en-US" sz="1400" dirty="0" smtClean="0"/>
              <a:t>Origami</a:t>
            </a:r>
            <a:endParaRPr lang="en-US" sz="1400" dirty="0" smtClean="0"/>
          </a:p>
          <a:p>
            <a:pPr marL="0" indent="0" algn="l" rtl="0">
              <a:buNone/>
            </a:pPr>
            <a:endParaRPr lang="he-IL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18601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Previous literature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8"/>
            <a:ext cx="630643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1400" dirty="0" smtClean="0"/>
              <a:t>Column: </a:t>
            </a:r>
            <a:r>
              <a:rPr lang="en-US" sz="1400" dirty="0" err="1" smtClean="0"/>
              <a:t>Xbridge</a:t>
            </a:r>
            <a:r>
              <a:rPr lang="en-US" sz="1400" dirty="0" smtClean="0"/>
              <a:t> BEH Reverse phase, Particle size: 3.5 µm, Pore size: 300A</a:t>
            </a:r>
          </a:p>
          <a:p>
            <a:pPr marL="0" indent="0" algn="l" rtl="0">
              <a:buNone/>
            </a:pPr>
            <a:r>
              <a:rPr lang="en-US" sz="1400" dirty="0" smtClean="0"/>
              <a:t>Gradient: ACN</a:t>
            </a:r>
          </a:p>
          <a:p>
            <a:pPr marL="0" indent="0" algn="l" rtl="0">
              <a:buNone/>
            </a:pPr>
            <a:r>
              <a:rPr lang="en-US" sz="1400" dirty="0" smtClean="0"/>
              <a:t>Origami Monomer: 14498 bases, 21745kD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 origami monomer and dimer are flushed out of the column before the detector start measuring</a:t>
            </a:r>
            <a:endParaRPr lang="en-US" sz="1400" dirty="0" smtClean="0"/>
          </a:p>
          <a:p>
            <a:endParaRPr lang="he-IL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18601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 lnSpcReduction="2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Our Run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60848"/>
            <a:ext cx="5841755" cy="42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147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HPLC Origami separation </vt:lpstr>
      <vt:lpstr>Previous literature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HPLC Origami separation</dc:title>
  <dc:creator>student-comp3</dc:creator>
  <cp:lastModifiedBy>student-comp3</cp:lastModifiedBy>
  <cp:revision>7</cp:revision>
  <dcterms:created xsi:type="dcterms:W3CDTF">2016-01-21T09:03:37Z</dcterms:created>
  <dcterms:modified xsi:type="dcterms:W3CDTF">2016-01-21T13:22:33Z</dcterms:modified>
</cp:coreProperties>
</file>