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DEA2-4E0E-40C0-A0CB-FDDD5B2A690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9230-5FA0-4FB8-B864-609F52CF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DEA2-4E0E-40C0-A0CB-FDDD5B2A690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9230-5FA0-4FB8-B864-609F52CF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DEA2-4E0E-40C0-A0CB-FDDD5B2A690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9230-5FA0-4FB8-B864-609F52CF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DEA2-4E0E-40C0-A0CB-FDDD5B2A690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9230-5FA0-4FB8-B864-609F52CF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2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DEA2-4E0E-40C0-A0CB-FDDD5B2A690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9230-5FA0-4FB8-B864-609F52CF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9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DEA2-4E0E-40C0-A0CB-FDDD5B2A690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9230-5FA0-4FB8-B864-609F52CF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DEA2-4E0E-40C0-A0CB-FDDD5B2A690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9230-5FA0-4FB8-B864-609F52CF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DEA2-4E0E-40C0-A0CB-FDDD5B2A690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9230-5FA0-4FB8-B864-609F52CF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DEA2-4E0E-40C0-A0CB-FDDD5B2A690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9230-5FA0-4FB8-B864-609F52CF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DEA2-4E0E-40C0-A0CB-FDDD5B2A690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9230-5FA0-4FB8-B864-609F52CF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5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DEA2-4E0E-40C0-A0CB-FDDD5B2A690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9230-5FA0-4FB8-B864-609F52CF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DEA2-4E0E-40C0-A0CB-FDDD5B2A690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B9230-5FA0-4FB8-B864-609F52CF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58" b="29365"/>
          <a:stretch/>
        </p:blipFill>
        <p:spPr bwMode="auto">
          <a:xfrm>
            <a:off x="5046680" y="2270678"/>
            <a:ext cx="2801920" cy="237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27" b="28159"/>
          <a:stretch/>
        </p:blipFill>
        <p:spPr bwMode="auto">
          <a:xfrm>
            <a:off x="1295400" y="2199595"/>
            <a:ext cx="2895478" cy="244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82541"/>
            <a:ext cx="2895478" cy="199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98" y="4818289"/>
            <a:ext cx="2895989" cy="196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98467"/>
            <a:ext cx="381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REFERENCE, After annealing in 250 </a:t>
            </a:r>
            <a:r>
              <a:rPr lang="en-US" dirty="0" err="1" smtClean="0"/>
              <a:t>nM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1426812"/>
            <a:ext cx="315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sample After HPLC clean, </a:t>
            </a:r>
          </a:p>
          <a:p>
            <a:r>
              <a:rPr lang="en-US" dirty="0" smtClean="0"/>
              <a:t>peak 43.5 min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63436" y="5105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507313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809" y="76200"/>
            <a:ext cx="440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Stoichiometry:</a:t>
            </a:r>
          </a:p>
          <a:p>
            <a:r>
              <a:rPr lang="en-US" dirty="0" smtClean="0"/>
              <a:t>R:H_donor:X:B_acceptor -&gt;1.5X:1X:1.5X:1.5X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734982"/>
            <a:ext cx="577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Hadas</a:t>
            </a:r>
            <a:r>
              <a:rPr lang="en-US" dirty="0" smtClean="0"/>
              <a:t> ran 12.5 </a:t>
            </a:r>
            <a:r>
              <a:rPr lang="en-US" dirty="0" err="1" smtClean="0"/>
              <a:t>pMolar</a:t>
            </a:r>
            <a:r>
              <a:rPr lang="en-US" dirty="0" smtClean="0"/>
              <a:t> in HPLC and collected peak 43.5 min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85541" y="1371600"/>
            <a:ext cx="0" cy="5410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7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Romik</dc:creator>
  <cp:lastModifiedBy>Romik</cp:lastModifiedBy>
  <cp:revision>1</cp:revision>
  <dcterms:created xsi:type="dcterms:W3CDTF">2015-08-25T14:01:48Z</dcterms:created>
  <dcterms:modified xsi:type="dcterms:W3CDTF">2015-08-25T14:02:33Z</dcterms:modified>
</cp:coreProperties>
</file>