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AE69-F8E7-4FBD-8409-0E280B1ACF5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DD6E-DBCA-4DDD-8161-10252D0E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dasvol@post.bgu.ac.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793" y="350576"/>
            <a:ext cx="11266414" cy="991663"/>
          </a:xfrm>
        </p:spPr>
        <p:txBody>
          <a:bodyPr>
            <a:normAutofit/>
          </a:bodyPr>
          <a:lstStyle/>
          <a:p>
            <a:r>
              <a:rPr lang="en-US" dirty="0"/>
              <a:t>Imaging of Rotary Motor using 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82" y="1787990"/>
            <a:ext cx="9730635" cy="4314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0175" y="6102219"/>
            <a:ext cx="3171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Hadas </a:t>
            </a:r>
            <a:r>
              <a:rPr lang="en-US" sz="1400" dirty="0" err="1"/>
              <a:t>Volkov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hadasvol@post.bgu.ac.il</a:t>
            </a:r>
            <a:endParaRPr lang="en-US" sz="1400" dirty="0"/>
          </a:p>
          <a:p>
            <a:r>
              <a:rPr lang="en-US" sz="1400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136519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239"/>
            <a:ext cx="10515600" cy="4351338"/>
          </a:xfrm>
        </p:spPr>
        <p:txBody>
          <a:bodyPr/>
          <a:lstStyle/>
          <a:p>
            <a:r>
              <a:rPr lang="en-US" dirty="0"/>
              <a:t>Objective: Using TEM imaging to verify motor parts and complete assembly of DNA structure.</a:t>
            </a:r>
          </a:p>
          <a:p>
            <a:r>
              <a:rPr lang="en-US" dirty="0"/>
              <a:t>Using TEM images in order to obtain averaging single particle images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2793" y="350576"/>
            <a:ext cx="11266414" cy="99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Imaging of Rotary Motor using 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6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Literature examples</a:t>
            </a:r>
            <a:br>
              <a:rPr lang="en-US" dirty="0"/>
            </a:br>
            <a:r>
              <a:rPr lang="en-US" sz="1600" dirty="0"/>
              <a:t>Quantitative prediction of 3D solution shape and flexibility</a:t>
            </a:r>
            <a:br>
              <a:rPr lang="en-US" sz="1600" dirty="0"/>
            </a:br>
            <a:r>
              <a:rPr lang="en-US" sz="1600" dirty="0"/>
              <a:t>of nucleic acid nanostructures, H. Dietz, Nucleic Acids Research, 2011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6" y="113895"/>
            <a:ext cx="4857750" cy="66054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6" y="1441340"/>
            <a:ext cx="4686300" cy="51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 Sample preparation protocol</a:t>
            </a:r>
            <a:br>
              <a:rPr lang="en-US" dirty="0"/>
            </a:br>
            <a:r>
              <a:rPr lang="en-US" sz="1800" dirty="0"/>
              <a:t>Multilayer DNA Origami Packed on Hexagonal and Hybrid Lattices, W.M. Shih, JACS, 2011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TEM studies</a:t>
            </a:r>
            <a:r>
              <a:rPr lang="en-US" dirty="0"/>
              <a:t>. The TEM sample was prepared by dropping 3.5µL of sample solution on a </a:t>
            </a:r>
          </a:p>
          <a:p>
            <a:pPr marL="0" indent="0">
              <a:buNone/>
            </a:pPr>
            <a:r>
              <a:rPr lang="en-US" dirty="0"/>
              <a:t>carbon-coated grid (400 mesh, Ted </a:t>
            </a:r>
            <a:r>
              <a:rPr lang="en-US" dirty="0" err="1"/>
              <a:t>pella</a:t>
            </a:r>
            <a:r>
              <a:rPr lang="en-US" dirty="0"/>
              <a:t>). Before depositing the sample, the grids were </a:t>
            </a:r>
          </a:p>
          <a:p>
            <a:pPr marL="0" indent="0">
              <a:buNone/>
            </a:pPr>
            <a:r>
              <a:rPr lang="en-US" dirty="0"/>
              <a:t>negatively glow discharged for 45 seconds. After 2 minutes, the sample was wicked from </a:t>
            </a:r>
          </a:p>
          <a:p>
            <a:pPr marL="0" indent="0">
              <a:buNone/>
            </a:pPr>
            <a:r>
              <a:rPr lang="en-US" dirty="0"/>
              <a:t>the grid by touching its edge with a piece of filter paper. Then the grid was touched with </a:t>
            </a:r>
          </a:p>
          <a:p>
            <a:pPr marL="0" indent="0">
              <a:buNone/>
            </a:pPr>
            <a:r>
              <a:rPr lang="en-US" dirty="0"/>
              <a:t>a drop of 2 % uranyl </a:t>
            </a:r>
            <a:r>
              <a:rPr lang="en-US" dirty="0" err="1"/>
              <a:t>formate</a:t>
            </a:r>
            <a:r>
              <a:rPr lang="en-US" dirty="0"/>
              <a:t> solution and excess solution was wicked away with a filter </a:t>
            </a:r>
          </a:p>
          <a:p>
            <a:pPr marL="0" indent="0">
              <a:buNone/>
            </a:pPr>
            <a:r>
              <a:rPr lang="en-US" dirty="0"/>
              <a:t>paper. Again the grid was touched with a second drop of uranyl </a:t>
            </a:r>
            <a:r>
              <a:rPr lang="en-US" dirty="0" err="1"/>
              <a:t>formate</a:t>
            </a:r>
            <a:r>
              <a:rPr lang="en-US" dirty="0"/>
              <a:t> solution for 20 </a:t>
            </a:r>
          </a:p>
          <a:p>
            <a:pPr marL="0" indent="0">
              <a:buNone/>
            </a:pPr>
            <a:r>
              <a:rPr lang="en-US" dirty="0"/>
              <a:t>seconds,  and  the  excess  solution  was  removed  with  a  filter  paper.  TEM  studies  were </a:t>
            </a:r>
          </a:p>
          <a:p>
            <a:pPr marL="0" indent="0">
              <a:buNone/>
            </a:pPr>
            <a:r>
              <a:rPr lang="en-US" dirty="0"/>
              <a:t>conducted using a JEOL JEM-1400 transmission electron microscope, operated at 80 kV </a:t>
            </a:r>
          </a:p>
          <a:p>
            <a:pPr marL="0" indent="0">
              <a:buNone/>
            </a:pPr>
            <a:r>
              <a:rPr lang="en-US" dirty="0"/>
              <a:t>on bright field mode.</a:t>
            </a:r>
          </a:p>
        </p:txBody>
      </p:sp>
    </p:spTree>
    <p:extLst>
      <p:ext uri="{BB962C8B-B14F-4D97-AF65-F5344CB8AC3E}">
        <p14:creationId xmlns:p14="http://schemas.microsoft.com/office/powerpoint/2010/main" val="57650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Imaging of Rotary Motor using TEM</vt:lpstr>
      <vt:lpstr>PowerPoint Presentation</vt:lpstr>
      <vt:lpstr>Literature examples Quantitative prediction of 3D solution shape and flexibility of nucleic acid nanostructures, H. Dietz, Nucleic Acids Research, 2011 </vt:lpstr>
      <vt:lpstr>TEM Sample preparation protocol Multilayer DNA Origami Packed on Hexagonal and Hybrid Lattices, W.M. Shih, JACS, 2011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Imaging of Rotary Motor using TEM</dc:title>
  <dc:creator>Herod  Volk</dc:creator>
  <cp:lastModifiedBy>Herod  Volk</cp:lastModifiedBy>
  <cp:revision>4</cp:revision>
  <dcterms:created xsi:type="dcterms:W3CDTF">2016-11-20T06:44:31Z</dcterms:created>
  <dcterms:modified xsi:type="dcterms:W3CDTF">2016-11-20T07:04:57Z</dcterms:modified>
</cp:coreProperties>
</file>