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802fe12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802fe12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7ed4ecf5b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7ed4ecf5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7ed4ecf5b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7ed4ecf5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7ed4ecf5b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7ed4ecf5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7ed4ecf5b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7ed4ecf5b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7ed4ecf5b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7ed4ecf5b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7ed4ecf5b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7ed4ecf5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Dog Classifyer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Lucas Bubeck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Idee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Hundearten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	Dackel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	Pitbull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Pudel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	Rottweiler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Testdaten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Wurde nach Lesson 2 Anleitung von Google generiert.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Wenig “Cleaning-up” benötigt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Original 100 bilder pro Kategorie, nach Aussortieren 385 Bilder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	96 Dackel</a:t>
            </a:r>
            <a:br>
              <a:rPr lang="de"/>
            </a:br>
            <a:r>
              <a:rPr lang="de"/>
              <a:t>	92 Pitbull</a:t>
            </a:r>
            <a:br>
              <a:rPr lang="de"/>
            </a:br>
            <a:r>
              <a:rPr lang="de"/>
              <a:t>	98 Pudel</a:t>
            </a:r>
            <a:br>
              <a:rPr lang="de"/>
            </a:br>
            <a:r>
              <a:rPr lang="de"/>
              <a:t>	91 Rottweiler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3513" y="1567538"/>
            <a:ext cx="1762125" cy="2600325"/>
          </a:xfrm>
          <a:prstGeom prst="rect">
            <a:avLst/>
          </a:prstGeom>
          <a:noFill/>
          <a:ln>
            <a:noFill/>
          </a:ln>
          <a:effectLst>
            <a:reflection blurRad="0" dir="5400000" dist="114300" endA="0" endPos="30000" fadeDir="5400012" kx="0" rotWithShape="0" algn="bl" stA="20000" stPos="0" sy="-100000" ky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Analyse Trainingsergebnisse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Bereits beim ersten Durchlauf sehr geringe error rate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Nach Aussortieren der Testdaten kaum Unterschied erkennbar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8875" y="2855325"/>
            <a:ext cx="3825925" cy="1804925"/>
          </a:xfrm>
          <a:prstGeom prst="rect">
            <a:avLst/>
          </a:prstGeom>
          <a:noFill/>
          <a:ln>
            <a:noFill/>
          </a:ln>
          <a:effectLst>
            <a:reflection blurRad="0" dir="5400000" dist="123825" endA="0" endPos="30000" fadeDir="5400012" kx="0" rotWithShape="0" algn="bl" stA="24000" stPos="0" sy="-100000" ky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Analyse Trainingsergebnisse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Sehr viele Sprünge in der Learning Rate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Mit ausgewählter Learning Rate leicht verbessert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9400" y="2393620"/>
            <a:ext cx="3209325" cy="2210750"/>
          </a:xfrm>
          <a:prstGeom prst="rect">
            <a:avLst/>
          </a:prstGeom>
          <a:noFill/>
          <a:ln>
            <a:noFill/>
          </a:ln>
          <a:effectLst>
            <a:reflection blurRad="0" dir="5400000" dist="114300" endA="0" endPos="30000" fadeDir="5400012" kx="0" rotWithShape="0" algn="bl" stA="26000" stPos="0" sy="-100000" ky="0"/>
          </a:effectLst>
        </p:spPr>
      </p:pic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022" y="3159522"/>
            <a:ext cx="3927975" cy="1164650"/>
          </a:xfrm>
          <a:prstGeom prst="rect">
            <a:avLst/>
          </a:prstGeom>
          <a:noFill/>
          <a:ln>
            <a:noFill/>
          </a:ln>
          <a:effectLst>
            <a:reflection blurRad="0" dir="5400000" dist="133350" endA="0" endPos="30000" fadeDir="5400012" kx="0" rotWithShape="0" algn="bl" stA="24000" stPos="0" sy="-100000" ky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Confusion Matrix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Sehr zufriedenstellende Confusion Matrix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Nur bei Pudeln kommt es zu abweichungen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Nichts auffälliges in den Testdaten gefunden</a:t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 rotWithShape="1">
          <a:blip r:embed="rId3">
            <a:alphaModFix/>
          </a:blip>
          <a:srcRect b="0" l="12426" r="0" t="11253"/>
          <a:stretch/>
        </p:blipFill>
        <p:spPr>
          <a:xfrm>
            <a:off x="5676400" y="1465875"/>
            <a:ext cx="3002500" cy="3203725"/>
          </a:xfrm>
          <a:prstGeom prst="rect">
            <a:avLst/>
          </a:prstGeom>
          <a:noFill/>
          <a:ln>
            <a:noFill/>
          </a:ln>
          <a:effectLst>
            <a:reflection blurRad="0" dir="5400000" dist="133350" endA="0" endPos="30000" fadeDir="5400012" kx="0" rotWithShape="0" algn="bl" stA="25000" stPos="0" sy="-100000" ky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Probleme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Lokales Repo auf Github pushen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Zuerst Baum Classifyer geplant, war jedoch auch nach längerem probieren sehr unzuverlässig (ca 40 - 50% errror rate)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Laptop konnte CMD nicht mehr starten, nur mit neu aufsetzen behoben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Vielen 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 sz="5200"/>
              <a:t>Dank</a:t>
            </a:r>
            <a:endParaRPr sz="5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