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57" r:id="rId4"/>
    <p:sldId id="266" r:id="rId5"/>
    <p:sldId id="267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01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321775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Who is the real MVP of NBA in Season 2016-2017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591803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/>
              <a:t>Bowen Sun, M4119c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016649"/>
            <a:ext cx="2510135" cy="4840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About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4693" y="1800447"/>
            <a:ext cx="7868944" cy="2537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This project visualizes data from the 2016-17 NBA regular season.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/>
              <a:t>In NBA, the best defense is a good offense.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/>
              <a:t>Scoring is the best way to show offense ability of player.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/>
              <a:t>In the recent two seasons, who won the scoring title, who got the MVP.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So I select data TOP30 player of point per game (PPG) as a reference in MVP competition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016649"/>
            <a:ext cx="2510135" cy="4840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About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4693" y="1800447"/>
            <a:ext cx="7868944" cy="2537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This project consists of two parts: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/>
              <a:t>The table will fully display the ability of TOP30 player (PPG).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/>
              <a:t>The chart will compare the performance on offense and defense of every player in TOP30 with their average.</a:t>
            </a:r>
          </a:p>
        </p:txBody>
      </p:sp>
    </p:spTree>
    <p:extLst>
      <p:ext uri="{BB962C8B-B14F-4D97-AF65-F5344CB8AC3E}">
        <p14:creationId xmlns:p14="http://schemas.microsoft.com/office/powerpoint/2010/main" val="30888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016649"/>
            <a:ext cx="2510135" cy="4840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NBA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4693" y="1800447"/>
            <a:ext cx="7868944" cy="2537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I’ve been a big fan of NBA more than 20 years. I witnessed the performance at the end of Jordan’s</a:t>
            </a:r>
            <a:r>
              <a:rPr lang="zh-CN" altLang="en-US" sz="2000" dirty="0"/>
              <a:t> </a:t>
            </a:r>
            <a:r>
              <a:rPr lang="en-US" altLang="zh-CN" sz="2000" dirty="0"/>
              <a:t>incredible career. Then NBA became an important part of my life. In these recent years, NBA league encouraged offense. Offense ability is becoming a standard which can measure the value of a player. So I select it to show the relationship between scoring title and MVP.</a:t>
            </a:r>
          </a:p>
        </p:txBody>
      </p:sp>
    </p:spTree>
    <p:extLst>
      <p:ext uri="{BB962C8B-B14F-4D97-AF65-F5344CB8AC3E}">
        <p14:creationId xmlns:p14="http://schemas.microsoft.com/office/powerpoint/2010/main" val="39548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211</Words>
  <Application>Microsoft Office PowerPoint</Application>
  <PresentationFormat>全屏显示(16:9)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Wingdings</vt:lpstr>
      <vt:lpstr>Cover</vt:lpstr>
      <vt:lpstr>1_Cover</vt:lpstr>
      <vt:lpstr>Who is the real MVP of NBA in Season 2016-2017</vt:lpstr>
      <vt:lpstr>About Data</vt:lpstr>
      <vt:lpstr>About Project</vt:lpstr>
      <vt:lpstr>Why NBA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HeroicDreamer</cp:lastModifiedBy>
  <cp:revision>54</cp:revision>
  <dcterms:created xsi:type="dcterms:W3CDTF">2014-06-27T12:30:22Z</dcterms:created>
  <dcterms:modified xsi:type="dcterms:W3CDTF">2018-03-11T13:12:26Z</dcterms:modified>
</cp:coreProperties>
</file>