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0BDAC-133E-4A50-9521-9B196C479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E5EA1-94C4-495E-8D49-4D39F875B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CADFB-D06C-4649-A41B-47CAF29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F6361-BFE4-494F-8340-CA66BDD7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88340-9BBB-4E21-B26D-D6AD9C1D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99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0E4D5-6FB5-49D8-A51D-F28C7859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349F6D-D50E-4943-9610-C4DF6E1C2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F050D3-E88C-4B3D-8CDB-30D9C30D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4BD9C2-F75D-4218-9BAC-5E756028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EBADA-9841-4B8C-A28B-BCD2F57E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5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F954B-0076-4978-95C5-1D4E041D5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757F92-9CE7-4A3F-AE75-C7CBD5419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E10A0-7B57-4BD0-BCE2-EF9DF229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4591B-1C9E-4633-8C92-AA32CD71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8E623-232C-4029-A99A-12D040FB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2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7F33E-2D0E-4802-B8F8-84827B37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44E93-975E-4BE5-AB93-DBDAD7B2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587F18-B9C9-4C28-8E71-48FA1664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A9E58-A2E3-4200-ACCA-2C161765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EFA909-33C1-4115-A0D1-DFF6D137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63D5B-C6B8-48B8-99EE-36005B01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3BC78-FAC1-4AF4-8955-20A77BF3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872F2-37C3-4451-9D9B-9E195C59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A353D8-8ECB-4B65-8D68-62193A61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F0B1B-47D8-4061-8E43-F263A05F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2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E29C-C452-4291-AD13-C45B9676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ABFAC-C54F-4DA1-86FC-B59E87160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DFD445-75F3-4C5A-BD38-49567982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F11525-95E7-4249-A9F8-5F5B7E70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88A22-15C8-44B2-946A-7AB41F86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B2078A-41DE-43DA-87BF-F52042FA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05BC6-F0AE-45B3-892B-B1596CD7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A9EA7-64E9-46FD-823F-71EBB735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994FB-9A52-4FF3-9C64-2B6E22B2D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6020A7-8CA3-4C4A-85C4-83B4B0E48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4BBD16-3FE7-4D4E-AE93-B971C5B2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F0E788-29F7-423D-B931-D07411E0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41354D-F3BB-41D3-AC16-9E6B07F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2B9A6-10CC-4BBF-8EC8-EA7BC128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44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D065A-0B48-416A-B52F-1243448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37E9D5-C6AE-42C6-9D89-6DFDD24A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907AB9-4062-4D63-88B7-6BBE16B4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412CE4-17B1-4C11-856F-15FD8027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2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794DF3-FF76-4897-AE77-8EF150AD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345C66-444F-4BEB-9E64-0D38569D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6687F3-DB56-4A75-B61B-95F8F27F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92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9CDC9-6878-494B-A988-88E5DD10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E477B-BAF5-4DFF-8296-C73F4F2E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825183-B38B-4684-8F3E-C4C0809E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40BCB5-3CEF-4D71-AEDD-385D7618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DCDB2-98C7-42D7-9EA7-A06458A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8998B5-28C0-4789-9197-D2F03FF0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3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07E01-42FC-4F47-A7B5-C7621FE5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A235C2-495C-4C79-80F9-034BE1713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950343-727E-4EFE-9AF8-20909731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9244F5-DA34-4905-A412-C60F4AF7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7BCAB-5EEC-4F85-B881-902B0395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B5D0C1-241C-4D2F-BFCE-8F9F8EAE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3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F7163A-55A6-489D-91BB-138682F8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8F5BB5-4C1C-4A8B-8655-99B8A7E2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3421-6AB9-4754-80DE-DEA4A238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95ED-C9F7-4A94-925C-843B7950F982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B0A7D-9838-4C07-9AC0-ED7AFAD0E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3AE366-BBDF-480A-9231-0DF51AA01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1535-8546-49A8-ABEB-DE8C9DDF9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ED5016-DE3F-4FD5-9720-508C989C9778}"/>
              </a:ext>
            </a:extLst>
          </p:cNvPr>
          <p:cNvCxnSpPr/>
          <p:nvPr/>
        </p:nvCxnSpPr>
        <p:spPr>
          <a:xfrm>
            <a:off x="1351722" y="6188765"/>
            <a:ext cx="10283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79CCDD-1269-4197-8BC8-E9E54DEE7FFF}"/>
              </a:ext>
            </a:extLst>
          </p:cNvPr>
          <p:cNvSpPr txBox="1"/>
          <p:nvPr/>
        </p:nvSpPr>
        <p:spPr>
          <a:xfrm>
            <a:off x="556591" y="151074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255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313B81-E2CB-4389-9199-64B78D63D52D}"/>
              </a:ext>
            </a:extLst>
          </p:cNvPr>
          <p:cNvSpPr txBox="1"/>
          <p:nvPr/>
        </p:nvSpPr>
        <p:spPr>
          <a:xfrm>
            <a:off x="556591" y="58243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389339-F434-4AA2-9DC2-A350D19C8E35}"/>
              </a:ext>
            </a:extLst>
          </p:cNvPr>
          <p:cNvSpPr txBox="1"/>
          <p:nvPr/>
        </p:nvSpPr>
        <p:spPr>
          <a:xfrm>
            <a:off x="1152939" y="62947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455A84-EC57-4438-81C1-1D1DEEAA25E1}"/>
              </a:ext>
            </a:extLst>
          </p:cNvPr>
          <p:cNvSpPr txBox="1"/>
          <p:nvPr/>
        </p:nvSpPr>
        <p:spPr>
          <a:xfrm>
            <a:off x="11423374" y="62947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3747FA-231E-408A-9765-E97EFC30537D}"/>
              </a:ext>
            </a:extLst>
          </p:cNvPr>
          <p:cNvSpPr txBox="1"/>
          <p:nvPr/>
        </p:nvSpPr>
        <p:spPr>
          <a:xfrm>
            <a:off x="6188765" y="62947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CA1C81-3538-468C-B01C-0D1C2871B868}"/>
              </a:ext>
            </a:extLst>
          </p:cNvPr>
          <p:cNvSpPr txBox="1"/>
          <p:nvPr/>
        </p:nvSpPr>
        <p:spPr>
          <a:xfrm>
            <a:off x="3670852" y="63071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94EBF-1CC7-4FDE-8366-FC956CFE4BDE}"/>
              </a:ext>
            </a:extLst>
          </p:cNvPr>
          <p:cNvSpPr txBox="1"/>
          <p:nvPr/>
        </p:nvSpPr>
        <p:spPr>
          <a:xfrm>
            <a:off x="8746434" y="62947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2/3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51B3F72-A1DF-4291-8663-849473E366B6}"/>
              </a:ext>
            </a:extLst>
          </p:cNvPr>
          <p:cNvCxnSpPr>
            <a:stCxn id="14" idx="0"/>
          </p:cNvCxnSpPr>
          <p:nvPr/>
        </p:nvCxnSpPr>
        <p:spPr>
          <a:xfrm flipV="1">
            <a:off x="3975652" y="1007165"/>
            <a:ext cx="0" cy="530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147A60E-166C-4106-9B84-99BE8783EBA3}"/>
              </a:ext>
            </a:extLst>
          </p:cNvPr>
          <p:cNvCxnSpPr/>
          <p:nvPr/>
        </p:nvCxnSpPr>
        <p:spPr>
          <a:xfrm flipV="1">
            <a:off x="6493565" y="1007165"/>
            <a:ext cx="0" cy="530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2E0D4FA-ADFF-4388-AC25-6327EBAFD72F}"/>
              </a:ext>
            </a:extLst>
          </p:cNvPr>
          <p:cNvCxnSpPr/>
          <p:nvPr/>
        </p:nvCxnSpPr>
        <p:spPr>
          <a:xfrm flipV="1">
            <a:off x="9011478" y="1007165"/>
            <a:ext cx="0" cy="530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1343971-074D-4A3F-A334-D4D81010DA3A}"/>
              </a:ext>
            </a:extLst>
          </p:cNvPr>
          <p:cNvCxnSpPr/>
          <p:nvPr/>
        </p:nvCxnSpPr>
        <p:spPr>
          <a:xfrm flipV="1">
            <a:off x="11529391" y="1007165"/>
            <a:ext cx="0" cy="530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A1885C0-2110-4BC4-A295-C80A9E71485D}"/>
              </a:ext>
            </a:extLst>
          </p:cNvPr>
          <p:cNvCxnSpPr>
            <a:stCxn id="8" idx="3"/>
          </p:cNvCxnSpPr>
          <p:nvPr/>
        </p:nvCxnSpPr>
        <p:spPr>
          <a:xfrm>
            <a:off x="1166191" y="1695414"/>
            <a:ext cx="1056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2FB39FA0-DCC3-49DD-B394-1D0BE15683A0}"/>
              </a:ext>
            </a:extLst>
          </p:cNvPr>
          <p:cNvSpPr/>
          <p:nvPr/>
        </p:nvSpPr>
        <p:spPr>
          <a:xfrm>
            <a:off x="1245704" y="1683026"/>
            <a:ext cx="10296939" cy="4492487"/>
          </a:xfrm>
          <a:custGeom>
            <a:avLst/>
            <a:gdLst>
              <a:gd name="connsiteX0" fmla="*/ 0 w 10296939"/>
              <a:gd name="connsiteY0" fmla="*/ 0 h 4492487"/>
              <a:gd name="connsiteX1" fmla="*/ 2729948 w 10296939"/>
              <a:gd name="connsiteY1" fmla="*/ 4492487 h 4492487"/>
              <a:gd name="connsiteX2" fmla="*/ 7726018 w 10296939"/>
              <a:gd name="connsiteY2" fmla="*/ 4479235 h 4492487"/>
              <a:gd name="connsiteX3" fmla="*/ 10296939 w 10296939"/>
              <a:gd name="connsiteY3" fmla="*/ 4492487 h 449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6939" h="4492487">
                <a:moveTo>
                  <a:pt x="0" y="0"/>
                </a:moveTo>
                <a:lnTo>
                  <a:pt x="2729948" y="4492487"/>
                </a:lnTo>
                <a:lnTo>
                  <a:pt x="7726018" y="4479235"/>
                </a:lnTo>
                <a:lnTo>
                  <a:pt x="10296939" y="4492487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AD4D9A65-294B-44CE-9DB7-D0D5FD245D13}"/>
              </a:ext>
            </a:extLst>
          </p:cNvPr>
          <p:cNvSpPr/>
          <p:nvPr/>
        </p:nvSpPr>
        <p:spPr>
          <a:xfrm>
            <a:off x="1364974" y="1709530"/>
            <a:ext cx="10164417" cy="4479235"/>
          </a:xfrm>
          <a:custGeom>
            <a:avLst/>
            <a:gdLst>
              <a:gd name="connsiteX0" fmla="*/ 0 w 10164417"/>
              <a:gd name="connsiteY0" fmla="*/ 4479235 h 4479235"/>
              <a:gd name="connsiteX1" fmla="*/ 2623930 w 10164417"/>
              <a:gd name="connsiteY1" fmla="*/ 0 h 4479235"/>
              <a:gd name="connsiteX2" fmla="*/ 5141843 w 10164417"/>
              <a:gd name="connsiteY2" fmla="*/ 0 h 4479235"/>
              <a:gd name="connsiteX3" fmla="*/ 10164417 w 10164417"/>
              <a:gd name="connsiteY3" fmla="*/ 4452731 h 4479235"/>
              <a:gd name="connsiteX4" fmla="*/ 10164417 w 10164417"/>
              <a:gd name="connsiteY4" fmla="*/ 4452731 h 4479235"/>
              <a:gd name="connsiteX5" fmla="*/ 10164417 w 10164417"/>
              <a:gd name="connsiteY5" fmla="*/ 4452731 h 44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4417" h="4479235">
                <a:moveTo>
                  <a:pt x="0" y="4479235"/>
                </a:moveTo>
                <a:lnTo>
                  <a:pt x="2623930" y="0"/>
                </a:lnTo>
                <a:lnTo>
                  <a:pt x="5141843" y="0"/>
                </a:lnTo>
                <a:lnTo>
                  <a:pt x="10164417" y="4452731"/>
                </a:lnTo>
                <a:lnTo>
                  <a:pt x="10164417" y="4452731"/>
                </a:lnTo>
                <a:lnTo>
                  <a:pt x="10164417" y="4452731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8A5C6C1D-6567-42F8-A865-41308AED3606}"/>
              </a:ext>
            </a:extLst>
          </p:cNvPr>
          <p:cNvSpPr/>
          <p:nvPr/>
        </p:nvSpPr>
        <p:spPr>
          <a:xfrm>
            <a:off x="1404730" y="1696278"/>
            <a:ext cx="10137913" cy="4479235"/>
          </a:xfrm>
          <a:custGeom>
            <a:avLst/>
            <a:gdLst>
              <a:gd name="connsiteX0" fmla="*/ 0 w 10137913"/>
              <a:gd name="connsiteY0" fmla="*/ 4452731 h 4479235"/>
              <a:gd name="connsiteX1" fmla="*/ 2544418 w 10137913"/>
              <a:gd name="connsiteY1" fmla="*/ 4479235 h 4479235"/>
              <a:gd name="connsiteX2" fmla="*/ 5115340 w 10137913"/>
              <a:gd name="connsiteY2" fmla="*/ 0 h 4479235"/>
              <a:gd name="connsiteX3" fmla="*/ 10137913 w 10137913"/>
              <a:gd name="connsiteY3" fmla="*/ 0 h 4479235"/>
              <a:gd name="connsiteX4" fmla="*/ 10137913 w 10137913"/>
              <a:gd name="connsiteY4" fmla="*/ 0 h 44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7913" h="4479235">
                <a:moveTo>
                  <a:pt x="0" y="4452731"/>
                </a:moveTo>
                <a:lnTo>
                  <a:pt x="2544418" y="4479235"/>
                </a:lnTo>
                <a:lnTo>
                  <a:pt x="5115340" y="0"/>
                </a:lnTo>
                <a:lnTo>
                  <a:pt x="10137913" y="0"/>
                </a:lnTo>
                <a:lnTo>
                  <a:pt x="10137913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17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Heron Pereira</dc:creator>
  <cp:lastModifiedBy>Heron Pereira</cp:lastModifiedBy>
  <cp:revision>2</cp:revision>
  <dcterms:created xsi:type="dcterms:W3CDTF">2019-09-06T13:39:06Z</dcterms:created>
  <dcterms:modified xsi:type="dcterms:W3CDTF">2019-09-06T13:52:24Z</dcterms:modified>
</cp:coreProperties>
</file>