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C6BB-DCE5-4D3A-8C60-9C0B556E4125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EE859-5A13-4F20-A42D-C0E6B28F5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3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EE859-5A13-4F20-A42D-C0E6B28F59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5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DDEE-2D4A-4227-840C-16375F233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2DE6A-93F9-4D4A-8235-D2505D417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FBF1-1A10-4AEA-AF0B-222FB70F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5AAE-323D-4376-9668-6F5D5982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B9A6-2CB3-4C02-AF50-C9902592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A494-F415-4213-848A-8B11799A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8B0A8-2241-4067-8ADA-D4A09F636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CD8E-2BA5-4C68-827B-7240D9DC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74A-FA35-4BA7-9E2C-EE48F454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6A23-B921-45D4-9B7E-B3159491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8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34FA6-6026-4062-9477-F70F52DDE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6B629-A7D8-4DB3-AF45-69EA187FB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E2D2-C2E2-42B4-B292-D87909D2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7CD0-ED11-425E-9345-034E7A0C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465C-1971-4DCC-8F84-EBC5A2F2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9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15F3-4671-4921-AB67-B35DDA4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EE7E-9BD2-4908-ABC5-82586F91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A643-710F-47BC-B5B4-778932A6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DC1E-EC75-40B1-B2D0-33F6C628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926AA-CAEF-4D9A-B266-08F0DA3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0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ED27-329D-4D25-92CB-9D20425B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98A55-1E45-428C-BD4D-BE439DD9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3DF6-30AF-452F-881D-E6E39692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4336-F884-418B-8AA4-37CE7DB5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6CE8-CE1B-4D7F-8289-9A8BD61E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0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CFD5-F1DE-42C4-BBD9-22467491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B34B-1D8A-4CF3-87EF-F3964E69A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C64E-F318-42BC-B876-88F99805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01283-45BC-4528-B57E-75EAA99B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6FB8D-65C9-42C5-9431-CE8301C2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18C0-98E9-417A-8D9E-BBB950F9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80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B480-DC63-4642-83F1-B51404CD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F8C8-1933-4D86-889E-83ADEDBB6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69030-8CD4-49D4-8706-4246467C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6C6A4-71C3-43C4-8DA9-2F41C77D4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3C877-1E11-4993-80E3-E9AF55054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75FEE-0214-41E0-ADE5-47E35516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A0988-8E39-4B8F-A6DD-69E74C40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F7C34-B923-4605-9495-8C1BB4EC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E2B7-1A5D-4C95-B66D-AAD29B18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9ACD1-EE2A-4BE1-9FEB-D1635BCA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9C512-E1A4-4C2F-8B9A-5E2A07A6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5FF6A-5ED1-4BF1-B7B1-5B078381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4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B0F5-BE7F-487F-98EB-7F025B13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27350-41A0-46AA-AB41-391E9547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817FA-A355-4DEC-80E3-712DDEBD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2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8924-9C14-441A-9BF6-B49802B4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3DAD-2C32-4F39-8AFA-4AED64EB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50842-24C0-4AA9-B65F-A98FF153E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69558-2FAF-4242-A5A0-54876B03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3962-D44C-4D80-A4D1-C07C5255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DF40-E6C0-4B71-8C2B-99B51DD3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2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2C28-F7B5-4410-8639-A5896D3E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EEF0C-2686-48F5-A6F7-F34105D57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4D6B-072C-4665-8E96-AAC96A7E5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903B8-75EA-49A5-8C62-61F3A8D0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FB002-528D-4967-B58F-AA6E4603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74DE6-9033-4C89-B0B2-3CA39E3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5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8E45C-3CBA-449F-9B19-12CE5196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9637-BFE7-4D47-BFDC-5EAB1866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ED48-EB7B-4EA7-A486-366A8ECFE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8A51-D87A-498A-B2CD-267D76A102A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997B-B9DA-48B0-AA75-4EDE575FE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DE97-92E8-4E0D-8B8B-0BF11BFD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DE3A-BA7D-4FAC-A7EB-5C360540F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5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E722-D04B-4E2D-A8EA-6DD7BF0DB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605A4-9F6A-4A77-9E13-DC6ED6E3D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681428-5BA3-4A35-9451-A3691C59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1524238"/>
            <a:ext cx="10158730" cy="3809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DB9D1C-D3AD-4BD7-8E64-2AFA04CCF474}"/>
              </a:ext>
            </a:extLst>
          </p:cNvPr>
          <p:cNvSpPr/>
          <p:nvPr/>
        </p:nvSpPr>
        <p:spPr>
          <a:xfrm>
            <a:off x="-68826" y="0"/>
            <a:ext cx="1255579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text, transport&#10;&#10;Description automatically generated">
            <a:extLst>
              <a:ext uri="{FF2B5EF4-FFF2-40B4-BE49-F238E27FC236}">
                <a16:creationId xmlns:a16="http://schemas.microsoft.com/office/drawing/2014/main" id="{36569289-6DB4-48AD-A742-4846FC3994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7C2E8EE-D878-4B48-946D-65C0BB528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8" y="275303"/>
            <a:ext cx="5392993" cy="2158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DACC27-4BE8-49DD-8EE7-B26598CC2BFB}"/>
              </a:ext>
            </a:extLst>
          </p:cNvPr>
          <p:cNvSpPr txBox="1"/>
          <p:nvPr/>
        </p:nvSpPr>
        <p:spPr>
          <a:xfrm>
            <a:off x="358878" y="2267228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Project Proposal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9969D-FB26-4BBC-8A08-0EA1FD08E365}"/>
              </a:ext>
            </a:extLst>
          </p:cNvPr>
          <p:cNvSpPr txBox="1"/>
          <p:nvPr/>
        </p:nvSpPr>
        <p:spPr>
          <a:xfrm>
            <a:off x="358878" y="4996973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Diogo Silva</a:t>
            </a:r>
          </a:p>
          <a:p>
            <a:r>
              <a:rPr lang="en-GB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Jorge Brown</a:t>
            </a:r>
          </a:p>
          <a:p>
            <a:r>
              <a:rPr lang="en-GB" sz="3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Tiago Melo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7D92B-3FEE-45AE-A3DA-0BCB0B962C5D}"/>
              </a:ext>
            </a:extLst>
          </p:cNvPr>
          <p:cNvSpPr txBox="1"/>
          <p:nvPr/>
        </p:nvSpPr>
        <p:spPr>
          <a:xfrm>
            <a:off x="2856271" y="6419290"/>
            <a:ext cx="670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AASMA - IST – 2020/2021</a:t>
            </a:r>
          </a:p>
        </p:txBody>
      </p:sp>
    </p:spTree>
    <p:extLst>
      <p:ext uri="{BB962C8B-B14F-4D97-AF65-F5344CB8AC3E}">
        <p14:creationId xmlns:p14="http://schemas.microsoft.com/office/powerpoint/2010/main" val="309898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AAB-D5F7-4B29-9281-90CBF774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" name="Content Placeholder 14" descr="A race car on a track&#10;&#10;Description automatically generated with low confidence">
            <a:extLst>
              <a:ext uri="{FF2B5EF4-FFF2-40B4-BE49-F238E27FC236}">
                <a16:creationId xmlns:a16="http://schemas.microsoft.com/office/drawing/2014/main" id="{F76E155F-7766-4F20-8295-D638D8F5E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1D5FE5-2879-4093-B9C3-A0570D3A3E9B}"/>
              </a:ext>
            </a:extLst>
          </p:cNvPr>
          <p:cNvSpPr txBox="1"/>
          <p:nvPr/>
        </p:nvSpPr>
        <p:spPr>
          <a:xfrm>
            <a:off x="561422" y="365125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The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E8C7A-87BE-4FD9-A40F-EFCDD376920F}"/>
              </a:ext>
            </a:extLst>
          </p:cNvPr>
          <p:cNvSpPr txBox="1"/>
          <p:nvPr/>
        </p:nvSpPr>
        <p:spPr>
          <a:xfrm>
            <a:off x="2856271" y="6419290"/>
            <a:ext cx="670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AASMA - IST – 2020/2021</a:t>
            </a:r>
          </a:p>
        </p:txBody>
      </p:sp>
    </p:spTree>
    <p:extLst>
      <p:ext uri="{BB962C8B-B14F-4D97-AF65-F5344CB8AC3E}">
        <p14:creationId xmlns:p14="http://schemas.microsoft.com/office/powerpoint/2010/main" val="337656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CEB1B-AA43-4C81-AD08-2EB10061B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0CAAB-D5F7-4B29-9281-90CBF774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0AB97-7A46-4D8F-B3DB-90141F135BFC}"/>
              </a:ext>
            </a:extLst>
          </p:cNvPr>
          <p:cNvSpPr txBox="1"/>
          <p:nvPr/>
        </p:nvSpPr>
        <p:spPr>
          <a:xfrm>
            <a:off x="561422" y="365125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The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FDD76-7737-41C6-AB4C-ACBE8F28BF43}"/>
              </a:ext>
            </a:extLst>
          </p:cNvPr>
          <p:cNvSpPr txBox="1"/>
          <p:nvPr/>
        </p:nvSpPr>
        <p:spPr>
          <a:xfrm>
            <a:off x="1915986" y="2630181"/>
            <a:ext cx="2377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Multi-Agent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FCDB8-5AD2-4E36-8F26-2B0CCCF79177}"/>
              </a:ext>
            </a:extLst>
          </p:cNvPr>
          <p:cNvSpPr/>
          <p:nvPr/>
        </p:nvSpPr>
        <p:spPr>
          <a:xfrm>
            <a:off x="1998576" y="3164236"/>
            <a:ext cx="21573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6A3C1C-4410-472A-B56F-52A9346E0572}"/>
              </a:ext>
            </a:extLst>
          </p:cNvPr>
          <p:cNvSpPr txBox="1"/>
          <p:nvPr/>
        </p:nvSpPr>
        <p:spPr>
          <a:xfrm>
            <a:off x="4890243" y="2630181"/>
            <a:ext cx="2442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Stochastic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D5AA21-DDEA-47E8-8D9E-E7C4CCD06811}"/>
              </a:ext>
            </a:extLst>
          </p:cNvPr>
          <p:cNvSpPr/>
          <p:nvPr/>
        </p:nvSpPr>
        <p:spPr>
          <a:xfrm>
            <a:off x="5003315" y="3161320"/>
            <a:ext cx="221619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694A1-DD72-4BD8-ADC7-B51DDD8CD4E5}"/>
              </a:ext>
            </a:extLst>
          </p:cNvPr>
          <p:cNvSpPr txBox="1"/>
          <p:nvPr/>
        </p:nvSpPr>
        <p:spPr>
          <a:xfrm>
            <a:off x="8034984" y="2615646"/>
            <a:ext cx="2442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Sequential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404778-30D1-4E7F-90DB-1ED60A7F34F9}"/>
              </a:ext>
            </a:extLst>
          </p:cNvPr>
          <p:cNvSpPr/>
          <p:nvPr/>
        </p:nvSpPr>
        <p:spPr>
          <a:xfrm>
            <a:off x="8148056" y="3169644"/>
            <a:ext cx="221619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1A1A4-A99F-4120-AA1E-D7768731E04F}"/>
              </a:ext>
            </a:extLst>
          </p:cNvPr>
          <p:cNvSpPr txBox="1"/>
          <p:nvPr/>
        </p:nvSpPr>
        <p:spPr>
          <a:xfrm>
            <a:off x="1851093" y="4207749"/>
            <a:ext cx="2442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Dynamic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48673F-54F6-4524-AF97-2364A15E6A7A}"/>
              </a:ext>
            </a:extLst>
          </p:cNvPr>
          <p:cNvSpPr/>
          <p:nvPr/>
        </p:nvSpPr>
        <p:spPr>
          <a:xfrm>
            <a:off x="1898779" y="4761747"/>
            <a:ext cx="221619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29238-DEF7-4876-BAA5-6C6077083290}"/>
              </a:ext>
            </a:extLst>
          </p:cNvPr>
          <p:cNvSpPr txBox="1"/>
          <p:nvPr/>
        </p:nvSpPr>
        <p:spPr>
          <a:xfrm>
            <a:off x="4890242" y="4200817"/>
            <a:ext cx="2442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Continuous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D3F6C-3B9C-4F68-824F-71A382B25BD5}"/>
              </a:ext>
            </a:extLst>
          </p:cNvPr>
          <p:cNvSpPr/>
          <p:nvPr/>
        </p:nvSpPr>
        <p:spPr>
          <a:xfrm>
            <a:off x="5003314" y="4761747"/>
            <a:ext cx="221619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1EA2F-08CA-4524-91FF-F4C610592D4C}"/>
              </a:ext>
            </a:extLst>
          </p:cNvPr>
          <p:cNvSpPr txBox="1"/>
          <p:nvPr/>
        </p:nvSpPr>
        <p:spPr>
          <a:xfrm>
            <a:off x="7843746" y="4218603"/>
            <a:ext cx="2824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Partially Obs.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D2BC8-C6EE-42D3-877D-E1EEA355C7EE}"/>
              </a:ext>
            </a:extLst>
          </p:cNvPr>
          <p:cNvSpPr/>
          <p:nvPr/>
        </p:nvSpPr>
        <p:spPr>
          <a:xfrm>
            <a:off x="8148055" y="4749742"/>
            <a:ext cx="221619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684037-00DF-491B-BA77-264C659A8B3A}"/>
              </a:ext>
            </a:extLst>
          </p:cNvPr>
          <p:cNvSpPr txBox="1"/>
          <p:nvPr/>
        </p:nvSpPr>
        <p:spPr>
          <a:xfrm>
            <a:off x="2856271" y="6419290"/>
            <a:ext cx="670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AASMA - IST – 2020/2021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292BE1-6467-4D93-A157-F878F6A3D43A}"/>
              </a:ext>
            </a:extLst>
          </p:cNvPr>
          <p:cNvSpPr txBox="1"/>
          <p:nvPr/>
        </p:nvSpPr>
        <p:spPr>
          <a:xfrm>
            <a:off x="1913035" y="3246376"/>
            <a:ext cx="23774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- 3 vs 3 Team game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587740-9BBA-4A87-AC8B-9C198D9B39B7}"/>
              </a:ext>
            </a:extLst>
          </p:cNvPr>
          <p:cNvSpPr txBox="1"/>
          <p:nvPr/>
        </p:nvSpPr>
        <p:spPr>
          <a:xfrm>
            <a:off x="4955135" y="3244369"/>
            <a:ext cx="2377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- Semi-Realistic Physics </a:t>
            </a:r>
          </a:p>
          <a:p>
            <a:pPr algn="ctr"/>
            <a:r>
              <a:rPr lang="en-GB" sz="15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- A lot of unpredictability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021065-D5B1-4116-8B26-2463D32C6608}"/>
              </a:ext>
            </a:extLst>
          </p:cNvPr>
          <p:cNvSpPr txBox="1"/>
          <p:nvPr/>
        </p:nvSpPr>
        <p:spPr>
          <a:xfrm>
            <a:off x="8152480" y="3264747"/>
            <a:ext cx="23774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- Current decisions impact future outcomes</a:t>
            </a:r>
          </a:p>
          <a:p>
            <a:pPr algn="ctr"/>
            <a:r>
              <a:rPr lang="en-GB" sz="15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- Reset only after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EBF028-FE25-451F-B857-9F8733C76252}"/>
              </a:ext>
            </a:extLst>
          </p:cNvPr>
          <p:cNvSpPr txBox="1"/>
          <p:nvPr/>
        </p:nvSpPr>
        <p:spPr>
          <a:xfrm>
            <a:off x="1818153" y="4838852"/>
            <a:ext cx="2377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- State of the world in constant 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7EBE3-4E5E-4481-BA76-5B2C770D48AA}"/>
              </a:ext>
            </a:extLst>
          </p:cNvPr>
          <p:cNvSpPr txBox="1"/>
          <p:nvPr/>
        </p:nvSpPr>
        <p:spPr>
          <a:xfrm>
            <a:off x="4955133" y="4838311"/>
            <a:ext cx="23774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- Factors (speed, etc.) vary in range of continuous values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C9BA42-FA9F-4997-990D-C14961724A51}"/>
              </a:ext>
            </a:extLst>
          </p:cNvPr>
          <p:cNvSpPr txBox="1"/>
          <p:nvPr/>
        </p:nvSpPr>
        <p:spPr>
          <a:xfrm>
            <a:off x="8067429" y="4825387"/>
            <a:ext cx="23774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- No access to factors such as opponent’s </a:t>
            </a:r>
            <a:r>
              <a:rPr lang="en-GB" sz="1500" b="1" dirty="0" err="1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strats</a:t>
            </a:r>
            <a:r>
              <a:rPr lang="en-GB" sz="15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or precise velocity </a:t>
            </a:r>
          </a:p>
        </p:txBody>
      </p:sp>
    </p:spTree>
    <p:extLst>
      <p:ext uri="{BB962C8B-B14F-4D97-AF65-F5344CB8AC3E}">
        <p14:creationId xmlns:p14="http://schemas.microsoft.com/office/powerpoint/2010/main" val="337035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AAB-D5F7-4B29-9281-90CBF774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" name="Content Placeholder 14" descr="A race car on a track&#10;&#10;Description automatically generated with low confidence">
            <a:extLst>
              <a:ext uri="{FF2B5EF4-FFF2-40B4-BE49-F238E27FC236}">
                <a16:creationId xmlns:a16="http://schemas.microsoft.com/office/drawing/2014/main" id="{F76E155F-7766-4F20-8295-D638D8F5E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1D5FE5-2879-4093-B9C3-A0570D3A3E9B}"/>
              </a:ext>
            </a:extLst>
          </p:cNvPr>
          <p:cNvSpPr txBox="1"/>
          <p:nvPr/>
        </p:nvSpPr>
        <p:spPr>
          <a:xfrm>
            <a:off x="561422" y="365125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err="1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RLBot</a:t>
            </a:r>
            <a:endParaRPr lang="en-GB" sz="6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E8C7A-87BE-4FD9-A40F-EFCDD376920F}"/>
              </a:ext>
            </a:extLst>
          </p:cNvPr>
          <p:cNvSpPr txBox="1"/>
          <p:nvPr/>
        </p:nvSpPr>
        <p:spPr>
          <a:xfrm>
            <a:off x="2856271" y="6419290"/>
            <a:ext cx="670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AASMA - IST – 2020/2021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221F5F1-09DC-4A2E-B521-0E3E89D5C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16" y="1167848"/>
            <a:ext cx="5917368" cy="45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100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Silva</dc:creator>
  <cp:lastModifiedBy>Diogo Silva</cp:lastModifiedBy>
  <cp:revision>6</cp:revision>
  <dcterms:created xsi:type="dcterms:W3CDTF">2021-04-09T10:02:56Z</dcterms:created>
  <dcterms:modified xsi:type="dcterms:W3CDTF">2021-04-09T10:35:40Z</dcterms:modified>
</cp:coreProperties>
</file>