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784C2-21ED-4FBF-6C92-62C4DDA2FF68}" v="4" dt="2024-05-05T13:39:10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, Austin M" userId="S::jamesam2127@northwood.edu::1df03621-df7c-4d4d-9916-0c4e1596812a" providerId="AD" clId="Web-{E6E784C2-21ED-4FBF-6C92-62C4DDA2FF68}"/>
    <pc:docChg chg="addSld modSld">
      <pc:chgData name="James, Austin M" userId="S::jamesam2127@northwood.edu::1df03621-df7c-4d4d-9916-0c4e1596812a" providerId="AD" clId="Web-{E6E784C2-21ED-4FBF-6C92-62C4DDA2FF68}" dt="2024-05-05T13:39:10.693" v="4"/>
      <pc:docMkLst>
        <pc:docMk/>
      </pc:docMkLst>
      <pc:sldChg chg="addSp delSp modSp new mod setBg">
        <pc:chgData name="James, Austin M" userId="S::jamesam2127@northwood.edu::1df03621-df7c-4d4d-9916-0c4e1596812a" providerId="AD" clId="Web-{E6E784C2-21ED-4FBF-6C92-62C4DDA2FF68}" dt="2024-05-05T13:39:10.693" v="4"/>
        <pc:sldMkLst>
          <pc:docMk/>
          <pc:sldMk cId="2751787567" sldId="270"/>
        </pc:sldMkLst>
        <pc:spChg chg="mod">
          <ac:chgData name="James, Austin M" userId="S::jamesam2127@northwood.edu::1df03621-df7c-4d4d-9916-0c4e1596812a" providerId="AD" clId="Web-{E6E784C2-21ED-4FBF-6C92-62C4DDA2FF68}" dt="2024-05-05T13:39:10.693" v="4"/>
          <ac:spMkLst>
            <pc:docMk/>
            <pc:sldMk cId="2751787567" sldId="270"/>
            <ac:spMk id="2" creationId="{A9CB7676-E3B9-D5C6-3254-7F0273CDBE47}"/>
          </ac:spMkLst>
        </pc:spChg>
        <pc:spChg chg="del">
          <ac:chgData name="James, Austin M" userId="S::jamesam2127@northwood.edu::1df03621-df7c-4d4d-9916-0c4e1596812a" providerId="AD" clId="Web-{E6E784C2-21ED-4FBF-6C92-62C4DDA2FF68}" dt="2024-05-05T13:39:10.693" v="4"/>
          <ac:spMkLst>
            <pc:docMk/>
            <pc:sldMk cId="2751787567" sldId="270"/>
            <ac:spMk id="3" creationId="{D6B921A2-DCF4-DC72-527B-0C4D106D6A65}"/>
          </ac:spMkLst>
        </pc:spChg>
        <pc:grpChg chg="add">
          <ac:chgData name="James, Austin M" userId="S::jamesam2127@northwood.edu::1df03621-df7c-4d4d-9916-0c4e1596812a" providerId="AD" clId="Web-{E6E784C2-21ED-4FBF-6C92-62C4DDA2FF68}" dt="2024-05-05T13:39:10.693" v="4"/>
          <ac:grpSpMkLst>
            <pc:docMk/>
            <pc:sldMk cId="2751787567" sldId="270"/>
            <ac:grpSpMk id="10" creationId="{03C6F4E6-30A1-4F63-C8CC-028750B5AACD}"/>
          </ac:grpSpMkLst>
        </pc:grpChg>
        <pc:picChg chg="add">
          <ac:chgData name="James, Austin M" userId="S::jamesam2127@northwood.edu::1df03621-df7c-4d4d-9916-0c4e1596812a" providerId="AD" clId="Web-{E6E784C2-21ED-4FBF-6C92-62C4DDA2FF68}" dt="2024-05-05T13:39:10.693" v="4"/>
          <ac:picMkLst>
            <pc:docMk/>
            <pc:sldMk cId="2751787567" sldId="270"/>
            <ac:picMk id="7" creationId="{56777378-5EA6-9975-D36C-06C0282A563D}"/>
          </ac:picMkLst>
        </pc:picChg>
      </pc:sldChg>
    </pc:docChg>
  </pc:docChgLst>
  <pc:docChgLst>
    <pc:chgData name="James, Austin M" userId="S::jamesam2127@northwood.edu::1df03621-df7c-4d4d-9916-0c4e1596812a" providerId="AD" clId="Web-{8402C96C-5DEB-0F31-1894-6954D2C90D5B}"/>
    <pc:docChg chg="addSld delSld modSld">
      <pc:chgData name="James, Austin M" userId="S::jamesam2127@northwood.edu::1df03621-df7c-4d4d-9916-0c4e1596812a" providerId="AD" clId="Web-{8402C96C-5DEB-0F31-1894-6954D2C90D5B}" dt="2024-04-30T23:56:24.932" v="509"/>
      <pc:docMkLst>
        <pc:docMk/>
      </pc:docMkLst>
      <pc:sldChg chg="addSp modSp mod setBg">
        <pc:chgData name="James, Austin M" userId="S::jamesam2127@northwood.edu::1df03621-df7c-4d4d-9916-0c4e1596812a" providerId="AD" clId="Web-{8402C96C-5DEB-0F31-1894-6954D2C90D5B}" dt="2024-04-30T23:18:08.367" v="91"/>
        <pc:sldMkLst>
          <pc:docMk/>
          <pc:sldMk cId="109857222" sldId="256"/>
        </pc:sldMkLst>
        <pc:spChg chg="mod">
          <ac:chgData name="James, Austin M" userId="S::jamesam2127@northwood.edu::1df03621-df7c-4d4d-9916-0c4e1596812a" providerId="AD" clId="Web-{8402C96C-5DEB-0F31-1894-6954D2C90D5B}" dt="2024-04-30T23:18:08.367" v="9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mes, Austin M" userId="S::jamesam2127@northwood.edu::1df03621-df7c-4d4d-9916-0c4e1596812a" providerId="AD" clId="Web-{8402C96C-5DEB-0F31-1894-6954D2C90D5B}" dt="2024-04-30T23:18:08.367" v="9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ames, Austin M" userId="S::jamesam2127@northwood.edu::1df03621-df7c-4d4d-9916-0c4e1596812a" providerId="AD" clId="Web-{8402C96C-5DEB-0F31-1894-6954D2C90D5B}" dt="2024-04-30T23:18:08.367" v="91"/>
          <ac:spMkLst>
            <pc:docMk/>
            <pc:sldMk cId="109857222" sldId="256"/>
            <ac:spMk id="8" creationId="{5E7AA7E8-8006-4E1F-A566-FCF37EE6F35D}"/>
          </ac:spMkLst>
        </pc:spChg>
        <pc:cxnChg chg="add">
          <ac:chgData name="James, Austin M" userId="S::jamesam2127@northwood.edu::1df03621-df7c-4d4d-9916-0c4e1596812a" providerId="AD" clId="Web-{8402C96C-5DEB-0F31-1894-6954D2C90D5B}" dt="2024-04-30T23:18:08.367" v="91"/>
          <ac:cxnSpMkLst>
            <pc:docMk/>
            <pc:sldMk cId="109857222" sldId="256"/>
            <ac:cxnSpMk id="10" creationId="{56020367-4FD5-4596-8E10-C5F095CD8DBF}"/>
          </ac:cxnSpMkLst>
        </pc:cxnChg>
      </pc:sldChg>
      <pc:sldChg chg="addSp modSp new mod setBg">
        <pc:chgData name="James, Austin M" userId="S::jamesam2127@northwood.edu::1df03621-df7c-4d4d-9916-0c4e1596812a" providerId="AD" clId="Web-{8402C96C-5DEB-0F31-1894-6954D2C90D5B}" dt="2024-04-30T23:18:02.413" v="90"/>
        <pc:sldMkLst>
          <pc:docMk/>
          <pc:sldMk cId="31289006" sldId="257"/>
        </pc:sldMkLst>
        <pc:spChg chg="mod">
          <ac:chgData name="James, Austin M" userId="S::jamesam2127@northwood.edu::1df03621-df7c-4d4d-9916-0c4e1596812a" providerId="AD" clId="Web-{8402C96C-5DEB-0F31-1894-6954D2C90D5B}" dt="2024-04-30T23:18:02.413" v="90"/>
          <ac:spMkLst>
            <pc:docMk/>
            <pc:sldMk cId="31289006" sldId="257"/>
            <ac:spMk id="2" creationId="{EAD0C333-18CB-D7C7-AD2D-80B0EF014E9C}"/>
          </ac:spMkLst>
        </pc:spChg>
        <pc:spChg chg="mod">
          <ac:chgData name="James, Austin M" userId="S::jamesam2127@northwood.edu::1df03621-df7c-4d4d-9916-0c4e1596812a" providerId="AD" clId="Web-{8402C96C-5DEB-0F31-1894-6954D2C90D5B}" dt="2024-04-30T23:18:02.413" v="90"/>
          <ac:spMkLst>
            <pc:docMk/>
            <pc:sldMk cId="31289006" sldId="257"/>
            <ac:spMk id="3" creationId="{41D3400D-3852-7015-C908-BE5B91EA1497}"/>
          </ac:spMkLst>
        </pc:spChg>
        <pc:spChg chg="add">
          <ac:chgData name="James, Austin M" userId="S::jamesam2127@northwood.edu::1df03621-df7c-4d4d-9916-0c4e1596812a" providerId="AD" clId="Web-{8402C96C-5DEB-0F31-1894-6954D2C90D5B}" dt="2024-04-30T23:18:02.413" v="90"/>
          <ac:spMkLst>
            <pc:docMk/>
            <pc:sldMk cId="31289006" sldId="257"/>
            <ac:spMk id="8" creationId="{5E7AA7E8-8006-4E1F-A566-FCF37EE6F35D}"/>
          </ac:spMkLst>
        </pc:spChg>
        <pc:cxnChg chg="add">
          <ac:chgData name="James, Austin M" userId="S::jamesam2127@northwood.edu::1df03621-df7c-4d4d-9916-0c4e1596812a" providerId="AD" clId="Web-{8402C96C-5DEB-0F31-1894-6954D2C90D5B}" dt="2024-04-30T23:18:02.413" v="90"/>
          <ac:cxnSpMkLst>
            <pc:docMk/>
            <pc:sldMk cId="31289006" sldId="257"/>
            <ac:cxnSpMk id="10" creationId="{56020367-4FD5-4596-8E10-C5F095CD8DBF}"/>
          </ac:cxnSpMkLst>
        </pc:cxnChg>
      </pc:sldChg>
      <pc:sldChg chg="addSp delSp modSp new mod setBg">
        <pc:chgData name="James, Austin M" userId="S::jamesam2127@northwood.edu::1df03621-df7c-4d4d-9916-0c4e1596812a" providerId="AD" clId="Web-{8402C96C-5DEB-0F31-1894-6954D2C90D5B}" dt="2024-04-30T23:17:53.679" v="89"/>
        <pc:sldMkLst>
          <pc:docMk/>
          <pc:sldMk cId="879923323" sldId="258"/>
        </pc:sldMkLst>
        <pc:spChg chg="mod">
          <ac:chgData name="James, Austin M" userId="S::jamesam2127@northwood.edu::1df03621-df7c-4d4d-9916-0c4e1596812a" providerId="AD" clId="Web-{8402C96C-5DEB-0F31-1894-6954D2C90D5B}" dt="2024-04-30T23:17:53.679" v="89"/>
          <ac:spMkLst>
            <pc:docMk/>
            <pc:sldMk cId="879923323" sldId="258"/>
            <ac:spMk id="2" creationId="{2D433BD5-0A3F-22FA-66A1-4656DCA4403D}"/>
          </ac:spMkLst>
        </pc:spChg>
        <pc:spChg chg="del">
          <ac:chgData name="James, Austin M" userId="S::jamesam2127@northwood.edu::1df03621-df7c-4d4d-9916-0c4e1596812a" providerId="AD" clId="Web-{8402C96C-5DEB-0F31-1894-6954D2C90D5B}" dt="2024-04-30T23:14:26.922" v="68"/>
          <ac:spMkLst>
            <pc:docMk/>
            <pc:sldMk cId="879923323" sldId="258"/>
            <ac:spMk id="3" creationId="{AA00CF07-6E98-E3CA-48E3-6614B38DD1D2}"/>
          </ac:spMkLst>
        </pc:spChg>
        <pc:spChg chg="add del mod">
          <ac:chgData name="James, Austin M" userId="S::jamesam2127@northwood.edu::1df03621-df7c-4d4d-9916-0c4e1596812a" providerId="AD" clId="Web-{8402C96C-5DEB-0F31-1894-6954D2C90D5B}" dt="2024-04-30T23:15:49.065" v="76"/>
          <ac:spMkLst>
            <pc:docMk/>
            <pc:sldMk cId="879923323" sldId="258"/>
            <ac:spMk id="6" creationId="{BE1E35DE-A846-675E-E259-552C77AFAFD9}"/>
          </ac:spMkLst>
        </pc:spChg>
        <pc:spChg chg="add del">
          <ac:chgData name="James, Austin M" userId="S::jamesam2127@northwood.edu::1df03621-df7c-4d4d-9916-0c4e1596812a" providerId="AD" clId="Web-{8402C96C-5DEB-0F31-1894-6954D2C90D5B}" dt="2024-04-30T23:17:53.663" v="88"/>
          <ac:spMkLst>
            <pc:docMk/>
            <pc:sldMk cId="879923323" sldId="258"/>
            <ac:spMk id="14" creationId="{70155189-D96C-4527-B0EC-654B946BE615}"/>
          </ac:spMkLst>
        </pc:spChg>
        <pc:spChg chg="add">
          <ac:chgData name="James, Austin M" userId="S::jamesam2127@northwood.edu::1df03621-df7c-4d4d-9916-0c4e1596812a" providerId="AD" clId="Web-{8402C96C-5DEB-0F31-1894-6954D2C90D5B}" dt="2024-04-30T23:17:53.679" v="89"/>
          <ac:spMkLst>
            <pc:docMk/>
            <pc:sldMk cId="879923323" sldId="258"/>
            <ac:spMk id="19" creationId="{CAE473BD-9A2A-420F-B844-12BCFA3D45A7}"/>
          </ac:spMkLst>
        </pc:spChg>
        <pc:grpChg chg="add">
          <ac:chgData name="James, Austin M" userId="S::jamesam2127@northwood.edu::1df03621-df7c-4d4d-9916-0c4e1596812a" providerId="AD" clId="Web-{8402C96C-5DEB-0F31-1894-6954D2C90D5B}" dt="2024-04-30T23:17:53.679" v="89"/>
          <ac:grpSpMkLst>
            <pc:docMk/>
            <pc:sldMk cId="879923323" sldId="258"/>
            <ac:grpSpMk id="16" creationId="{CB018903-3549-4A3B-A9DF-B26757CAA9C6}"/>
          </ac:grpSpMkLst>
        </pc:grpChg>
        <pc:picChg chg="add del mod ord">
          <ac:chgData name="James, Austin M" userId="S::jamesam2127@northwood.edu::1df03621-df7c-4d4d-9916-0c4e1596812a" providerId="AD" clId="Web-{8402C96C-5DEB-0F31-1894-6954D2C90D5B}" dt="2024-04-30T23:14:52.235" v="75"/>
          <ac:picMkLst>
            <pc:docMk/>
            <pc:sldMk cId="879923323" sldId="258"/>
            <ac:picMk id="4" creationId="{B1DC946E-575C-26F3-2DF0-FBEA2D1B83F1}"/>
          </ac:picMkLst>
        </pc:picChg>
        <pc:picChg chg="add mod ord">
          <ac:chgData name="James, Austin M" userId="S::jamesam2127@northwood.edu::1df03621-df7c-4d4d-9916-0c4e1596812a" providerId="AD" clId="Web-{8402C96C-5DEB-0F31-1894-6954D2C90D5B}" dt="2024-04-30T23:17:53.679" v="89"/>
          <ac:picMkLst>
            <pc:docMk/>
            <pc:sldMk cId="879923323" sldId="258"/>
            <ac:picMk id="7" creationId="{3F05022D-6295-3DBC-58A5-21E23C24DE5F}"/>
          </ac:picMkLst>
        </pc:picChg>
        <pc:picChg chg="add mod ord">
          <ac:chgData name="James, Austin M" userId="S::jamesam2127@northwood.edu::1df03621-df7c-4d4d-9916-0c4e1596812a" providerId="AD" clId="Web-{8402C96C-5DEB-0F31-1894-6954D2C90D5B}" dt="2024-04-30T23:17:53.679" v="89"/>
          <ac:picMkLst>
            <pc:docMk/>
            <pc:sldMk cId="879923323" sldId="258"/>
            <ac:picMk id="8" creationId="{16118F6F-9518-B3FE-965B-88CF1A4AD97E}"/>
          </ac:picMkLst>
        </pc:picChg>
        <pc:picChg chg="add mod">
          <ac:chgData name="James, Austin M" userId="S::jamesam2127@northwood.edu::1df03621-df7c-4d4d-9916-0c4e1596812a" providerId="AD" clId="Web-{8402C96C-5DEB-0F31-1894-6954D2C90D5B}" dt="2024-04-30T23:17:53.679" v="89"/>
          <ac:picMkLst>
            <pc:docMk/>
            <pc:sldMk cId="879923323" sldId="258"/>
            <ac:picMk id="9" creationId="{6F557F75-5DC0-F17C-1A9B-AC477DD641D7}"/>
          </ac:picMkLst>
        </pc:picChg>
      </pc:sldChg>
      <pc:sldChg chg="addSp delSp modSp new mod setBg">
        <pc:chgData name="James, Austin M" userId="S::jamesam2127@northwood.edu::1df03621-df7c-4d4d-9916-0c4e1596812a" providerId="AD" clId="Web-{8402C96C-5DEB-0F31-1894-6954D2C90D5B}" dt="2024-04-30T23:32:01.941" v="183"/>
        <pc:sldMkLst>
          <pc:docMk/>
          <pc:sldMk cId="3993842014" sldId="259"/>
        </pc:sldMkLst>
        <pc:spChg chg="mod">
          <ac:chgData name="James, Austin M" userId="S::jamesam2127@northwood.edu::1df03621-df7c-4d4d-9916-0c4e1596812a" providerId="AD" clId="Web-{8402C96C-5DEB-0F31-1894-6954D2C90D5B}" dt="2024-04-30T23:32:01.941" v="183"/>
          <ac:spMkLst>
            <pc:docMk/>
            <pc:sldMk cId="3993842014" sldId="259"/>
            <ac:spMk id="2" creationId="{FBE134FF-29FB-9DA9-15DD-45E6AA7615AE}"/>
          </ac:spMkLst>
        </pc:spChg>
        <pc:spChg chg="del">
          <ac:chgData name="James, Austin M" userId="S::jamesam2127@northwood.edu::1df03621-df7c-4d4d-9916-0c4e1596812a" providerId="AD" clId="Web-{8402C96C-5DEB-0F31-1894-6954D2C90D5B}" dt="2024-04-30T23:19:23.447" v="100"/>
          <ac:spMkLst>
            <pc:docMk/>
            <pc:sldMk cId="3993842014" sldId="259"/>
            <ac:spMk id="3" creationId="{CC7479A0-9C11-22A1-F8C2-67F090129CFF}"/>
          </ac:spMkLst>
        </pc:spChg>
        <pc:spChg chg="add">
          <ac:chgData name="James, Austin M" userId="S::jamesam2127@northwood.edu::1df03621-df7c-4d4d-9916-0c4e1596812a" providerId="AD" clId="Web-{8402C96C-5DEB-0F31-1894-6954D2C90D5B}" dt="2024-04-30T23:32:01.941" v="183"/>
          <ac:spMkLst>
            <pc:docMk/>
            <pc:sldMk cId="3993842014" sldId="259"/>
            <ac:spMk id="9" creationId="{F575A102-D95D-4D6E-8F1B-49EED0AEC65C}"/>
          </ac:spMkLst>
        </pc:spChg>
        <pc:spChg chg="add">
          <ac:chgData name="James, Austin M" userId="S::jamesam2127@northwood.edu::1df03621-df7c-4d4d-9916-0c4e1596812a" providerId="AD" clId="Web-{8402C96C-5DEB-0F31-1894-6954D2C90D5B}" dt="2024-04-30T23:32:01.941" v="183"/>
          <ac:spMkLst>
            <pc:docMk/>
            <pc:sldMk cId="3993842014" sldId="259"/>
            <ac:spMk id="11" creationId="{158B3569-73B2-4D05-8E95-886A6EE17F1F}"/>
          </ac:spMkLst>
        </pc:spChg>
        <pc:grpChg chg="add">
          <ac:chgData name="James, Austin M" userId="S::jamesam2127@northwood.edu::1df03621-df7c-4d4d-9916-0c4e1596812a" providerId="AD" clId="Web-{8402C96C-5DEB-0F31-1894-6954D2C90D5B}" dt="2024-04-30T23:32:01.941" v="183"/>
          <ac:grpSpMkLst>
            <pc:docMk/>
            <pc:sldMk cId="3993842014" sldId="259"/>
            <ac:grpSpMk id="13" creationId="{CF0FFF1F-79B6-4A13-A464-070CD6F896AF}"/>
          </ac:grpSpMkLst>
        </pc:grpChg>
        <pc:picChg chg="add mod ord">
          <ac:chgData name="James, Austin M" userId="S::jamesam2127@northwood.edu::1df03621-df7c-4d4d-9916-0c4e1596812a" providerId="AD" clId="Web-{8402C96C-5DEB-0F31-1894-6954D2C90D5B}" dt="2024-04-30T23:32:01.941" v="183"/>
          <ac:picMkLst>
            <pc:docMk/>
            <pc:sldMk cId="3993842014" sldId="259"/>
            <ac:picMk id="4" creationId="{626F24C4-3391-2649-B7DB-A98BF0AA2AF1}"/>
          </ac:picMkLst>
        </pc:picChg>
        <pc:cxnChg chg="add">
          <ac:chgData name="James, Austin M" userId="S::jamesam2127@northwood.edu::1df03621-df7c-4d4d-9916-0c4e1596812a" providerId="AD" clId="Web-{8402C96C-5DEB-0F31-1894-6954D2C90D5B}" dt="2024-04-30T23:32:01.941" v="183"/>
          <ac:cxnSpMkLst>
            <pc:docMk/>
            <pc:sldMk cId="3993842014" sldId="259"/>
            <ac:cxnSpMk id="18" creationId="{56020367-4FD5-4596-8E10-C5F095CD8DBF}"/>
          </ac:cxnSpMkLst>
        </pc:cxnChg>
      </pc:sldChg>
      <pc:sldChg chg="addSp delSp modSp new mod setBg">
        <pc:chgData name="James, Austin M" userId="S::jamesam2127@northwood.edu::1df03621-df7c-4d4d-9916-0c4e1596812a" providerId="AD" clId="Web-{8402C96C-5DEB-0F31-1894-6954D2C90D5B}" dt="2024-04-30T23:32:05.926" v="184"/>
        <pc:sldMkLst>
          <pc:docMk/>
          <pc:sldMk cId="2144090305" sldId="260"/>
        </pc:sldMkLst>
        <pc:spChg chg="mod">
          <ac:chgData name="James, Austin M" userId="S::jamesam2127@northwood.edu::1df03621-df7c-4d4d-9916-0c4e1596812a" providerId="AD" clId="Web-{8402C96C-5DEB-0F31-1894-6954D2C90D5B}" dt="2024-04-30T23:32:05.926" v="184"/>
          <ac:spMkLst>
            <pc:docMk/>
            <pc:sldMk cId="2144090305" sldId="260"/>
            <ac:spMk id="2" creationId="{EDF1076C-64BA-AADD-101D-E9B44F158150}"/>
          </ac:spMkLst>
        </pc:spChg>
        <pc:spChg chg="del">
          <ac:chgData name="James, Austin M" userId="S::jamesam2127@northwood.edu::1df03621-df7c-4d4d-9916-0c4e1596812a" providerId="AD" clId="Web-{8402C96C-5DEB-0F31-1894-6954D2C90D5B}" dt="2024-04-30T23:21:32.624" v="108"/>
          <ac:spMkLst>
            <pc:docMk/>
            <pc:sldMk cId="2144090305" sldId="260"/>
            <ac:spMk id="3" creationId="{90C974DF-EEE1-DF42-506B-8BB84C2F5988}"/>
          </ac:spMkLst>
        </pc:spChg>
        <pc:spChg chg="add">
          <ac:chgData name="James, Austin M" userId="S::jamesam2127@northwood.edu::1df03621-df7c-4d4d-9916-0c4e1596812a" providerId="AD" clId="Web-{8402C96C-5DEB-0F31-1894-6954D2C90D5B}" dt="2024-04-30T23:32:05.926" v="184"/>
          <ac:spMkLst>
            <pc:docMk/>
            <pc:sldMk cId="2144090305" sldId="260"/>
            <ac:spMk id="9" creationId="{F575A102-D95D-4D6E-8F1B-49EED0AEC65C}"/>
          </ac:spMkLst>
        </pc:spChg>
        <pc:spChg chg="add">
          <ac:chgData name="James, Austin M" userId="S::jamesam2127@northwood.edu::1df03621-df7c-4d4d-9916-0c4e1596812a" providerId="AD" clId="Web-{8402C96C-5DEB-0F31-1894-6954D2C90D5B}" dt="2024-04-30T23:32:05.926" v="184"/>
          <ac:spMkLst>
            <pc:docMk/>
            <pc:sldMk cId="2144090305" sldId="260"/>
            <ac:spMk id="11" creationId="{158B3569-73B2-4D05-8E95-886A6EE17F1F}"/>
          </ac:spMkLst>
        </pc:spChg>
        <pc:grpChg chg="add">
          <ac:chgData name="James, Austin M" userId="S::jamesam2127@northwood.edu::1df03621-df7c-4d4d-9916-0c4e1596812a" providerId="AD" clId="Web-{8402C96C-5DEB-0F31-1894-6954D2C90D5B}" dt="2024-04-30T23:32:05.926" v="184"/>
          <ac:grpSpMkLst>
            <pc:docMk/>
            <pc:sldMk cId="2144090305" sldId="260"/>
            <ac:grpSpMk id="13" creationId="{CF0FFF1F-79B6-4A13-A464-070CD6F896AF}"/>
          </ac:grpSpMkLst>
        </pc:grpChg>
        <pc:picChg chg="add mod ord">
          <ac:chgData name="James, Austin M" userId="S::jamesam2127@northwood.edu::1df03621-df7c-4d4d-9916-0c4e1596812a" providerId="AD" clId="Web-{8402C96C-5DEB-0F31-1894-6954D2C90D5B}" dt="2024-04-30T23:32:05.926" v="184"/>
          <ac:picMkLst>
            <pc:docMk/>
            <pc:sldMk cId="2144090305" sldId="260"/>
            <ac:picMk id="4" creationId="{93AAFDEF-3493-ED53-9E87-FDE15A7948A4}"/>
          </ac:picMkLst>
        </pc:picChg>
        <pc:cxnChg chg="add">
          <ac:chgData name="James, Austin M" userId="S::jamesam2127@northwood.edu::1df03621-df7c-4d4d-9916-0c4e1596812a" providerId="AD" clId="Web-{8402C96C-5DEB-0F31-1894-6954D2C90D5B}" dt="2024-04-30T23:32:05.926" v="184"/>
          <ac:cxnSpMkLst>
            <pc:docMk/>
            <pc:sldMk cId="2144090305" sldId="260"/>
            <ac:cxnSpMk id="18" creationId="{56020367-4FD5-4596-8E10-C5F095CD8DBF}"/>
          </ac:cxnSpMkLst>
        </pc:cxnChg>
      </pc:sldChg>
      <pc:sldChg chg="modSp new">
        <pc:chgData name="James, Austin M" userId="S::jamesam2127@northwood.edu::1df03621-df7c-4d4d-9916-0c4e1596812a" providerId="AD" clId="Web-{8402C96C-5DEB-0F31-1894-6954D2C90D5B}" dt="2024-04-30T23:28:24.575" v="162" actId="20577"/>
        <pc:sldMkLst>
          <pc:docMk/>
          <pc:sldMk cId="1221928884" sldId="261"/>
        </pc:sldMkLst>
        <pc:spChg chg="mod">
          <ac:chgData name="James, Austin M" userId="S::jamesam2127@northwood.edu::1df03621-df7c-4d4d-9916-0c4e1596812a" providerId="AD" clId="Web-{8402C96C-5DEB-0F31-1894-6954D2C90D5B}" dt="2024-04-30T23:21:50.390" v="117" actId="20577"/>
          <ac:spMkLst>
            <pc:docMk/>
            <pc:sldMk cId="1221928884" sldId="261"/>
            <ac:spMk id="2" creationId="{BBDC3033-CD61-75E1-13A8-3CCCB5AF6D6F}"/>
          </ac:spMkLst>
        </pc:spChg>
        <pc:spChg chg="mod">
          <ac:chgData name="James, Austin M" userId="S::jamesam2127@northwood.edu::1df03621-df7c-4d4d-9916-0c4e1596812a" providerId="AD" clId="Web-{8402C96C-5DEB-0F31-1894-6954D2C90D5B}" dt="2024-04-30T23:28:24.575" v="162" actId="20577"/>
          <ac:spMkLst>
            <pc:docMk/>
            <pc:sldMk cId="1221928884" sldId="261"/>
            <ac:spMk id="3" creationId="{6747C3F2-2D60-8F03-9891-DBBFDEC9E78F}"/>
          </ac:spMkLst>
        </pc:spChg>
      </pc:sldChg>
      <pc:sldChg chg="addSp delSp modSp new mod setBg">
        <pc:chgData name="James, Austin M" userId="S::jamesam2127@northwood.edu::1df03621-df7c-4d4d-9916-0c4e1596812a" providerId="AD" clId="Web-{8402C96C-5DEB-0F31-1894-6954D2C90D5B}" dt="2024-04-30T23:32:08.723" v="185"/>
        <pc:sldMkLst>
          <pc:docMk/>
          <pc:sldMk cId="2796321293" sldId="262"/>
        </pc:sldMkLst>
        <pc:spChg chg="mod">
          <ac:chgData name="James, Austin M" userId="S::jamesam2127@northwood.edu::1df03621-df7c-4d4d-9916-0c4e1596812a" providerId="AD" clId="Web-{8402C96C-5DEB-0F31-1894-6954D2C90D5B}" dt="2024-04-30T23:32:08.723" v="185"/>
          <ac:spMkLst>
            <pc:docMk/>
            <pc:sldMk cId="2796321293" sldId="262"/>
            <ac:spMk id="2" creationId="{FE67A02E-DF25-72AD-D844-61DB69FC955B}"/>
          </ac:spMkLst>
        </pc:spChg>
        <pc:spChg chg="del">
          <ac:chgData name="James, Austin M" userId="S::jamesam2127@northwood.edu::1df03621-df7c-4d4d-9916-0c4e1596812a" providerId="AD" clId="Web-{8402C96C-5DEB-0F31-1894-6954D2C90D5B}" dt="2024-04-30T23:30:44.845" v="178"/>
          <ac:spMkLst>
            <pc:docMk/>
            <pc:sldMk cId="2796321293" sldId="262"/>
            <ac:spMk id="3" creationId="{006492F2-6824-0172-0FFB-00AA25C931FA}"/>
          </ac:spMkLst>
        </pc:spChg>
        <pc:spChg chg="add">
          <ac:chgData name="James, Austin M" userId="S::jamesam2127@northwood.edu::1df03621-df7c-4d4d-9916-0c4e1596812a" providerId="AD" clId="Web-{8402C96C-5DEB-0F31-1894-6954D2C90D5B}" dt="2024-04-30T23:32:08.723" v="185"/>
          <ac:spMkLst>
            <pc:docMk/>
            <pc:sldMk cId="2796321293" sldId="262"/>
            <ac:spMk id="9" creationId="{F575A102-D95D-4D6E-8F1B-49EED0AEC65C}"/>
          </ac:spMkLst>
        </pc:spChg>
        <pc:spChg chg="add">
          <ac:chgData name="James, Austin M" userId="S::jamesam2127@northwood.edu::1df03621-df7c-4d4d-9916-0c4e1596812a" providerId="AD" clId="Web-{8402C96C-5DEB-0F31-1894-6954D2C90D5B}" dt="2024-04-30T23:32:08.723" v="185"/>
          <ac:spMkLst>
            <pc:docMk/>
            <pc:sldMk cId="2796321293" sldId="262"/>
            <ac:spMk id="11" creationId="{158B3569-73B2-4D05-8E95-886A6EE17F1F}"/>
          </ac:spMkLst>
        </pc:spChg>
        <pc:grpChg chg="add">
          <ac:chgData name="James, Austin M" userId="S::jamesam2127@northwood.edu::1df03621-df7c-4d4d-9916-0c4e1596812a" providerId="AD" clId="Web-{8402C96C-5DEB-0F31-1894-6954D2C90D5B}" dt="2024-04-30T23:32:08.723" v="185"/>
          <ac:grpSpMkLst>
            <pc:docMk/>
            <pc:sldMk cId="2796321293" sldId="262"/>
            <ac:grpSpMk id="13" creationId="{CF0FFF1F-79B6-4A13-A464-070CD6F896AF}"/>
          </ac:grpSpMkLst>
        </pc:grpChg>
        <pc:picChg chg="add mod ord">
          <ac:chgData name="James, Austin M" userId="S::jamesam2127@northwood.edu::1df03621-df7c-4d4d-9916-0c4e1596812a" providerId="AD" clId="Web-{8402C96C-5DEB-0F31-1894-6954D2C90D5B}" dt="2024-04-30T23:32:08.723" v="185"/>
          <ac:picMkLst>
            <pc:docMk/>
            <pc:sldMk cId="2796321293" sldId="262"/>
            <ac:picMk id="4" creationId="{B2D9707B-6981-E104-D555-B093D4F7DBF5}"/>
          </ac:picMkLst>
        </pc:picChg>
        <pc:cxnChg chg="add">
          <ac:chgData name="James, Austin M" userId="S::jamesam2127@northwood.edu::1df03621-df7c-4d4d-9916-0c4e1596812a" providerId="AD" clId="Web-{8402C96C-5DEB-0F31-1894-6954D2C90D5B}" dt="2024-04-30T23:32:08.723" v="185"/>
          <ac:cxnSpMkLst>
            <pc:docMk/>
            <pc:sldMk cId="2796321293" sldId="262"/>
            <ac:cxnSpMk id="18" creationId="{56020367-4FD5-4596-8E10-C5F095CD8DBF}"/>
          </ac:cxnSpMkLst>
        </pc:cxnChg>
      </pc:sldChg>
      <pc:sldChg chg="addSp delSp modSp new del">
        <pc:chgData name="James, Austin M" userId="S::jamesam2127@northwood.edu::1df03621-df7c-4d4d-9916-0c4e1596812a" providerId="AD" clId="Web-{8402C96C-5DEB-0F31-1894-6954D2C90D5B}" dt="2024-04-30T23:44:06.861" v="270"/>
        <pc:sldMkLst>
          <pc:docMk/>
          <pc:sldMk cId="571886902" sldId="263"/>
        </pc:sldMkLst>
        <pc:spChg chg="mod">
          <ac:chgData name="James, Austin M" userId="S::jamesam2127@northwood.edu::1df03621-df7c-4d4d-9916-0c4e1596812a" providerId="AD" clId="Web-{8402C96C-5DEB-0F31-1894-6954D2C90D5B}" dt="2024-04-30T23:33:06.428" v="203" actId="20577"/>
          <ac:spMkLst>
            <pc:docMk/>
            <pc:sldMk cId="571886902" sldId="263"/>
            <ac:spMk id="2" creationId="{022CAD43-787F-0E83-096C-5BAB0D82996D}"/>
          </ac:spMkLst>
        </pc:spChg>
        <pc:spChg chg="del">
          <ac:chgData name="James, Austin M" userId="S::jamesam2127@northwood.edu::1df03621-df7c-4d4d-9916-0c4e1596812a" providerId="AD" clId="Web-{8402C96C-5DEB-0F31-1894-6954D2C90D5B}" dt="2024-04-30T23:33:48.632" v="204"/>
          <ac:spMkLst>
            <pc:docMk/>
            <pc:sldMk cId="571886902" sldId="263"/>
            <ac:spMk id="3" creationId="{0B566D12-75B4-9F3B-0CBC-1475989E9249}"/>
          </ac:spMkLst>
        </pc:spChg>
        <pc:picChg chg="add mod ord">
          <ac:chgData name="James, Austin M" userId="S::jamesam2127@northwood.edu::1df03621-df7c-4d4d-9916-0c4e1596812a" providerId="AD" clId="Web-{8402C96C-5DEB-0F31-1894-6954D2C90D5B}" dt="2024-04-30T23:38:14.693" v="252" actId="1076"/>
          <ac:picMkLst>
            <pc:docMk/>
            <pc:sldMk cId="571886902" sldId="263"/>
            <ac:picMk id="4" creationId="{3071A21B-8007-B4D8-87B6-C682AC1F78B3}"/>
          </ac:picMkLst>
        </pc:picChg>
      </pc:sldChg>
      <pc:sldChg chg="addSp delSp modSp new del mod setBg">
        <pc:chgData name="James, Austin M" userId="S::jamesam2127@northwood.edu::1df03621-df7c-4d4d-9916-0c4e1596812a" providerId="AD" clId="Web-{8402C96C-5DEB-0F31-1894-6954D2C90D5B}" dt="2024-04-30T23:46:57.523" v="322"/>
        <pc:sldMkLst>
          <pc:docMk/>
          <pc:sldMk cId="877403931" sldId="264"/>
        </pc:sldMkLst>
        <pc:spChg chg="mod">
          <ac:chgData name="James, Austin M" userId="S::jamesam2127@northwood.edu::1df03621-df7c-4d4d-9916-0c4e1596812a" providerId="AD" clId="Web-{8402C96C-5DEB-0F31-1894-6954D2C90D5B}" dt="2024-04-30T23:36:43.627" v="237"/>
          <ac:spMkLst>
            <pc:docMk/>
            <pc:sldMk cId="877403931" sldId="264"/>
            <ac:spMk id="2" creationId="{AD17DE0A-45D4-4EA7-5610-29927829E789}"/>
          </ac:spMkLst>
        </pc:spChg>
        <pc:spChg chg="del">
          <ac:chgData name="James, Austin M" userId="S::jamesam2127@northwood.edu::1df03621-df7c-4d4d-9916-0c4e1596812a" providerId="AD" clId="Web-{8402C96C-5DEB-0F31-1894-6954D2C90D5B}" dt="2024-04-30T23:35:06.827" v="219"/>
          <ac:spMkLst>
            <pc:docMk/>
            <pc:sldMk cId="877403931" sldId="264"/>
            <ac:spMk id="3" creationId="{C5C76423-A999-D27B-6A49-807560A7037A}"/>
          </ac:spMkLst>
        </pc:spChg>
        <pc:spChg chg="add del">
          <ac:chgData name="James, Austin M" userId="S::jamesam2127@northwood.edu::1df03621-df7c-4d4d-9916-0c4e1596812a" providerId="AD" clId="Web-{8402C96C-5DEB-0F31-1894-6954D2C90D5B}" dt="2024-04-30T23:36:23.330" v="225"/>
          <ac:spMkLst>
            <pc:docMk/>
            <pc:sldMk cId="877403931" sldId="264"/>
            <ac:spMk id="8" creationId="{C4F35D9F-0EFC-899D-3ED7-64A0D87ED8D1}"/>
          </ac:spMkLst>
        </pc:spChg>
        <pc:spChg chg="add del">
          <ac:chgData name="James, Austin M" userId="S::jamesam2127@northwood.edu::1df03621-df7c-4d4d-9916-0c4e1596812a" providerId="AD" clId="Web-{8402C96C-5DEB-0F31-1894-6954D2C90D5B}" dt="2024-04-30T23:36:23.330" v="225"/>
          <ac:spMkLst>
            <pc:docMk/>
            <pc:sldMk cId="877403931" sldId="264"/>
            <ac:spMk id="11" creationId="{593B4D24-F4A8-4141-A20A-E0575D199633}"/>
          </ac:spMkLst>
        </pc:spChg>
        <pc:spChg chg="add del">
          <ac:chgData name="James, Austin M" userId="S::jamesam2127@northwood.edu::1df03621-df7c-4d4d-9916-0c4e1596812a" providerId="AD" clId="Web-{8402C96C-5DEB-0F31-1894-6954D2C90D5B}" dt="2024-04-30T23:36:23.330" v="225"/>
          <ac:spMkLst>
            <pc:docMk/>
            <pc:sldMk cId="877403931" sldId="264"/>
            <ac:spMk id="13" creationId="{D845573F-F83A-4A47-B94A-2E6465F1117D}"/>
          </ac:spMkLst>
        </pc:spChg>
        <pc:spChg chg="add del">
          <ac:chgData name="James, Austin M" userId="S::jamesam2127@northwood.edu::1df03621-df7c-4d4d-9916-0c4e1596812a" providerId="AD" clId="Web-{8402C96C-5DEB-0F31-1894-6954D2C90D5B}" dt="2024-04-30T23:36:23.330" v="225"/>
          <ac:spMkLst>
            <pc:docMk/>
            <pc:sldMk cId="877403931" sldId="264"/>
            <ac:spMk id="15" creationId="{E3E9CA91-0E2B-49CD-A0F6-2EA79F02FA63}"/>
          </ac:spMkLst>
        </pc:spChg>
        <pc:spChg chg="add del">
          <ac:chgData name="James, Austin M" userId="S::jamesam2127@northwood.edu::1df03621-df7c-4d4d-9916-0c4e1596812a" providerId="AD" clId="Web-{8402C96C-5DEB-0F31-1894-6954D2C90D5B}" dt="2024-04-30T23:36:25.908" v="227"/>
          <ac:spMkLst>
            <pc:docMk/>
            <pc:sldMk cId="877403931" sldId="264"/>
            <ac:spMk id="17" creationId="{572A6AC3-A5EB-4E50-B460-8B0A428F31B0}"/>
          </ac:spMkLst>
        </pc:spChg>
        <pc:spChg chg="add del">
          <ac:chgData name="James, Austin M" userId="S::jamesam2127@northwood.edu::1df03621-df7c-4d4d-9916-0c4e1596812a" providerId="AD" clId="Web-{8402C96C-5DEB-0F31-1894-6954D2C90D5B}" dt="2024-04-30T23:36:25.908" v="227"/>
          <ac:spMkLst>
            <pc:docMk/>
            <pc:sldMk cId="877403931" sldId="264"/>
            <ac:spMk id="18" creationId="{BC0EE53A-B808-23A0-6F65-38ADAA14F70C}"/>
          </ac:spMkLst>
        </pc:spChg>
        <pc:spChg chg="add del">
          <ac:chgData name="James, Austin M" userId="S::jamesam2127@northwood.edu::1df03621-df7c-4d4d-9916-0c4e1596812a" providerId="AD" clId="Web-{8402C96C-5DEB-0F31-1894-6954D2C90D5B}" dt="2024-04-30T23:36:29.861" v="229"/>
          <ac:spMkLst>
            <pc:docMk/>
            <pc:sldMk cId="877403931" sldId="264"/>
            <ac:spMk id="20" creationId="{55F7ABCA-A68A-47DD-B732-76FF34C6FB7D}"/>
          </ac:spMkLst>
        </pc:spChg>
        <pc:spChg chg="add del">
          <ac:chgData name="James, Austin M" userId="S::jamesam2127@northwood.edu::1df03621-df7c-4d4d-9916-0c4e1596812a" providerId="AD" clId="Web-{8402C96C-5DEB-0F31-1894-6954D2C90D5B}" dt="2024-04-30T23:36:29.861" v="229"/>
          <ac:spMkLst>
            <pc:docMk/>
            <pc:sldMk cId="877403931" sldId="264"/>
            <ac:spMk id="21" creationId="{B5815662-3503-EA13-CDAA-0752EBB1C0AB}"/>
          </ac:spMkLst>
        </pc:spChg>
        <pc:spChg chg="add del">
          <ac:chgData name="James, Austin M" userId="S::jamesam2127@northwood.edu::1df03621-df7c-4d4d-9916-0c4e1596812a" providerId="AD" clId="Web-{8402C96C-5DEB-0F31-1894-6954D2C90D5B}" dt="2024-04-30T23:36:33.049" v="231"/>
          <ac:spMkLst>
            <pc:docMk/>
            <pc:sldMk cId="877403931" sldId="264"/>
            <ac:spMk id="23" creationId="{B14C2221-2B8C-494D-9442-F812DF4E8794}"/>
          </ac:spMkLst>
        </pc:spChg>
        <pc:spChg chg="add del">
          <ac:chgData name="James, Austin M" userId="S::jamesam2127@northwood.edu::1df03621-df7c-4d4d-9916-0c4e1596812a" providerId="AD" clId="Web-{8402C96C-5DEB-0F31-1894-6954D2C90D5B}" dt="2024-04-30T23:36:33.049" v="231"/>
          <ac:spMkLst>
            <pc:docMk/>
            <pc:sldMk cId="877403931" sldId="264"/>
            <ac:spMk id="24" creationId="{C5C36F29-24F2-5B71-7381-3AD04B23E6AE}"/>
          </ac:spMkLst>
        </pc:spChg>
        <pc:spChg chg="add del">
          <ac:chgData name="James, Austin M" userId="S::jamesam2127@northwood.edu::1df03621-df7c-4d4d-9916-0c4e1596812a" providerId="AD" clId="Web-{8402C96C-5DEB-0F31-1894-6954D2C90D5B}" dt="2024-04-30T23:36:36.111" v="233"/>
          <ac:spMkLst>
            <pc:docMk/>
            <pc:sldMk cId="877403931" sldId="264"/>
            <ac:spMk id="26" creationId="{6F4C891B-62D0-4250-AEB7-0F42BAD78D7D}"/>
          </ac:spMkLst>
        </pc:spChg>
        <pc:spChg chg="add del">
          <ac:chgData name="James, Austin M" userId="S::jamesam2127@northwood.edu::1df03621-df7c-4d4d-9916-0c4e1596812a" providerId="AD" clId="Web-{8402C96C-5DEB-0F31-1894-6954D2C90D5B}" dt="2024-04-30T23:36:36.111" v="233"/>
          <ac:spMkLst>
            <pc:docMk/>
            <pc:sldMk cId="877403931" sldId="264"/>
            <ac:spMk id="27" creationId="{93FED59B-7B56-6694-EADA-AF9A809B4CEA}"/>
          </ac:spMkLst>
        </pc:spChg>
        <pc:spChg chg="add del">
          <ac:chgData name="James, Austin M" userId="S::jamesam2127@northwood.edu::1df03621-df7c-4d4d-9916-0c4e1596812a" providerId="AD" clId="Web-{8402C96C-5DEB-0F31-1894-6954D2C90D5B}" dt="2024-04-30T23:36:43.627" v="237"/>
          <ac:spMkLst>
            <pc:docMk/>
            <pc:sldMk cId="877403931" sldId="264"/>
            <ac:spMk id="29" creationId="{572A6AC3-A5EB-4E50-B460-8B0A428F31B0}"/>
          </ac:spMkLst>
        </pc:spChg>
        <pc:spChg chg="add del">
          <ac:chgData name="James, Austin M" userId="S::jamesam2127@northwood.edu::1df03621-df7c-4d4d-9916-0c4e1596812a" providerId="AD" clId="Web-{8402C96C-5DEB-0F31-1894-6954D2C90D5B}" dt="2024-04-30T23:36:43.627" v="237"/>
          <ac:spMkLst>
            <pc:docMk/>
            <pc:sldMk cId="877403931" sldId="264"/>
            <ac:spMk id="30" creationId="{BC0EE53A-B808-23A0-6F65-38ADAA14F70C}"/>
          </ac:spMkLst>
        </pc:spChg>
        <pc:picChg chg="add mod ord">
          <ac:chgData name="James, Austin M" userId="S::jamesam2127@northwood.edu::1df03621-df7c-4d4d-9916-0c4e1596812a" providerId="AD" clId="Web-{8402C96C-5DEB-0F31-1894-6954D2C90D5B}" dt="2024-04-30T23:38:00.599" v="249" actId="1076"/>
          <ac:picMkLst>
            <pc:docMk/>
            <pc:sldMk cId="877403931" sldId="264"/>
            <ac:picMk id="4" creationId="{6DA4A6D2-1D19-20C3-CD59-EE6E9F62939E}"/>
          </ac:picMkLst>
        </pc:picChg>
      </pc:sldChg>
      <pc:sldChg chg="addSp delSp modSp new del">
        <pc:chgData name="James, Austin M" userId="S::jamesam2127@northwood.edu::1df03621-df7c-4d4d-9916-0c4e1596812a" providerId="AD" clId="Web-{8402C96C-5DEB-0F31-1894-6954D2C90D5B}" dt="2024-04-30T23:47:53.353" v="325"/>
        <pc:sldMkLst>
          <pc:docMk/>
          <pc:sldMk cId="3454508847" sldId="265"/>
        </pc:sldMkLst>
        <pc:spChg chg="mod">
          <ac:chgData name="James, Austin M" userId="S::jamesam2127@northwood.edu::1df03621-df7c-4d4d-9916-0c4e1596812a" providerId="AD" clId="Web-{8402C96C-5DEB-0F31-1894-6954D2C90D5B}" dt="2024-04-30T23:35:37.625" v="222" actId="20577"/>
          <ac:spMkLst>
            <pc:docMk/>
            <pc:sldMk cId="3454508847" sldId="265"/>
            <ac:spMk id="2" creationId="{4A75FAA6-973F-7859-1A32-DE1C77DCFD7E}"/>
          </ac:spMkLst>
        </pc:spChg>
        <pc:spChg chg="del">
          <ac:chgData name="James, Austin M" userId="S::jamesam2127@northwood.edu::1df03621-df7c-4d4d-9916-0c4e1596812a" providerId="AD" clId="Web-{8402C96C-5DEB-0F31-1894-6954D2C90D5B}" dt="2024-04-30T23:36:06.892" v="223"/>
          <ac:spMkLst>
            <pc:docMk/>
            <pc:sldMk cId="3454508847" sldId="265"/>
            <ac:spMk id="3" creationId="{6CB991D8-7F16-A938-4B99-00A1B09A8768}"/>
          </ac:spMkLst>
        </pc:spChg>
        <pc:picChg chg="add mod ord">
          <ac:chgData name="James, Austin M" userId="S::jamesam2127@northwood.edu::1df03621-df7c-4d4d-9916-0c4e1596812a" providerId="AD" clId="Web-{8402C96C-5DEB-0F31-1894-6954D2C90D5B}" dt="2024-04-30T23:37:55.895" v="248" actId="1076"/>
          <ac:picMkLst>
            <pc:docMk/>
            <pc:sldMk cId="3454508847" sldId="265"/>
            <ac:picMk id="4" creationId="{1E09C448-93FB-3897-69AC-BA156C19E275}"/>
          </ac:picMkLst>
        </pc:picChg>
      </pc:sldChg>
      <pc:sldChg chg="addSp delSp modSp new mod setBg">
        <pc:chgData name="James, Austin M" userId="S::jamesam2127@northwood.edu::1df03621-df7c-4d4d-9916-0c4e1596812a" providerId="AD" clId="Web-{8402C96C-5DEB-0F31-1894-6954D2C90D5B}" dt="2024-04-30T23:45:27.707" v="303" actId="1076"/>
        <pc:sldMkLst>
          <pc:docMk/>
          <pc:sldMk cId="3196798250" sldId="266"/>
        </pc:sldMkLst>
        <pc:spChg chg="mod">
          <ac:chgData name="James, Austin M" userId="S::jamesam2127@northwood.edu::1df03621-df7c-4d4d-9916-0c4e1596812a" providerId="AD" clId="Web-{8402C96C-5DEB-0F31-1894-6954D2C90D5B}" dt="2024-04-30T23:44:00.892" v="269" actId="20577"/>
          <ac:spMkLst>
            <pc:docMk/>
            <pc:sldMk cId="3196798250" sldId="266"/>
            <ac:spMk id="2" creationId="{274977AF-F09A-AE09-82AE-EACA7666CAD6}"/>
          </ac:spMkLst>
        </pc:spChg>
        <pc:spChg chg="del">
          <ac:chgData name="James, Austin M" userId="S::jamesam2127@northwood.edu::1df03621-df7c-4d4d-9916-0c4e1596812a" providerId="AD" clId="Web-{8402C96C-5DEB-0F31-1894-6954D2C90D5B}" dt="2024-04-30T23:42:54.811" v="254"/>
          <ac:spMkLst>
            <pc:docMk/>
            <pc:sldMk cId="3196798250" sldId="266"/>
            <ac:spMk id="3" creationId="{A725A096-F6A1-4CD8-1CF1-76A456815571}"/>
          </ac:spMkLst>
        </pc:spChg>
        <pc:spChg chg="add">
          <ac:chgData name="James, Austin M" userId="S::jamesam2127@northwood.edu::1df03621-df7c-4d4d-9916-0c4e1596812a" providerId="AD" clId="Web-{8402C96C-5DEB-0F31-1894-6954D2C90D5B}" dt="2024-04-30T23:42:54.811" v="254"/>
          <ac:spMkLst>
            <pc:docMk/>
            <pc:sldMk cId="3196798250" sldId="266"/>
            <ac:spMk id="8" creationId="{5E7AA7E8-8006-4E1F-A566-FCF37EE6F35D}"/>
          </ac:spMkLst>
        </pc:spChg>
        <pc:picChg chg="add mod">
          <ac:chgData name="James, Austin M" userId="S::jamesam2127@northwood.edu::1df03621-df7c-4d4d-9916-0c4e1596812a" providerId="AD" clId="Web-{8402C96C-5DEB-0F31-1894-6954D2C90D5B}" dt="2024-04-30T23:45:27.707" v="303" actId="1076"/>
          <ac:picMkLst>
            <pc:docMk/>
            <pc:sldMk cId="3196798250" sldId="266"/>
            <ac:picMk id="5" creationId="{04337DA5-F6B5-8BE4-454A-A903B09B6FB2}"/>
          </ac:picMkLst>
        </pc:picChg>
        <pc:cxnChg chg="add">
          <ac:chgData name="James, Austin M" userId="S::jamesam2127@northwood.edu::1df03621-df7c-4d4d-9916-0c4e1596812a" providerId="AD" clId="Web-{8402C96C-5DEB-0F31-1894-6954D2C90D5B}" dt="2024-04-30T23:42:54.811" v="254"/>
          <ac:cxnSpMkLst>
            <pc:docMk/>
            <pc:sldMk cId="3196798250" sldId="266"/>
            <ac:cxnSpMk id="10" creationId="{56020367-4FD5-4596-8E10-C5F095CD8DBF}"/>
          </ac:cxnSpMkLst>
        </pc:cxnChg>
      </pc:sldChg>
      <pc:sldChg chg="addSp delSp modSp add replId">
        <pc:chgData name="James, Austin M" userId="S::jamesam2127@northwood.edu::1df03621-df7c-4d4d-9916-0c4e1596812a" providerId="AD" clId="Web-{8402C96C-5DEB-0F31-1894-6954D2C90D5B}" dt="2024-04-30T23:45:50.708" v="304"/>
        <pc:sldMkLst>
          <pc:docMk/>
          <pc:sldMk cId="3634528144" sldId="267"/>
        </pc:sldMkLst>
        <pc:spChg chg="mod">
          <ac:chgData name="James, Austin M" userId="S::jamesam2127@northwood.edu::1df03621-df7c-4d4d-9916-0c4e1596812a" providerId="AD" clId="Web-{8402C96C-5DEB-0F31-1894-6954D2C90D5B}" dt="2024-04-30T23:44:43.534" v="295" actId="20577"/>
          <ac:spMkLst>
            <pc:docMk/>
            <pc:sldMk cId="3634528144" sldId="267"/>
            <ac:spMk id="2" creationId="{274977AF-F09A-AE09-82AE-EACA7666CAD6}"/>
          </ac:spMkLst>
        </pc:spChg>
        <pc:spChg chg="add del mod">
          <ac:chgData name="James, Austin M" userId="S::jamesam2127@northwood.edu::1df03621-df7c-4d4d-9916-0c4e1596812a" providerId="AD" clId="Web-{8402C96C-5DEB-0F31-1894-6954D2C90D5B}" dt="2024-04-30T23:45:50.708" v="304"/>
          <ac:spMkLst>
            <pc:docMk/>
            <pc:sldMk cId="3634528144" sldId="267"/>
            <ac:spMk id="4" creationId="{C8EEE929-3B98-025E-6854-B28D984A029B}"/>
          </ac:spMkLst>
        </pc:spChg>
        <pc:picChg chg="del">
          <ac:chgData name="James, Austin M" userId="S::jamesam2127@northwood.edu::1df03621-df7c-4d4d-9916-0c4e1596812a" providerId="AD" clId="Web-{8402C96C-5DEB-0F31-1894-6954D2C90D5B}" dt="2024-04-30T23:45:04.581" v="296"/>
          <ac:picMkLst>
            <pc:docMk/>
            <pc:sldMk cId="3634528144" sldId="267"/>
            <ac:picMk id="5" creationId="{04337DA5-F6B5-8BE4-454A-A903B09B6FB2}"/>
          </ac:picMkLst>
        </pc:picChg>
        <pc:picChg chg="add mod">
          <ac:chgData name="James, Austin M" userId="S::jamesam2127@northwood.edu::1df03621-df7c-4d4d-9916-0c4e1596812a" providerId="AD" clId="Web-{8402C96C-5DEB-0F31-1894-6954D2C90D5B}" dt="2024-04-30T23:45:24.629" v="302" actId="1076"/>
          <ac:picMkLst>
            <pc:docMk/>
            <pc:sldMk cId="3634528144" sldId="267"/>
            <ac:picMk id="7" creationId="{2727A43A-7243-BF4D-FBEF-29645F5F8DF0}"/>
          </ac:picMkLst>
        </pc:picChg>
      </pc:sldChg>
      <pc:sldChg chg="addSp delSp modSp add replId">
        <pc:chgData name="James, Austin M" userId="S::jamesam2127@northwood.edu::1df03621-df7c-4d4d-9916-0c4e1596812a" providerId="AD" clId="Web-{8402C96C-5DEB-0F31-1894-6954D2C90D5B}" dt="2024-04-30T23:47:09.992" v="324" actId="1076"/>
        <pc:sldMkLst>
          <pc:docMk/>
          <pc:sldMk cId="2549359648" sldId="268"/>
        </pc:sldMkLst>
        <pc:spChg chg="mod">
          <ac:chgData name="James, Austin M" userId="S::jamesam2127@northwood.edu::1df03621-df7c-4d4d-9916-0c4e1596812a" providerId="AD" clId="Web-{8402C96C-5DEB-0F31-1894-6954D2C90D5B}" dt="2024-04-30T23:46:51.179" v="320" actId="20577"/>
          <ac:spMkLst>
            <pc:docMk/>
            <pc:sldMk cId="2549359648" sldId="268"/>
            <ac:spMk id="2" creationId="{274977AF-F09A-AE09-82AE-EACA7666CAD6}"/>
          </ac:spMkLst>
        </pc:spChg>
        <pc:picChg chg="add mod">
          <ac:chgData name="James, Austin M" userId="S::jamesam2127@northwood.edu::1df03621-df7c-4d4d-9916-0c4e1596812a" providerId="AD" clId="Web-{8402C96C-5DEB-0F31-1894-6954D2C90D5B}" dt="2024-04-30T23:47:09.992" v="324" actId="1076"/>
          <ac:picMkLst>
            <pc:docMk/>
            <pc:sldMk cId="2549359648" sldId="268"/>
            <ac:picMk id="4" creationId="{EFE1BF47-4614-7E38-C1F2-A36D1538BFEE}"/>
          </ac:picMkLst>
        </pc:picChg>
        <pc:picChg chg="del">
          <ac:chgData name="James, Austin M" userId="S::jamesam2127@northwood.edu::1df03621-df7c-4d4d-9916-0c4e1596812a" providerId="AD" clId="Web-{8402C96C-5DEB-0F31-1894-6954D2C90D5B}" dt="2024-04-30T23:46:53.710" v="321"/>
          <ac:picMkLst>
            <pc:docMk/>
            <pc:sldMk cId="2549359648" sldId="268"/>
            <ac:picMk id="7" creationId="{2727A43A-7243-BF4D-FBEF-29645F5F8DF0}"/>
          </ac:picMkLst>
        </pc:picChg>
      </pc:sldChg>
      <pc:sldChg chg="addSp modSp new mod setBg">
        <pc:chgData name="James, Austin M" userId="S::jamesam2127@northwood.edu::1df03621-df7c-4d4d-9916-0c4e1596812a" providerId="AD" clId="Web-{8402C96C-5DEB-0F31-1894-6954D2C90D5B}" dt="2024-04-30T23:56:24.932" v="509"/>
        <pc:sldMkLst>
          <pc:docMk/>
          <pc:sldMk cId="2071095729" sldId="269"/>
        </pc:sldMkLst>
        <pc:spChg chg="mod">
          <ac:chgData name="James, Austin M" userId="S::jamesam2127@northwood.edu::1df03621-df7c-4d4d-9916-0c4e1596812a" providerId="AD" clId="Web-{8402C96C-5DEB-0F31-1894-6954D2C90D5B}" dt="2024-04-30T23:56:24.932" v="509"/>
          <ac:spMkLst>
            <pc:docMk/>
            <pc:sldMk cId="2071095729" sldId="269"/>
            <ac:spMk id="2" creationId="{05477AB5-8CEA-54F3-AFC5-A63C1126F987}"/>
          </ac:spMkLst>
        </pc:spChg>
        <pc:spChg chg="mod">
          <ac:chgData name="James, Austin M" userId="S::jamesam2127@northwood.edu::1df03621-df7c-4d4d-9916-0c4e1596812a" providerId="AD" clId="Web-{8402C96C-5DEB-0F31-1894-6954D2C90D5B}" dt="2024-04-30T23:56:24.932" v="509"/>
          <ac:spMkLst>
            <pc:docMk/>
            <pc:sldMk cId="2071095729" sldId="269"/>
            <ac:spMk id="3" creationId="{5415D0A7-C663-BFED-46E8-51ACBFCE6B97}"/>
          </ac:spMkLst>
        </pc:spChg>
        <pc:spChg chg="add mod">
          <ac:chgData name="James, Austin M" userId="S::jamesam2127@northwood.edu::1df03621-df7c-4d4d-9916-0c4e1596812a" providerId="AD" clId="Web-{8402C96C-5DEB-0F31-1894-6954D2C90D5B}" dt="2024-04-30T23:56:24.932" v="509"/>
          <ac:spMkLst>
            <pc:docMk/>
            <pc:sldMk cId="2071095729" sldId="269"/>
            <ac:spMk id="5" creationId="{627965F8-2F1A-71D4-A663-CFD46DD75765}"/>
          </ac:spMkLst>
        </pc:spChg>
        <pc:spChg chg="add">
          <ac:chgData name="James, Austin M" userId="S::jamesam2127@northwood.edu::1df03621-df7c-4d4d-9916-0c4e1596812a" providerId="AD" clId="Web-{8402C96C-5DEB-0F31-1894-6954D2C90D5B}" dt="2024-04-30T23:56:24.932" v="509"/>
          <ac:spMkLst>
            <pc:docMk/>
            <pc:sldMk cId="2071095729" sldId="269"/>
            <ac:spMk id="10" creationId="{428D436F-9ACD-4C92-AFC8-C934C527A6A4}"/>
          </ac:spMkLst>
        </pc:spChg>
        <pc:spChg chg="add">
          <ac:chgData name="James, Austin M" userId="S::jamesam2127@northwood.edu::1df03621-df7c-4d4d-9916-0c4e1596812a" providerId="AD" clId="Web-{8402C96C-5DEB-0F31-1894-6954D2C90D5B}" dt="2024-04-30T23:56:24.932" v="509"/>
          <ac:spMkLst>
            <pc:docMk/>
            <pc:sldMk cId="2071095729" sldId="269"/>
            <ac:spMk id="12" creationId="{090538E0-A884-4E60-A6AB-77D830E2FCED}"/>
          </ac:spMkLst>
        </pc:spChg>
        <pc:spChg chg="add">
          <ac:chgData name="James, Austin M" userId="S::jamesam2127@northwood.edu::1df03621-df7c-4d4d-9916-0c4e1596812a" providerId="AD" clId="Web-{8402C96C-5DEB-0F31-1894-6954D2C90D5B}" dt="2024-04-30T23:56:24.932" v="509"/>
          <ac:spMkLst>
            <pc:docMk/>
            <pc:sldMk cId="2071095729" sldId="269"/>
            <ac:spMk id="14" creationId="{DB0D7DD0-1C67-4D4C-9E06-678233DB84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Machine Learning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Austin James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977AF-F09A-AE09-82AE-EACA7666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" y="1587202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Writing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Model Results</a:t>
            </a:r>
            <a:endParaRPr lang="en-US" sz="5400" kern="1200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lose up of a number&#10;&#10;Description automatically generated">
            <a:extLst>
              <a:ext uri="{FF2B5EF4-FFF2-40B4-BE49-F238E27FC236}">
                <a16:creationId xmlns:a16="http://schemas.microsoft.com/office/drawing/2014/main" id="{EFE1BF47-4614-7E38-C1F2-A36D1538B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656" y="3425791"/>
            <a:ext cx="4756426" cy="775528"/>
          </a:xfrm>
        </p:spPr>
      </p:pic>
    </p:spTree>
    <p:extLst>
      <p:ext uri="{BB962C8B-B14F-4D97-AF65-F5344CB8AC3E}">
        <p14:creationId xmlns:p14="http://schemas.microsoft.com/office/powerpoint/2010/main" val="254935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77AB5-8CEA-54F3-AFC5-A63C1126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Positive/Negative of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D0A7-C663-BFED-46E8-51ACBFCE6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640080"/>
            <a:ext cx="5053066" cy="25466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Positive</a:t>
            </a:r>
          </a:p>
          <a:p>
            <a:pPr lvl="1"/>
            <a:r>
              <a:rPr lang="en-US" sz="2000"/>
              <a:t>Accurate at predicting total scores </a:t>
            </a:r>
          </a:p>
          <a:p>
            <a:pPr marL="457200" lvl="1"/>
            <a:endParaRPr lang="en-US" sz="2000"/>
          </a:p>
          <a:p>
            <a:pPr marL="457200" lvl="1"/>
            <a:endParaRPr lang="en-US" sz="2000"/>
          </a:p>
          <a:p>
            <a:pPr marL="457200" lvl="1"/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7965F8-2F1A-71D4-A663-CFD46DD75765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Negative</a:t>
            </a:r>
          </a:p>
          <a:p>
            <a:pPr lvl="1"/>
            <a:r>
              <a:rPr lang="en-US" sz="2000"/>
              <a:t>Not enough data to split and could have impacted the accuracy of data prediction</a:t>
            </a:r>
          </a:p>
          <a:p>
            <a:pPr lvl="1"/>
            <a:r>
              <a:rPr lang="en-US" sz="2000"/>
              <a:t>Not enough variables in the data set that could also impact the accuracy of prediction</a:t>
            </a:r>
          </a:p>
          <a:p>
            <a:pPr marL="457200" lvl="1"/>
            <a:endParaRPr lang="en-US" sz="2000"/>
          </a:p>
          <a:p>
            <a:pPr marL="457200" lvl="1"/>
            <a:endParaRPr lang="en-US" sz="2000"/>
          </a:p>
          <a:p>
            <a:pPr marL="457200"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7109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CB7676-E3B9-D5C6-3254-7F0273CD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6777378-5EA6-9975-D36C-06C0282A5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8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C333-18CB-D7C7-AD2D-80B0EF01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400D-3852-7015-C908-BE5B91EA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Can we predict future SAT scores looking at the last 45 years of scores?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AE473BD-9A2A-420F-B844-12BCFA3D4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433BD5-0A3F-22FA-66A1-4656DCA4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/>
              <a:t>Data Collection</a:t>
            </a: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6F557F75-5DC0-F17C-1A9B-AC477DD6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18" y="1557339"/>
            <a:ext cx="191543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" name="Picture 7" descr="A table of numbers with numbers&#10;&#10;Description automatically generated">
            <a:extLst>
              <a:ext uri="{FF2B5EF4-FFF2-40B4-BE49-F238E27FC236}">
                <a16:creationId xmlns:a16="http://schemas.microsoft.com/office/drawing/2014/main" id="{16118F6F-9518-B3FE-965B-88CF1A4A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70" y="1557339"/>
            <a:ext cx="171633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Content Placeholder 6" descr="A table of numbers with numbers on it&#10;&#10;Description automatically generated">
            <a:extLst>
              <a:ext uri="{FF2B5EF4-FFF2-40B4-BE49-F238E27FC236}">
                <a16:creationId xmlns:a16="http://schemas.microsoft.com/office/drawing/2014/main" id="{3F05022D-6295-3DBC-58A5-21E23C24D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056772" y="1557339"/>
            <a:ext cx="159421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992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3033-CD61-75E1-13A8-3CCCB5AF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model do we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C3F2-2D60-8F03-9891-DBBFDEC9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are looking to predict the future with past supervised data, so the best option is a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122192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134FF-29FB-9DA9-15DD-45E6AA76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Mathematical model 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26F24C4-3391-2649-B7DB-A98BF0AA2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7027" y="1556843"/>
            <a:ext cx="6194967" cy="417077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4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84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1076C-64BA-AADD-101D-E9B44F15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Writing Model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3AAFDEF-3493-ED53-9E87-FDE15A794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7027" y="1296977"/>
            <a:ext cx="6194967" cy="443064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4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9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7A02E-DF25-72AD-D844-61DB69FC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Critical Reading Model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2D9707B-6981-E104-D555-B093D4F7D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7027" y="1499553"/>
            <a:ext cx="6194967" cy="422806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4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32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977AF-F09A-AE09-82AE-EACA7666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Mathematics Model Results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4337DA5-F6B5-8BE4-454A-A903B09B6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400" y="3485563"/>
            <a:ext cx="5497721" cy="678070"/>
          </a:xfrm>
        </p:spPr>
      </p:pic>
    </p:spTree>
    <p:extLst>
      <p:ext uri="{BB962C8B-B14F-4D97-AF65-F5344CB8AC3E}">
        <p14:creationId xmlns:p14="http://schemas.microsoft.com/office/powerpoint/2010/main" val="319679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977AF-F09A-AE09-82AE-EACA7666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" y="1587202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Critical Reading Model Results</a:t>
            </a:r>
            <a:endParaRPr lang="en-US" sz="5400" kern="1200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 descr="A close up of numbers&#10;&#10;Description automatically generated">
            <a:extLst>
              <a:ext uri="{FF2B5EF4-FFF2-40B4-BE49-F238E27FC236}">
                <a16:creationId xmlns:a16="http://schemas.microsoft.com/office/drawing/2014/main" id="{2727A43A-7243-BF4D-FBEF-29645F5F8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717" y="3618291"/>
            <a:ext cx="6499088" cy="76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Machine Learning Project</vt:lpstr>
      <vt:lpstr>Problem</vt:lpstr>
      <vt:lpstr>Data Collection</vt:lpstr>
      <vt:lpstr>What model do we use</vt:lpstr>
      <vt:lpstr>Mathematical model </vt:lpstr>
      <vt:lpstr>Writing Model</vt:lpstr>
      <vt:lpstr>Critical Reading Model</vt:lpstr>
      <vt:lpstr>Mathematics Model Results</vt:lpstr>
      <vt:lpstr>Critical Reading Model Results</vt:lpstr>
      <vt:lpstr>Writing Model Results</vt:lpstr>
      <vt:lpstr>Positive/Negative of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187</cp:revision>
  <dcterms:created xsi:type="dcterms:W3CDTF">2024-04-30T23:05:06Z</dcterms:created>
  <dcterms:modified xsi:type="dcterms:W3CDTF">2024-05-05T13:44:07Z</dcterms:modified>
</cp:coreProperties>
</file>