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>
                <a:solidFill>
                  <a:srgbClr val="FF0000"/>
                </a:solidFill>
              </a:rPr>
              <a:t>Project </a:t>
            </a:r>
            <a:r>
              <a:rPr lang="en-GB" sz="6000" dirty="0" smtClean="0">
                <a:solidFill>
                  <a:srgbClr val="FF0000"/>
                </a:solidFill>
              </a:rPr>
              <a:t>Report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48200"/>
            <a:ext cx="4191000" cy="1295400"/>
          </a:xfrm>
        </p:spPr>
        <p:txBody>
          <a:bodyPr>
            <a:noAutofit/>
          </a:bodyPr>
          <a:lstStyle/>
          <a:p>
            <a:pPr lvl="0"/>
            <a:r>
              <a:rPr lang="en-GB" sz="2800" dirty="0" smtClean="0">
                <a:solidFill>
                  <a:srgbClr val="002060"/>
                </a:solidFill>
              </a:rPr>
              <a:t>OOPS ASSIGNMENT</a:t>
            </a:r>
            <a:endParaRPr lang="en-GB" sz="1600" dirty="0" smtClean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648200"/>
            <a:ext cx="3276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Member’s: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800" dirty="0" smtClean="0">
                <a:solidFill>
                  <a:srgbClr val="002060"/>
                </a:solidFill>
              </a:rPr>
              <a:t> S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ujeet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Vikas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438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Topic: 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Banking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Management System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pPr algn="ctr"/>
            <a:r>
              <a:rPr lang="en-GB" dirty="0" smtClean="0"/>
              <a:t>Interface Example’s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5333999"/>
          <a:ext cx="1981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Organisational</a:t>
                      </a:r>
                    </a:p>
                    <a:p>
                      <a:pPr algn="ctr"/>
                      <a:r>
                        <a:rPr lang="en-GB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9200" y="5334000"/>
          <a:ext cx="1981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Employee</a:t>
                      </a:r>
                    </a:p>
                    <a:p>
                      <a:pPr algn="ctr"/>
                      <a:r>
                        <a:rPr lang="en-GB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Hero\Pictures\Screenshots\Screenshot (14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3" y="1927225"/>
            <a:ext cx="3609975" cy="3114675"/>
          </a:xfrm>
          <a:prstGeom prst="rect">
            <a:avLst/>
          </a:prstGeom>
          <a:noFill/>
        </p:spPr>
      </p:pic>
      <p:pic>
        <p:nvPicPr>
          <p:cNvPr id="3075" name="Picture 3" descr="C:\Users\Hero\Pictures\Screenshots\Screenshot (146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05000"/>
            <a:ext cx="334327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pPr algn="ctr"/>
            <a:r>
              <a:rPr lang="en-GB" dirty="0" smtClean="0"/>
              <a:t>Interface Example’s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3962400"/>
          <a:ext cx="1981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Outro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Hero\Pictures\Screenshots\Screenshot (14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4552950" cy="1895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ero\Desktop\ThankYou_shutterstock_735650659-1024x6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1534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0040"/>
            <a:ext cx="7543800" cy="670560"/>
          </a:xfrm>
        </p:spPr>
        <p:txBody>
          <a:bodyPr>
            <a:noAutofit/>
          </a:bodyPr>
          <a:lstStyle/>
          <a:p>
            <a:pPr algn="ctr"/>
            <a:r>
              <a:rPr lang="en-GB" sz="3400" dirty="0" smtClean="0"/>
              <a:t>About: </a:t>
            </a:r>
            <a:r>
              <a:rPr lang="en-US" sz="3400" dirty="0" smtClean="0"/>
              <a:t>Bank Management System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239000" cy="4846320"/>
          </a:xfrm>
        </p:spPr>
        <p:txBody>
          <a:bodyPr/>
          <a:lstStyle/>
          <a:p>
            <a:r>
              <a:rPr lang="en-US" b="1" dirty="0" smtClean="0"/>
              <a:t>Bank Management System is used to keep the record of the clients, employees in banks.</a:t>
            </a:r>
          </a:p>
          <a:p>
            <a:r>
              <a:rPr lang="en-US" b="1" dirty="0" smtClean="0"/>
              <a:t>It’s an application to manage personal &amp; business accounts.</a:t>
            </a:r>
          </a:p>
          <a:p>
            <a:r>
              <a:rPr lang="en-GB" b="1" dirty="0" smtClean="0"/>
              <a:t>The system provides the access to the customer to create an account, deposit/withdraw the cash from his account, also to view reports of all accounts presence. 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7239000" cy="2438400"/>
          </a:xfrm>
        </p:spPr>
        <p:txBody>
          <a:bodyPr/>
          <a:lstStyle/>
          <a:p>
            <a:r>
              <a:rPr lang="en-GB" b="1" dirty="0" smtClean="0"/>
              <a:t>Banking Management System</a:t>
            </a:r>
            <a:r>
              <a:rPr lang="en-GB" dirty="0" smtClean="0"/>
              <a:t> thus ensures smooth operation of the Real-Estate management tasks as well as keep the information about the employees and their salary.</a:t>
            </a:r>
          </a:p>
          <a:p>
            <a:endParaRPr lang="en-US" dirty="0"/>
          </a:p>
        </p:txBody>
      </p:sp>
      <p:pic>
        <p:nvPicPr>
          <p:cNvPr id="1027" name="Picture 3" descr="C:\Users\Hero\Desktop\b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38400"/>
            <a:ext cx="4191000" cy="34995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81200" y="2438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Details of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/>
          <a:lstStyle/>
          <a:p>
            <a:r>
              <a:rPr lang="en-GB" dirty="0" smtClean="0"/>
              <a:t>This Banking </a:t>
            </a:r>
            <a:r>
              <a:rPr lang="en-GB" dirty="0" smtClean="0"/>
              <a:t>management </a:t>
            </a:r>
            <a:r>
              <a:rPr lang="en-GB" dirty="0" smtClean="0"/>
              <a:t>system for Business Purpose </a:t>
            </a:r>
          </a:p>
          <a:p>
            <a:r>
              <a:rPr lang="en-GB" dirty="0" smtClean="0"/>
              <a:t>First there is intro of our group details</a:t>
            </a:r>
            <a:endParaRPr lang="en-GB" dirty="0" smtClean="0"/>
          </a:p>
          <a:p>
            <a:r>
              <a:rPr lang="en-GB" dirty="0" smtClean="0"/>
              <a:t>It’s Divided into two groups</a:t>
            </a:r>
          </a:p>
          <a:p>
            <a:r>
              <a:rPr lang="en-GB" dirty="0" smtClean="0"/>
              <a:t>First: Organisational manager login</a:t>
            </a:r>
          </a:p>
          <a:p>
            <a:r>
              <a:rPr lang="en-GB" dirty="0" smtClean="0"/>
              <a:t>Second: Employee Login</a:t>
            </a:r>
          </a:p>
          <a:p>
            <a:endParaRPr lang="en-GB" dirty="0" smtClean="0"/>
          </a:p>
          <a:p>
            <a:r>
              <a:rPr lang="en-GB" dirty="0" smtClean="0"/>
              <a:t>Member can login using ID and Password which is connected to MYSQL Database.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pPr algn="ctr"/>
            <a:r>
              <a:rPr lang="en-GB" dirty="0" smtClean="0"/>
              <a:t>Details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Organisational manager login:</a:t>
            </a:r>
          </a:p>
          <a:p>
            <a:r>
              <a:rPr lang="en-GB" dirty="0" smtClean="0"/>
              <a:t>1) Employee Sign-Up</a:t>
            </a:r>
          </a:p>
          <a:p>
            <a:r>
              <a:rPr lang="en-GB" dirty="0" smtClean="0"/>
              <a:t>2) All employer list</a:t>
            </a:r>
          </a:p>
          <a:p>
            <a:r>
              <a:rPr lang="en-GB" dirty="0" smtClean="0"/>
              <a:t>3) Delete An account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Employee Login</a:t>
            </a:r>
          </a:p>
          <a:p>
            <a:r>
              <a:rPr lang="en-GB" dirty="0" smtClean="0"/>
              <a:t>1) Modify Account</a:t>
            </a:r>
          </a:p>
          <a:p>
            <a:r>
              <a:rPr lang="en-GB" dirty="0" smtClean="0"/>
              <a:t>2) Balance Enquiry</a:t>
            </a:r>
          </a:p>
          <a:p>
            <a:r>
              <a:rPr lang="en-GB" dirty="0" smtClean="0"/>
              <a:t>3) Deposit Amount</a:t>
            </a:r>
          </a:p>
          <a:p>
            <a:r>
              <a:rPr lang="en-GB" dirty="0" smtClean="0"/>
              <a:t>4) Withdraw Amount</a:t>
            </a:r>
          </a:p>
          <a:p>
            <a:r>
              <a:rPr lang="en-GB" dirty="0" smtClean="0"/>
              <a:t>5) Transactions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pPr algn="ctr"/>
            <a:r>
              <a:rPr lang="en-GB" dirty="0" smtClean="0"/>
              <a:t>Challenges: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315200" cy="5236536"/>
          </a:xfrm>
        </p:spPr>
        <p:txBody>
          <a:bodyPr/>
          <a:lstStyle/>
          <a:p>
            <a:r>
              <a:rPr lang="en-GB" dirty="0" smtClean="0"/>
              <a:t>Connecting to database is the most important and  interesting challenge of this project</a:t>
            </a:r>
          </a:p>
          <a:p>
            <a:endParaRPr lang="en-GB" dirty="0" smtClean="0"/>
          </a:p>
          <a:p>
            <a:r>
              <a:rPr lang="en-GB" dirty="0" smtClean="0"/>
              <a:t>Also there are some challenges like to maintain Interface, records and the manipulation to database</a:t>
            </a:r>
            <a:r>
              <a:rPr lang="en-GB" dirty="0" smtClean="0"/>
              <a:t> because we have to connect to each query entry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pPr algn="ctr"/>
            <a:r>
              <a:rPr lang="en-GB" dirty="0" smtClean="0"/>
              <a:t>Methodology: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391400" cy="5160336"/>
          </a:xfrm>
        </p:spPr>
        <p:txBody>
          <a:bodyPr/>
          <a:lstStyle/>
          <a:p>
            <a:r>
              <a:rPr lang="en-GB" dirty="0" smtClean="0"/>
              <a:t>First we made a Intro for the program</a:t>
            </a:r>
          </a:p>
          <a:p>
            <a:r>
              <a:rPr lang="en-GB" dirty="0" smtClean="0"/>
              <a:t>After that we gave the interface and after that we connect it to the database using </a:t>
            </a:r>
            <a:r>
              <a:rPr lang="en-GB" dirty="0" smtClean="0">
                <a:solidFill>
                  <a:srgbClr val="FF0000"/>
                </a:solidFill>
              </a:rPr>
              <a:t>mysql_real_connect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And we modify database using </a:t>
            </a:r>
            <a:r>
              <a:rPr lang="en-GB" dirty="0" smtClean="0">
                <a:solidFill>
                  <a:srgbClr val="FF0000"/>
                </a:solidFill>
              </a:rPr>
              <a:t>stringstream</a:t>
            </a:r>
            <a:r>
              <a:rPr lang="en-GB" dirty="0" smtClean="0"/>
              <a:t> </a:t>
            </a:r>
            <a:r>
              <a:rPr lang="en-GB" dirty="0" smtClean="0"/>
              <a:t>which use to take input to the database query.</a:t>
            </a:r>
          </a:p>
          <a:p>
            <a:r>
              <a:rPr lang="en-GB" dirty="0" smtClean="0"/>
              <a:t>And we store the value of database while executing queries.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pPr algn="ctr"/>
            <a:r>
              <a:rPr lang="en-GB" dirty="0" smtClean="0"/>
              <a:t>Interface Example’s</a:t>
            </a:r>
            <a:endParaRPr lang="en-US" dirty="0"/>
          </a:p>
        </p:txBody>
      </p:sp>
      <p:pic>
        <p:nvPicPr>
          <p:cNvPr id="1026" name="Picture 2" descr="C:\Users\Hero\Pictures\Screenshots\Screenshot (1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2590800" cy="2721566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876800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INTRO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Hero\Pictures\Screenshots\Screenshot (14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36330"/>
            <a:ext cx="3344631" cy="2711869"/>
          </a:xfrm>
          <a:prstGeom prst="rect">
            <a:avLst/>
          </a:prstGeom>
          <a:noFill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4876800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MAIN</a:t>
                      </a:r>
                      <a:r>
                        <a:rPr lang="en-GB" baseline="0" dirty="0" smtClean="0"/>
                        <a:t> MENU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pPr algn="ctr"/>
            <a:r>
              <a:rPr lang="en-GB" dirty="0" smtClean="0"/>
              <a:t>Interface Example’s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876800"/>
          <a:ext cx="1981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LOGIN Successful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4876800"/>
          <a:ext cx="1981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LOGIN</a:t>
                      </a:r>
                    </a:p>
                    <a:p>
                      <a:pPr algn="ctr"/>
                      <a:r>
                        <a:rPr lang="en-GB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Hero\Pictures\Screenshots\Screenshot (14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595438"/>
            <a:ext cx="3619500" cy="3105150"/>
          </a:xfrm>
          <a:prstGeom prst="rect">
            <a:avLst/>
          </a:prstGeom>
          <a:noFill/>
        </p:spPr>
      </p:pic>
      <p:pic>
        <p:nvPicPr>
          <p:cNvPr id="2051" name="Picture 3" descr="C:\Users\Hero\Pictures\Screenshots\Screenshot (145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600200"/>
            <a:ext cx="3147284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417</TotalTime>
  <Words>284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Project Report </vt:lpstr>
      <vt:lpstr>About: Bank Management System </vt:lpstr>
      <vt:lpstr>Slide 3</vt:lpstr>
      <vt:lpstr>Details of the project:</vt:lpstr>
      <vt:lpstr>Details Cont...</vt:lpstr>
      <vt:lpstr>Challenges: </vt:lpstr>
      <vt:lpstr>Methodology:</vt:lpstr>
      <vt:lpstr>Interface Example’s</vt:lpstr>
      <vt:lpstr>Interface Example’s</vt:lpstr>
      <vt:lpstr>Interface Example’s</vt:lpstr>
      <vt:lpstr>Interface Example’s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Hero</dc:creator>
  <cp:lastModifiedBy>Hero</cp:lastModifiedBy>
  <cp:revision>26</cp:revision>
  <dcterms:created xsi:type="dcterms:W3CDTF">2006-08-16T00:00:00Z</dcterms:created>
  <dcterms:modified xsi:type="dcterms:W3CDTF">2021-01-11T19:42:47Z</dcterms:modified>
</cp:coreProperties>
</file>