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3" r:id="rId7"/>
    <p:sldId id="259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9D6E-3051-4B89-BB59-7BC43022C8F6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4227-A19B-4C2C-B5DA-766086C5B78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53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9D6E-3051-4B89-BB59-7BC43022C8F6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4227-A19B-4C2C-B5DA-766086C5B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7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9D6E-3051-4B89-BB59-7BC43022C8F6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4227-A19B-4C2C-B5DA-766086C5B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48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9D6E-3051-4B89-BB59-7BC43022C8F6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4227-A19B-4C2C-B5DA-766086C5B78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1716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9D6E-3051-4B89-BB59-7BC43022C8F6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4227-A19B-4C2C-B5DA-766086C5B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0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9D6E-3051-4B89-BB59-7BC43022C8F6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4227-A19B-4C2C-B5DA-766086C5B7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423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9D6E-3051-4B89-BB59-7BC43022C8F6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4227-A19B-4C2C-B5DA-766086C5B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99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9D6E-3051-4B89-BB59-7BC43022C8F6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4227-A19B-4C2C-B5DA-766086C5B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3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9D6E-3051-4B89-BB59-7BC43022C8F6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4227-A19B-4C2C-B5DA-766086C5B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3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9D6E-3051-4B89-BB59-7BC43022C8F6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4227-A19B-4C2C-B5DA-766086C5B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7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9D6E-3051-4B89-BB59-7BC43022C8F6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4227-A19B-4C2C-B5DA-766086C5B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9D6E-3051-4B89-BB59-7BC43022C8F6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4227-A19B-4C2C-B5DA-766086C5B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7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9D6E-3051-4B89-BB59-7BC43022C8F6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4227-A19B-4C2C-B5DA-766086C5B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9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9D6E-3051-4B89-BB59-7BC43022C8F6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4227-A19B-4C2C-B5DA-766086C5B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9D6E-3051-4B89-BB59-7BC43022C8F6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4227-A19B-4C2C-B5DA-766086C5B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9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9D6E-3051-4B89-BB59-7BC43022C8F6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4227-A19B-4C2C-B5DA-766086C5B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8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9D6E-3051-4B89-BB59-7BC43022C8F6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4227-A19B-4C2C-B5DA-766086C5B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4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B59D6E-3051-4B89-BB59-7BC43022C8F6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6F44227-A19B-4C2C-B5DA-766086C5B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40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07F7-2AE0-413A-826B-D24E89516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2744" y="195311"/>
            <a:ext cx="6400800" cy="1260627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  <a:t>DBMS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6D98E-E8CE-4639-A17C-4D9808DB1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216" y="1827213"/>
            <a:ext cx="7574134" cy="1182351"/>
          </a:xfrm>
        </p:spPr>
        <p:txBody>
          <a:bodyPr>
            <a:no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4800" dirty="0">
                <a:solidFill>
                  <a:srgbClr val="FFFF00"/>
                </a:solidFill>
                <a:latin typeface="Arial Nova Light" panose="020B0304020202020204" pitchFamily="34" charset="0"/>
              </a:rPr>
              <a:t>TOPIC : FUN.GAMEZONE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40B64D4-F43B-4367-A65F-2BCC8050CBE1}"/>
              </a:ext>
            </a:extLst>
          </p:cNvPr>
          <p:cNvSpPr txBox="1">
            <a:spLocks/>
          </p:cNvSpPr>
          <p:nvPr/>
        </p:nvSpPr>
        <p:spPr>
          <a:xfrm>
            <a:off x="7158375" y="4141070"/>
            <a:ext cx="4409660" cy="2287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en-US" sz="3600" dirty="0">
                <a:latin typeface="Arial Nova Light" panose="020B0304020202020204" pitchFamily="34" charset="0"/>
              </a:rPr>
              <a:t>	</a:t>
            </a:r>
            <a:r>
              <a:rPr lang="en-US" sz="3600" dirty="0">
                <a:solidFill>
                  <a:srgbClr val="FFFF00"/>
                </a:solidFill>
                <a:latin typeface="Arial Nova Light" panose="020B0304020202020204" pitchFamily="34" charset="0"/>
              </a:rPr>
              <a:t>GIVEN BY : 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FF00"/>
                </a:solidFill>
                <a:latin typeface="Arial Nova Light" panose="020B0304020202020204" pitchFamily="34" charset="0"/>
              </a:rPr>
              <a:t>SUJEET KUMAR 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FF00"/>
                </a:solidFill>
                <a:latin typeface="Arial Nova Light" panose="020B0304020202020204" pitchFamily="34" charset="0"/>
              </a:rPr>
              <a:t>VIKAS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DDC395-8244-4CC5-A105-6C8ED12BB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10" y="3009564"/>
            <a:ext cx="4876800" cy="3419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F73E8D-84B2-49CF-B208-63D1FE204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503" y="1490260"/>
            <a:ext cx="3425532" cy="227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8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5CFCA0-6280-41CF-8922-3E7CCB241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802" y="1621366"/>
            <a:ext cx="5104029" cy="4202385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FF00"/>
                </a:solidFill>
              </a:rPr>
              <a:t>Can be improved more.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FF00"/>
                </a:solidFill>
              </a:rPr>
              <a:t>Regarding publics demands.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FF00"/>
                </a:solidFill>
              </a:rPr>
              <a:t>Transection’s can be also be done.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F9C9D8-86DF-4D35-9D06-01F91B02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703" y="114299"/>
            <a:ext cx="8534400" cy="1507067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			   </a:t>
            </a:r>
            <a:r>
              <a:rPr lang="en-US" sz="6000" dirty="0" err="1">
                <a:solidFill>
                  <a:srgbClr val="FF0000"/>
                </a:solidFill>
              </a:rPr>
              <a:t>IMProvements</a:t>
            </a:r>
            <a:endParaRPr lang="en-US" sz="60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25CEFE-8355-400F-913C-2D1073483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975" y="2179876"/>
            <a:ext cx="5755260" cy="308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20EC-EC7C-4E9F-9B6E-11427233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732" y="137274"/>
            <a:ext cx="3834523" cy="1507067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 WEBSITE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DB8A6E7-75EE-4136-B36A-3F79D6016712}"/>
              </a:ext>
            </a:extLst>
          </p:cNvPr>
          <p:cNvSpPr txBox="1">
            <a:spLocks/>
          </p:cNvSpPr>
          <p:nvPr/>
        </p:nvSpPr>
        <p:spPr>
          <a:xfrm>
            <a:off x="224367" y="890807"/>
            <a:ext cx="6400800" cy="56131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Arial Nova Light" panose="020B0304020202020204" pitchFamily="34" charset="0"/>
              </a:rPr>
              <a:t>INFORMATIONS.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Arial Nova Light" panose="020B0304020202020204" pitchFamily="34" charset="0"/>
              </a:rPr>
              <a:t>REGISTRATION.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Arial Nova Light" panose="020B0304020202020204" pitchFamily="34" charset="0"/>
              </a:rPr>
              <a:t>LOGIN : IF ACCOUNT EXIST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Arial Nova Light" panose="020B0304020202020204" pitchFamily="34" charset="0"/>
              </a:rPr>
              <a:t>GAME ZONE : LINK.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Arial Nova Light" panose="020B0304020202020204" pitchFamily="34" charset="0"/>
              </a:rPr>
              <a:t>GAME REVIEWS.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Arial Nova Light" panose="020B0304020202020204" pitchFamily="34" charset="0"/>
              </a:rPr>
              <a:t>FREE &amp; PAID GAMES.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Arial Nova Light" panose="020B0304020202020204" pitchFamily="34" charset="0"/>
              </a:rPr>
              <a:t>GAME DOWNLOAD LINKS.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171C79-D483-4CDA-A717-5E7B3573E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99" y="1777505"/>
            <a:ext cx="6268801" cy="372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0562-C98B-491D-A25A-2D223077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147" y="249519"/>
            <a:ext cx="9756558" cy="1212132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Files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6E6EE-8BF5-4B9D-B913-2F34C20C7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95509"/>
            <a:ext cx="3630335" cy="1879848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FF00"/>
                </a:solidFill>
              </a:rPr>
              <a:t>XAMPP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FF00"/>
                </a:solidFill>
              </a:rPr>
              <a:t>SQL PLUS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C27ACF-D9CE-421F-954C-F08AC4B3E03F}"/>
              </a:ext>
            </a:extLst>
          </p:cNvPr>
          <p:cNvSpPr txBox="1">
            <a:spLocks/>
          </p:cNvSpPr>
          <p:nvPr/>
        </p:nvSpPr>
        <p:spPr>
          <a:xfrm>
            <a:off x="1253970" y="1795509"/>
            <a:ext cx="4961986" cy="2616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FF00"/>
                </a:solidFill>
              </a:rPr>
              <a:t>HTML FILES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FF00"/>
                </a:solidFill>
              </a:rPr>
              <a:t>JS FILES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FF00"/>
                </a:solidFill>
              </a:rPr>
              <a:t>PHP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2DDAD6-0BFC-484B-8712-4890538E6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956" y="3675357"/>
            <a:ext cx="3510379" cy="204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7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3064-8611-4D23-98C3-677ADC34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52956"/>
            <a:ext cx="8534400" cy="1507067"/>
          </a:xfrm>
        </p:spPr>
        <p:txBody>
          <a:bodyPr/>
          <a:lstStyle/>
          <a:p>
            <a:r>
              <a:rPr lang="en-US" dirty="0"/>
              <a:t>					    </a:t>
            </a:r>
            <a:r>
              <a:rPr lang="en-US" sz="6000" u="sng" dirty="0">
                <a:solidFill>
                  <a:srgbClr val="FF0000"/>
                </a:solidFill>
              </a:rPr>
              <a:t>Tables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1477AB-A2FF-41CA-B2D7-086231B89648}"/>
              </a:ext>
            </a:extLst>
          </p:cNvPr>
          <p:cNvSpPr txBox="1">
            <a:spLocks/>
          </p:cNvSpPr>
          <p:nvPr/>
        </p:nvSpPr>
        <p:spPr>
          <a:xfrm>
            <a:off x="775668" y="1760023"/>
            <a:ext cx="4148024" cy="4035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FF00"/>
                </a:solidFill>
              </a:rPr>
              <a:t>Sign Up Table :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sz="3600" dirty="0">
              <a:solidFill>
                <a:srgbClr val="FFFF00"/>
              </a:solidFill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sz="3600" dirty="0">
              <a:solidFill>
                <a:srgbClr val="FFFF00"/>
              </a:solidFill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FF00"/>
                </a:solidFill>
              </a:rPr>
              <a:t>Contact Table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094DEF-70EB-4779-86C6-CE0185E1F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2" y="1610252"/>
            <a:ext cx="7104185" cy="20179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5ABDDA-2A60-4158-BF80-03E96CE24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2" y="3981157"/>
            <a:ext cx="7104184" cy="201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2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38DCD-6B07-4DCC-9B15-945F5B94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40415"/>
            <a:ext cx="8534400" cy="1507067"/>
          </a:xfrm>
        </p:spPr>
        <p:txBody>
          <a:bodyPr/>
          <a:lstStyle/>
          <a:p>
            <a:r>
              <a:rPr lang="en-US" dirty="0"/>
              <a:t>			</a:t>
            </a:r>
            <a:r>
              <a:rPr lang="en-US" sz="5400" i="1" dirty="0">
                <a:solidFill>
                  <a:srgbClr val="FF0000"/>
                </a:solidFill>
              </a:rPr>
              <a:t>Website first look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E5C67-DAB5-4D34-A8F8-05E9B26A9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3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FB62503-ACEA-4BFF-8446-0DA7C2B57DE2}"/>
              </a:ext>
            </a:extLst>
          </p:cNvPr>
          <p:cNvSpPr txBox="1">
            <a:spLocks/>
          </p:cNvSpPr>
          <p:nvPr/>
        </p:nvSpPr>
        <p:spPr>
          <a:xfrm>
            <a:off x="2600179" y="602305"/>
            <a:ext cx="661416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i="1" u="sng" dirty="0">
                <a:solidFill>
                  <a:schemeClr val="accent2">
                    <a:lumMod val="50000"/>
                  </a:schemeClr>
                </a:solidFill>
              </a:rPr>
              <a:t>Website first look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15CF64-3D7C-44B2-8517-962E3D6E917F}"/>
              </a:ext>
            </a:extLst>
          </p:cNvPr>
          <p:cNvSpPr txBox="1">
            <a:spLocks/>
          </p:cNvSpPr>
          <p:nvPr/>
        </p:nvSpPr>
        <p:spPr>
          <a:xfrm>
            <a:off x="2762493" y="1410230"/>
            <a:ext cx="6289531" cy="4035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FF0000"/>
              </a:buClr>
              <a:buNone/>
            </a:pPr>
            <a:r>
              <a:rPr lang="en-US" sz="3600" u="sng" dirty="0">
                <a:solidFill>
                  <a:schemeClr val="tx1"/>
                </a:solidFill>
              </a:rPr>
              <a:t>Fully Animated</a:t>
            </a:r>
          </a:p>
          <a:p>
            <a:pPr marL="0" indent="0" algn="ctr">
              <a:buClr>
                <a:srgbClr val="FF0000"/>
              </a:buClr>
              <a:buNone/>
            </a:pPr>
            <a:r>
              <a:rPr lang="en-US" sz="3600" u="sng" dirty="0">
                <a:solidFill>
                  <a:schemeClr val="tx1"/>
                </a:solidFill>
              </a:rPr>
              <a:t>Proper designed</a:t>
            </a:r>
          </a:p>
          <a:p>
            <a:pPr marL="0" indent="0" algn="ctr">
              <a:buClr>
                <a:srgbClr val="FF0000"/>
              </a:buClr>
              <a:buNone/>
            </a:pPr>
            <a:r>
              <a:rPr lang="en-US" sz="3600" u="sng" dirty="0">
                <a:solidFill>
                  <a:schemeClr val="tx1"/>
                </a:solidFill>
              </a:rPr>
              <a:t>Everything “In &amp; Only One”</a:t>
            </a:r>
          </a:p>
        </p:txBody>
      </p:sp>
    </p:spTree>
    <p:extLst>
      <p:ext uri="{BB962C8B-B14F-4D97-AF65-F5344CB8AC3E}">
        <p14:creationId xmlns:p14="http://schemas.microsoft.com/office/powerpoint/2010/main" val="206191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1423-6FA8-43B2-BBAB-2DCB5BE52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373" y="119518"/>
            <a:ext cx="8534400" cy="1507067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			 Team works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1264E1-6DFA-42AC-9BEA-8C7D727DE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420" y="2159493"/>
            <a:ext cx="8534400" cy="3615267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FF00"/>
                </a:solidFill>
              </a:rPr>
              <a:t>Combined works by</a:t>
            </a:r>
            <a:br>
              <a:rPr lang="en-US" sz="3600" dirty="0">
                <a:solidFill>
                  <a:srgbClr val="FFFF00"/>
                </a:solidFill>
              </a:rPr>
            </a:br>
            <a:r>
              <a:rPr lang="en-US" sz="3600" dirty="0">
                <a:solidFill>
                  <a:srgbClr val="FFFF00"/>
                </a:solidFill>
              </a:rPr>
              <a:t>both member’s.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FF00"/>
                </a:solidFill>
              </a:rPr>
              <a:t>Each part done and</a:t>
            </a:r>
            <a:br>
              <a:rPr lang="en-US" sz="3600" dirty="0">
                <a:solidFill>
                  <a:srgbClr val="FFFF00"/>
                </a:solidFill>
              </a:rPr>
            </a:br>
            <a:r>
              <a:rPr lang="en-US" sz="3600" dirty="0">
                <a:solidFill>
                  <a:srgbClr val="FFFF00"/>
                </a:solidFill>
              </a:rPr>
              <a:t>share together.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0D95D-46DC-46A6-8436-E98A8587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683" y="2864713"/>
            <a:ext cx="3555276" cy="270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6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32BA-8ADD-49DC-8BC3-D7BD0990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486" y="66253"/>
            <a:ext cx="8534400" cy="1507067"/>
          </a:xfrm>
        </p:spPr>
        <p:txBody>
          <a:bodyPr>
            <a:normAutofit/>
          </a:bodyPr>
          <a:lstStyle/>
          <a:p>
            <a:r>
              <a:rPr lang="en-US" sz="6000" dirty="0"/>
              <a:t>			</a:t>
            </a:r>
            <a:r>
              <a:rPr lang="en-US" sz="6000" dirty="0">
                <a:solidFill>
                  <a:srgbClr val="FF0000"/>
                </a:solidFill>
              </a:rPr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DBAB-C4AE-4570-82BE-8AF43808C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89" y="1964185"/>
            <a:ext cx="5290461" cy="1950868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FF00"/>
                </a:solidFill>
              </a:rPr>
              <a:t>REGISTRATION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FF00"/>
                </a:solidFill>
              </a:rPr>
              <a:t>LOGIN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FF00"/>
                </a:solidFill>
              </a:rPr>
              <a:t>PLAY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0F745B-6DFD-48E4-AD2C-28EBABB133F4}"/>
              </a:ext>
            </a:extLst>
          </p:cNvPr>
          <p:cNvSpPr txBox="1">
            <a:spLocks/>
          </p:cNvSpPr>
          <p:nvPr/>
        </p:nvSpPr>
        <p:spPr>
          <a:xfrm>
            <a:off x="4199138" y="2964526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FF00"/>
                </a:solidFill>
              </a:rPr>
              <a:t>Can play any game only if you have registered in it.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FF00"/>
                </a:solidFill>
              </a:rPr>
              <a:t>NAME : </a:t>
            </a:r>
            <a:r>
              <a:rPr lang="en-US" sz="3600" dirty="0" err="1">
                <a:solidFill>
                  <a:srgbClr val="FFFF00"/>
                </a:solidFill>
              </a:rPr>
              <a:t>Fun.gamezone</a:t>
            </a:r>
            <a:endParaRPr lang="en-US" sz="3600" dirty="0">
              <a:solidFill>
                <a:srgbClr val="FFFF00"/>
              </a:solidFill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FF00"/>
                </a:solidFill>
              </a:rPr>
              <a:t>Can download any free games.</a:t>
            </a:r>
          </a:p>
        </p:txBody>
      </p:sp>
    </p:spTree>
    <p:extLst>
      <p:ext uri="{BB962C8B-B14F-4D97-AF65-F5344CB8AC3E}">
        <p14:creationId xmlns:p14="http://schemas.microsoft.com/office/powerpoint/2010/main" val="364163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F06C-32A7-4049-9E25-CACC8B45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181" y="75130"/>
            <a:ext cx="8534400" cy="1507067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					References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36A150-B65B-4050-B0DE-D059561C3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23" y="1644341"/>
            <a:ext cx="6105690" cy="3964866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FF00"/>
                </a:solidFill>
              </a:rPr>
              <a:t>WORKING :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FF00"/>
                </a:solidFill>
              </a:rPr>
              <a:t>Every games from everywhere.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FF00"/>
                </a:solidFill>
              </a:rPr>
              <a:t>Shorted by “Most Popular”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FF00"/>
                </a:solidFill>
              </a:rPr>
              <a:t>ONE WAY LOG-IN.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4E58DF-FFB3-4609-840D-B6736C311810}"/>
              </a:ext>
            </a:extLst>
          </p:cNvPr>
          <p:cNvSpPr txBox="1">
            <a:spLocks/>
          </p:cNvSpPr>
          <p:nvPr/>
        </p:nvSpPr>
        <p:spPr>
          <a:xfrm>
            <a:off x="7172334" y="1115709"/>
            <a:ext cx="4033361" cy="3964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FF00"/>
                </a:solidFill>
              </a:rPr>
              <a:t>IDEAS :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FF00"/>
                </a:solidFill>
              </a:rPr>
              <a:t>TRIVAGO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FF00"/>
                </a:solidFill>
              </a:rPr>
              <a:t>RED BUS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FF00"/>
                </a:solidFill>
              </a:rPr>
              <a:t>91 MOBILE</a:t>
            </a:r>
          </a:p>
        </p:txBody>
      </p:sp>
    </p:spTree>
    <p:extLst>
      <p:ext uri="{BB962C8B-B14F-4D97-AF65-F5344CB8AC3E}">
        <p14:creationId xmlns:p14="http://schemas.microsoft.com/office/powerpoint/2010/main" val="53730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B8D6-ACCD-4283-BEE9-B00FD6BE2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021" y="114299"/>
            <a:ext cx="8534400" cy="1507067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			Future purposes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173A4-4CE2-468F-A285-B31B465FE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489" y="1621366"/>
            <a:ext cx="8534400" cy="3615267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FF00"/>
                </a:solidFill>
              </a:rPr>
              <a:t>Can be use for Gaming Industries.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FF00"/>
                </a:solidFill>
              </a:rPr>
              <a:t>Partnership with Gaming Companies.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>
                <a:solidFill>
                  <a:srgbClr val="FFFF00"/>
                </a:solidFill>
              </a:rPr>
              <a:t>Register </a:t>
            </a:r>
            <a:r>
              <a:rPr lang="en-US" sz="3600" dirty="0">
                <a:solidFill>
                  <a:srgbClr val="FFFF00"/>
                </a:solidFill>
              </a:rPr>
              <a:t>and Play.</a:t>
            </a:r>
          </a:p>
        </p:txBody>
      </p:sp>
    </p:spTree>
    <p:extLst>
      <p:ext uri="{BB962C8B-B14F-4D97-AF65-F5344CB8AC3E}">
        <p14:creationId xmlns:p14="http://schemas.microsoft.com/office/powerpoint/2010/main" val="129470824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148</TotalTime>
  <Words>211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 Nova Light</vt:lpstr>
      <vt:lpstr>Century Gothic</vt:lpstr>
      <vt:lpstr>Wingdings</vt:lpstr>
      <vt:lpstr>Wingdings 3</vt:lpstr>
      <vt:lpstr>Slice</vt:lpstr>
      <vt:lpstr>DBMS Project</vt:lpstr>
      <vt:lpstr> WEBSITE</vt:lpstr>
      <vt:lpstr>Files &amp; technologies</vt:lpstr>
      <vt:lpstr>         Tables</vt:lpstr>
      <vt:lpstr>   Website first look</vt:lpstr>
      <vt:lpstr>    Team works</vt:lpstr>
      <vt:lpstr>   Working</vt:lpstr>
      <vt:lpstr>     References</vt:lpstr>
      <vt:lpstr>   Future purposes</vt:lpstr>
      <vt:lpstr>     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Yadav</dc:creator>
  <cp:lastModifiedBy>Vikas Yadav</cp:lastModifiedBy>
  <cp:revision>23</cp:revision>
  <dcterms:created xsi:type="dcterms:W3CDTF">2020-06-21T07:18:56Z</dcterms:created>
  <dcterms:modified xsi:type="dcterms:W3CDTF">2020-07-06T22:45:37Z</dcterms:modified>
</cp:coreProperties>
</file>