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5A68F-FE40-4B6D-B2DF-E51CF55F2D8A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7ECDD-52C5-42E4-A59D-6FD69DC9EF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3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TutorialMessage</a:t>
            </a:r>
            <a:r>
              <a:rPr lang="it-IT" dirty="0" smtClean="0"/>
              <a:t>: relative to a Control</a:t>
            </a:r>
            <a:r>
              <a:rPr lang="it-IT" baseline="0" dirty="0" smtClean="0"/>
              <a:t> (in the layout a Button)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ECDD-52C5-42E4-A59D-6FD69DC9EFF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73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TutorialMessage</a:t>
            </a:r>
            <a:r>
              <a:rPr lang="it-IT" dirty="0" smtClean="0"/>
              <a:t>:</a:t>
            </a:r>
            <a:r>
              <a:rPr lang="it-IT" baseline="0" dirty="0" smtClean="0"/>
              <a:t> relative to an </a:t>
            </a:r>
            <a:r>
              <a:rPr lang="it-IT" baseline="0" dirty="0" err="1" smtClean="0"/>
              <a:t>ApplicationBarIconButton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version</a:t>
            </a:r>
            <a:r>
              <a:rPr lang="it-IT" baseline="0" smtClean="0"/>
              <a:t> 1.8)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ECDD-52C5-42E4-A59D-6FD69DC9EFF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9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TutorialMessage</a:t>
            </a:r>
            <a:r>
              <a:rPr lang="it-IT" baseline="0" dirty="0" smtClean="0"/>
              <a:t>: </a:t>
            </a:r>
            <a:r>
              <a:rPr lang="it-IT" baseline="0" dirty="0" err="1" smtClean="0"/>
              <a:t>indipendent</a:t>
            </a:r>
            <a:r>
              <a:rPr lang="it-IT" baseline="0" dirty="0" smtClean="0"/>
              <a:t> by some </a:t>
            </a:r>
            <a:r>
              <a:rPr lang="it-IT" baseline="0" dirty="0" err="1" smtClean="0"/>
              <a:t>graphic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element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57ECDD-52C5-42E4-A59D-6FD69DC9EFF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02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20/09/2013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/>
          <p:cNvGrpSpPr/>
          <p:nvPr/>
        </p:nvGrpSpPr>
        <p:grpSpPr>
          <a:xfrm>
            <a:off x="2699792" y="0"/>
            <a:ext cx="3600400" cy="6858000"/>
            <a:chOff x="2699792" y="0"/>
            <a:chExt cx="3600400" cy="6858000"/>
          </a:xfrm>
        </p:grpSpPr>
        <p:sp>
          <p:nvSpPr>
            <p:cNvPr id="4" name="Rettangolo 3"/>
            <p:cNvSpPr/>
            <p:nvPr/>
          </p:nvSpPr>
          <p:spPr>
            <a:xfrm>
              <a:off x="2699792" y="0"/>
              <a:ext cx="3600400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4"/>
            <p:cNvSpPr/>
            <p:nvPr/>
          </p:nvSpPr>
          <p:spPr>
            <a:xfrm>
              <a:off x="3059832" y="4509120"/>
              <a:ext cx="2880320" cy="72008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Test</a:t>
              </a:r>
              <a:endParaRPr lang="it-IT" dirty="0"/>
            </a:p>
          </p:txBody>
        </p:sp>
      </p:grpSp>
      <p:grpSp>
        <p:nvGrpSpPr>
          <p:cNvPr id="8" name="Gruppo 7"/>
          <p:cNvGrpSpPr/>
          <p:nvPr/>
        </p:nvGrpSpPr>
        <p:grpSpPr>
          <a:xfrm>
            <a:off x="2843808" y="3342469"/>
            <a:ext cx="3240360" cy="1152128"/>
            <a:chOff x="3347864" y="2780928"/>
            <a:chExt cx="2232248" cy="1152128"/>
          </a:xfrm>
        </p:grpSpPr>
        <p:sp>
          <p:nvSpPr>
            <p:cNvPr id="3" name="Elaborazione alternativa 2"/>
            <p:cNvSpPr/>
            <p:nvPr/>
          </p:nvSpPr>
          <p:spPr>
            <a:xfrm>
              <a:off x="3347864" y="2780928"/>
              <a:ext cx="2232248" cy="93610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TutorialMessage</a:t>
              </a:r>
              <a:r>
                <a:rPr lang="it-IT" dirty="0" smtClean="0"/>
                <a:t>, geheimerschatz.altervista.org</a:t>
              </a:r>
              <a:endParaRPr lang="it-IT" dirty="0"/>
            </a:p>
          </p:txBody>
        </p:sp>
        <p:sp>
          <p:nvSpPr>
            <p:cNvPr id="6" name="Fusione 5"/>
            <p:cNvSpPr/>
            <p:nvPr/>
          </p:nvSpPr>
          <p:spPr>
            <a:xfrm>
              <a:off x="4247964" y="3717032"/>
              <a:ext cx="432048" cy="216024"/>
            </a:xfrm>
            <a:prstGeom prst="flowChartMerg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2699792" y="-13063"/>
            <a:ext cx="3537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>
                <a:solidFill>
                  <a:schemeClr val="bg1"/>
                </a:solidFill>
              </a:rPr>
              <a:t>Test Control</a:t>
            </a:r>
            <a:endParaRPr lang="it-IT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1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99792" y="0"/>
            <a:ext cx="3600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2843808" y="5118003"/>
            <a:ext cx="3240360" cy="1152128"/>
            <a:chOff x="3347864" y="2780928"/>
            <a:chExt cx="2232248" cy="1152128"/>
          </a:xfrm>
        </p:grpSpPr>
        <p:sp>
          <p:nvSpPr>
            <p:cNvPr id="6" name="Elaborazione alternativa 5"/>
            <p:cNvSpPr/>
            <p:nvPr/>
          </p:nvSpPr>
          <p:spPr>
            <a:xfrm>
              <a:off x="3347864" y="2780928"/>
              <a:ext cx="2232248" cy="93610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TutorialMessage</a:t>
              </a:r>
              <a:r>
                <a:rPr lang="it-IT" dirty="0" smtClean="0"/>
                <a:t>, geheimerschatz.altervista.org</a:t>
              </a:r>
              <a:endParaRPr lang="it-IT" dirty="0"/>
            </a:p>
          </p:txBody>
        </p:sp>
        <p:sp>
          <p:nvSpPr>
            <p:cNvPr id="7" name="Fusione 6"/>
            <p:cNvSpPr/>
            <p:nvPr/>
          </p:nvSpPr>
          <p:spPr>
            <a:xfrm>
              <a:off x="4247964" y="3717032"/>
              <a:ext cx="432048" cy="216024"/>
            </a:xfrm>
            <a:prstGeom prst="flowChartMerg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9" name="Connettore 1 8"/>
          <p:cNvCxnSpPr/>
          <p:nvPr/>
        </p:nvCxnSpPr>
        <p:spPr>
          <a:xfrm>
            <a:off x="2699792" y="6309320"/>
            <a:ext cx="360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699792" y="-13063"/>
            <a:ext cx="3537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>
                <a:solidFill>
                  <a:schemeClr val="bg1"/>
                </a:solidFill>
              </a:rPr>
              <a:t>Test </a:t>
            </a:r>
            <a:r>
              <a:rPr lang="it-IT" sz="5400" dirty="0" err="1" smtClean="0">
                <a:solidFill>
                  <a:schemeClr val="bg1"/>
                </a:solidFill>
              </a:rPr>
              <a:t>AppBar</a:t>
            </a:r>
            <a:endParaRPr lang="it-IT" sz="5400" dirty="0">
              <a:solidFill>
                <a:schemeClr val="bg1"/>
              </a:solidFill>
            </a:endParaRPr>
          </a:p>
        </p:txBody>
      </p:sp>
      <p:sp>
        <p:nvSpPr>
          <p:cNvPr id="11" name="Ovale 10"/>
          <p:cNvSpPr/>
          <p:nvPr/>
        </p:nvSpPr>
        <p:spPr>
          <a:xfrm>
            <a:off x="4234467" y="6374635"/>
            <a:ext cx="448730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sinistra 11"/>
          <p:cNvSpPr/>
          <p:nvPr/>
        </p:nvSpPr>
        <p:spPr>
          <a:xfrm>
            <a:off x="4375732" y="6492525"/>
            <a:ext cx="144016" cy="216024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6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2699792" y="0"/>
            <a:ext cx="36004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/>
          <p:cNvGrpSpPr/>
          <p:nvPr/>
        </p:nvGrpSpPr>
        <p:grpSpPr>
          <a:xfrm>
            <a:off x="2843808" y="4251960"/>
            <a:ext cx="3240360" cy="1152128"/>
            <a:chOff x="3347864" y="2780928"/>
            <a:chExt cx="2232248" cy="1152128"/>
          </a:xfrm>
        </p:grpSpPr>
        <p:sp>
          <p:nvSpPr>
            <p:cNvPr id="6" name="Elaborazione alternativa 5"/>
            <p:cNvSpPr/>
            <p:nvPr/>
          </p:nvSpPr>
          <p:spPr>
            <a:xfrm>
              <a:off x="3347864" y="2780928"/>
              <a:ext cx="2232248" cy="936104"/>
            </a:xfrm>
            <a:prstGeom prst="flowChartAlternateProcess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 smtClean="0"/>
                <a:t>TutorialMessage</a:t>
              </a:r>
              <a:r>
                <a:rPr lang="it-IT" dirty="0" smtClean="0"/>
                <a:t>, geheimerschatz.altervista.org</a:t>
              </a:r>
              <a:endParaRPr lang="it-IT" dirty="0"/>
            </a:p>
          </p:txBody>
        </p:sp>
        <p:sp>
          <p:nvSpPr>
            <p:cNvPr id="7" name="Fusione 6"/>
            <p:cNvSpPr/>
            <p:nvPr/>
          </p:nvSpPr>
          <p:spPr>
            <a:xfrm>
              <a:off x="4247964" y="3717032"/>
              <a:ext cx="432048" cy="216024"/>
            </a:xfrm>
            <a:prstGeom prst="flowChartMerg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2699792" y="-13063"/>
            <a:ext cx="3118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5400" dirty="0" smtClean="0">
                <a:solidFill>
                  <a:schemeClr val="bg1"/>
                </a:solidFill>
              </a:rPr>
              <a:t>Test (Free)</a:t>
            </a:r>
            <a:endParaRPr lang="it-IT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23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51</Words>
  <Application>Microsoft Office PowerPoint</Application>
  <PresentationFormat>Presentazione su schermo (4:3)</PresentationFormat>
  <Paragraphs>13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7-Spode</dc:creator>
  <cp:lastModifiedBy>Agostino</cp:lastModifiedBy>
  <cp:revision>6</cp:revision>
  <dcterms:created xsi:type="dcterms:W3CDTF">2013-07-24T10:46:19Z</dcterms:created>
  <dcterms:modified xsi:type="dcterms:W3CDTF">2013-09-20T16:32:30Z</dcterms:modified>
</cp:coreProperties>
</file>