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b02a82a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b02a82a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b02a82a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b02a82a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b02a82a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b02a82a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b02a82a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b02a82a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b02a82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b02a82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b02a82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b02a82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b02a82a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b02a82a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b02a82a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b02a82a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b02a82a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b02a82a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b02a82a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b02a82a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b02a82a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b02a82a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Деревья...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… и гуки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Что-то про большие и малые вращения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Лучше курите то, что лежит на гите(от neerc)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Обходы дерева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Прямой (</a:t>
            </a:r>
            <a:r>
              <a:rPr lang="ru"/>
              <a:t>Текущий-Левый-Правый)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Центрированный (Левый-Текущий-Правый)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Обратный (Левый-Правый-Текущий)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Чуток практики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(Здесь я должен подрубить свой ноут и чёт закодить вам)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HerrLeStrate/levelup-Tree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 ловите тут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Самый простой пример - родовое дерево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25" y="1070475"/>
            <a:ext cx="6617951" cy="40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в программировании и с чем их едят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50" y="1152475"/>
            <a:ext cx="7995499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фичи деревьев: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Быстрый поиск информации (бинарные деревья)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списка “зависимостей” (например, при установке)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Использование в Обратной Польской Записи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Использование в различных “продвинутых” алгоритмах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etc...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 структуры дерева (узлы)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575" y="1152475"/>
            <a:ext cx="340885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Состоит из: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Левый потомок (сын aka левый узел)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Правый потомок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Значение (которое храним в дереве)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Что-нибудь ещё?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Баланс в дереве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1152475"/>
            <a:ext cx="7115175" cy="38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TODO: Доделать этот слайд, потому что сортировка это хана и вообще мне за это не платят и я не хочу ловить флешбеки с этими деревьями и лабораторными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