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7b55ed5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7b55ed5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7b55ed53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7b55ed53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7b55ed53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7b55ed53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7b55ed53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7b55ed53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7b55ed53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7b55ed53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HerrLixus/YL_tg_bot_project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Телеграм-бот “Игра Угадай столицу”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375300" y="3759600"/>
            <a:ext cx="24936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</a:t>
            </a:r>
            <a:br>
              <a:rPr lang="ru"/>
            </a:br>
            <a:r>
              <a:rPr lang="ru"/>
              <a:t> Глазков Иван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Короткая справка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Бот может быть использован для того, чтобы скоротать время, играя в игру или для демонстрации возможностей API для поиска картинок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Скриншоты кода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50" y="2083825"/>
            <a:ext cx="4167651" cy="209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3499" y="2083825"/>
            <a:ext cx="4167652" cy="209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Возможности пользователя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00" y="451100"/>
            <a:ext cx="2151225" cy="23160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391600" y="2927463"/>
            <a:ext cx="41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Игра “Угадай столицу”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4688" y="847100"/>
            <a:ext cx="2543375" cy="19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2894700" y="2819775"/>
            <a:ext cx="41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Возможность посмотреть</a:t>
            </a:r>
            <a:br>
              <a:rPr lang="ru"/>
            </a:br>
            <a:r>
              <a:rPr lang="ru"/>
              <a:t>свой счёт в игре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9525" y="1564900"/>
            <a:ext cx="2791875" cy="12022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5899525" y="2819775"/>
            <a:ext cx="41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Возможность посмотреть</a:t>
            </a:r>
            <a:br>
              <a:rPr lang="ru"/>
            </a:br>
            <a:r>
              <a:rPr lang="ru"/>
              <a:t>таблицу лидеров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600" y="3596243"/>
            <a:ext cx="3030626" cy="13826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3366175" y="4363275"/>
            <a:ext cx="41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Возможность найти картинку по любому запросу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Ссылка на проект на GitHub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https://github.com/HerrLixus/YL_tg_bot_project/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720"/>
              <a:t>Спасибо за внимание</a:t>
            </a:r>
            <a:endParaRPr b="1" sz="37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