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2"/>
  </p:sldMasterIdLst>
  <p:sldIdLst>
    <p:sldId id="266" r:id="rId133"/>
    <p:sldId id="258" r:id="rId134"/>
    <p:sldId id="256" r:id="rId135"/>
    <p:sldId id="257" r:id="rId136"/>
    <p:sldId id="267" r:id="rId137"/>
    <p:sldId id="268" r:id="rId138"/>
    <p:sldId id="260" r:id="rId139"/>
    <p:sldId id="259" r:id="rId140"/>
    <p:sldId id="261" r:id="rId141"/>
    <p:sldId id="262" r:id="rId142"/>
    <p:sldId id="269" r:id="rId143"/>
    <p:sldId id="263" r:id="rId144"/>
    <p:sldId id="264" r:id="rId145"/>
    <p:sldId id="265" r:id="rId1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1.xml"/><Relationship Id="rId138" Type="http://schemas.openxmlformats.org/officeDocument/2006/relationships/slide" Target="slides/slide6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12.xml"/><Relationship Id="rId149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2.xml"/><Relationship Id="rId139" Type="http://schemas.openxmlformats.org/officeDocument/2006/relationships/slide" Target="slides/slide7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Master" Target="slideMasters/slideMaster1.xml"/><Relationship Id="rId140" Type="http://schemas.openxmlformats.org/officeDocument/2006/relationships/slide" Target="slides/slide8.xml"/><Relationship Id="rId145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3.xml"/><Relationship Id="rId143" Type="http://schemas.openxmlformats.org/officeDocument/2006/relationships/slide" Target="slides/slide11.xml"/><Relationship Id="rId148" Type="http://schemas.openxmlformats.org/officeDocument/2006/relationships/viewProps" Target="viewProps.xml"/><Relationship Id="rId15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9.xml"/><Relationship Id="rId146" Type="http://schemas.openxmlformats.org/officeDocument/2006/relationships/slide" Target="slides/slide1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" Target="slides/slide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10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68C1-E84A-42AD-AF34-537FADA4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B9C3DB-3BAC-4DB5-8468-A2F2DD13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9A062-313E-4440-A1A4-6FD1143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EB3E-A178-4087-B318-32B0097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66B89-9EF5-4C31-BFC7-7FA70162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767F2-42C9-4BF8-9E12-B149AD1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9086F2-5947-4A80-9C7B-A2830E237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DC558-C33E-44B2-96B1-EE95FDA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C1DAB-ADF0-4867-A0BA-CEBD2B12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E28C3-AC42-48B3-8DB5-CCC8981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BC20F2-CDD0-4AD9-8C5A-25EDAA37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0D795-076C-4DED-B4D4-48CCBA55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20EAB-71BD-49A9-A70F-6FB79E0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7F84C-322B-4C59-A3C1-BCBF101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4F137-40E7-42AE-B53B-6011B4F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8259-7632-4269-8191-696737C3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2562B-96DE-473A-8873-EC35AE1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6C073-0B64-4076-8644-02B5357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42611-CB64-47CD-8FCB-C5B602F2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8C129-AB19-4A1F-9E7E-ED910DB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5DDE3-ADA9-4ED9-8ABD-2F9C7A1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A794A-12FF-4A7B-9A43-9DD80E45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8EB61-DCDC-47FA-8AFB-139AFFB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B5AFA-DE3A-465A-9E35-8F3396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2B968-518D-48D2-9ECC-91E171D5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2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22DF5-0BAC-490C-B24D-F6151F3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796-B305-44AD-8245-1CDB7A1C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F5F6-DADF-417D-9F44-EFB22494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CD82E-F925-49DB-8966-6EB10471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E417-DC8A-451D-AC03-5E465157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492B3-81A5-4ED2-974C-B1058D5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8FA4-57E4-451B-AA17-72DD074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B3ACE-7037-4E0F-B120-3893707C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D8A3C-014A-40D6-A557-4B5536C6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E760D-D015-4438-B724-30938A9F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44AD9-BC00-4031-96EA-4B84DFC7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F2DDF2-7DD1-4C33-BB2A-419597CE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079C1C-D1C4-4B9F-9C6D-2A5528D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90A93-5A3B-48CA-BC6B-451D5AF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FF885-0C05-413C-9D14-6BE4117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BB650D-5FAB-4326-A03F-B5EB97C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8F7E64-B8FC-4F4A-9E9B-C0C2589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C67B5-991B-40E4-B4EB-C03EF03D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51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E37BA-72F3-4284-AB48-69214FB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7AC7F-CFED-4D0A-BC8E-FDF6971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37428-AE78-4689-BE75-3B6FE3B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B171-AEA2-4FAB-9C18-D2B53D7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7101F-F1B3-4874-8AC2-AE2C2D7D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677F5-8296-4E35-AEFB-5C8C19B0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A442E-F741-4A62-9258-CF1DFAB2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14416-015A-4F45-896B-7731CE04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A5695-5779-4A1B-AC98-1789496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CAA6-D006-4B6A-A23E-C2E025E9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A9BA9A-DAA0-4C9B-B3B5-20FFE0DD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3A4D0-FBFB-4592-941C-8D5E73F3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C8E20-17C8-4806-A42A-2291061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CBED8-9C55-4868-A263-915CE4E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DF62-FA55-46CF-8DC4-0830F0C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33A3E-9DE7-4FF5-8AE3-48E7E5F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15366-237C-40CF-93DB-09583B9D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7F194-E7F5-4BB2-89AD-B2C3780E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EFDA-B2D7-4158-9C99-97A757CEE85B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49374-ED63-4687-A06C-3C7D988B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E3F1-04EB-44AF-85EF-E5768AC09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31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1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53.xml"/><Relationship Id="rId16" Type="http://schemas.openxmlformats.org/officeDocument/2006/relationships/customXml" Target="../../customXml/item65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106.xml"/><Relationship Id="rId15" Type="http://schemas.openxmlformats.org/officeDocument/2006/relationships/customXml" Target="../../customXml/item108.xml"/><Relationship Id="rId10" Type="http://schemas.openxmlformats.org/officeDocument/2006/relationships/customXml" Target="../../customXml/item76.xml"/><Relationship Id="rId4" Type="http://schemas.openxmlformats.org/officeDocument/2006/relationships/customXml" Target="../../customXml/item113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69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2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114.xml"/><Relationship Id="rId5" Type="http://schemas.openxmlformats.org/officeDocument/2006/relationships/customXml" Target="../../customXml/item36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64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75.xml"/><Relationship Id="rId3" Type="http://schemas.openxmlformats.org/officeDocument/2006/relationships/customXml" Target="../../customXml/item94.xml"/><Relationship Id="rId7" Type="http://schemas.openxmlformats.org/officeDocument/2006/relationships/customXml" Target="../../customXml/item126.xml"/><Relationship Id="rId12" Type="http://schemas.openxmlformats.org/officeDocument/2006/relationships/customXml" Target="../../customXml/item98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130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40.xml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2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103.xml"/><Relationship Id="rId12" Type="http://schemas.openxmlformats.org/officeDocument/2006/relationships/customXml" Target="../../customXml/item128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107.xml"/><Relationship Id="rId5" Type="http://schemas.openxmlformats.org/officeDocument/2006/relationships/customXml" Target="../../customXml/item124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17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7.xml"/><Relationship Id="rId1" Type="http://schemas.openxmlformats.org/officeDocument/2006/relationships/customXml" Target="../../customXml/item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7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6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5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30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73.xml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129.xml"/><Relationship Id="rId12" Type="http://schemas.openxmlformats.org/officeDocument/2006/relationships/customXml" Target="../../customXml/item86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67.xml"/><Relationship Id="rId11" Type="http://schemas.openxmlformats.org/officeDocument/2006/relationships/customXml" Target="../../customXml/item122.xml"/><Relationship Id="rId5" Type="http://schemas.openxmlformats.org/officeDocument/2006/relationships/customXml" Target="../../customXml/item49.xml"/><Relationship Id="rId10" Type="http://schemas.openxmlformats.org/officeDocument/2006/relationships/customXml" Target="../../customXml/item101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109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125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11.xml"/><Relationship Id="rId7" Type="http://schemas.openxmlformats.org/officeDocument/2006/relationships/customXml" Target="../../customXml/item55.xml"/><Relationship Id="rId12" Type="http://schemas.openxmlformats.org/officeDocument/2006/relationships/customXml" Target="../../customXml/item17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05.xml"/><Relationship Id="rId16" Type="http://schemas.openxmlformats.org/officeDocument/2006/relationships/customXml" Target="../../customXml/item115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0.xml"/><Relationship Id="rId5" Type="http://schemas.openxmlformats.org/officeDocument/2006/relationships/customXml" Target="../../customXml/item87.xml"/><Relationship Id="rId15" Type="http://schemas.openxmlformats.org/officeDocument/2006/relationships/customXml" Target="../../customXml/item8.xml"/><Relationship Id="rId10" Type="http://schemas.openxmlformats.org/officeDocument/2006/relationships/customXml" Target="../../customXml/item14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74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88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22.xml"/><Relationship Id="rId16" Type="http://schemas.openxmlformats.org/officeDocument/2006/relationships/customXml" Target="../../customXml/item43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7.xml"/><Relationship Id="rId5" Type="http://schemas.openxmlformats.org/officeDocument/2006/relationships/customXml" Target="../../customXml/item93.xml"/><Relationship Id="rId15" Type="http://schemas.openxmlformats.org/officeDocument/2006/relationships/customXml" Target="../../customXml/item32.xml"/><Relationship Id="rId10" Type="http://schemas.openxmlformats.org/officeDocument/2006/relationships/customXml" Target="../../customXml/item70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110.xml"/><Relationship Id="rId14" Type="http://schemas.openxmlformats.org/officeDocument/2006/relationships/customXml" Target="../../customXml/item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C3E8-3EB8-4529-9D66-A79AE3CC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&amp; Commands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645A7C-A13A-4FB4-B5F9-684BC8435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Window">
            <a:extLst>
              <a:ext uri="{FF2B5EF4-FFF2-40B4-BE49-F238E27FC236}">
                <a16:creationId xmlns:a16="http://schemas.microsoft.com/office/drawing/2014/main" id="{C2E6BA92-6E84-47BD-B86D-312C25AB50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7C286081-613D-42B5-B145-B45B4CBF48B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E482C451-23A7-4DCA-80AC-2E06E902157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D83155AF-6A58-4D18-B917-6BFCC792792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>
                <a:extLst>
                  <a:ext uri="{FF2B5EF4-FFF2-40B4-BE49-F238E27FC236}">
                    <a16:creationId xmlns:a16="http://schemas.microsoft.com/office/drawing/2014/main" id="{62DEF128-44FA-4C31-A929-F415AA96F9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756960BE-D8B2-4342-8E74-5A0FA22D590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23104B8-B6CB-462A-9D84-43783487E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91DB5700-BC5D-4778-BB76-DCF385D07E0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79F87D-8C94-425C-8F93-D12B6C50AA4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86ED3EC5-3571-40EE-8D53-6A8F05E243C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5947631D-EF6E-496E-BB08-EE3093C319C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B7478731-0B07-4DBD-874C-491A7B65FCD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BE385976-0B77-4E0D-B20D-A3EB6CC9C47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4" name="List">
            <a:extLst>
              <a:ext uri="{FF2B5EF4-FFF2-40B4-BE49-F238E27FC236}">
                <a16:creationId xmlns:a16="http://schemas.microsoft.com/office/drawing/2014/main" id="{E6D69FC9-5DA0-4099-94D3-400D83395E9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75" name="Group 2">
              <a:extLst>
                <a:ext uri="{FF2B5EF4-FFF2-40B4-BE49-F238E27FC236}">
                  <a16:creationId xmlns:a16="http://schemas.microsoft.com/office/drawing/2014/main" id="{841CC16D-3A6F-41B1-BD32-34E3B28C079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1" name="Background">
                <a:extLst>
                  <a:ext uri="{FF2B5EF4-FFF2-40B4-BE49-F238E27FC236}">
                    <a16:creationId xmlns:a16="http://schemas.microsoft.com/office/drawing/2014/main" id="{5AA92692-24C6-4863-BE80-E4F9F6A063B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2A56F53A-D6DD-4612-ABEB-4CA5AA56DB0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oup 3">
              <a:extLst>
                <a:ext uri="{FF2B5EF4-FFF2-40B4-BE49-F238E27FC236}">
                  <a16:creationId xmlns:a16="http://schemas.microsoft.com/office/drawing/2014/main" id="{4A3EA41A-A2F7-4550-8AAC-44E799A78732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7" name="ScrollBar">
                <a:extLst>
                  <a:ext uri="{FF2B5EF4-FFF2-40B4-BE49-F238E27FC236}">
                    <a16:creationId xmlns:a16="http://schemas.microsoft.com/office/drawing/2014/main" id="{65EF5548-BF02-42F9-A7E4-C1E019DF3C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8" name="Slider">
                <a:extLst>
                  <a:ext uri="{FF2B5EF4-FFF2-40B4-BE49-F238E27FC236}">
                    <a16:creationId xmlns:a16="http://schemas.microsoft.com/office/drawing/2014/main" id="{E2B339F9-4F67-4EDD-B76D-89FACFA5D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UpArrow">
                <a:extLst>
                  <a:ext uri="{FF2B5EF4-FFF2-40B4-BE49-F238E27FC236}">
                    <a16:creationId xmlns:a16="http://schemas.microsoft.com/office/drawing/2014/main" id="{71E1132C-CDE7-4B89-B935-C5CEC56BD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DownArrow">
                <a:extLst>
                  <a:ext uri="{FF2B5EF4-FFF2-40B4-BE49-F238E27FC236}">
                    <a16:creationId xmlns:a16="http://schemas.microsoft.com/office/drawing/2014/main" id="{936FF82B-CAEE-4521-9265-A3CEDB5C127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CA4DEFD9-F4F1-45DD-A844-1AB81C0E0CD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A2DC3479-D8C5-4E46-B39B-F5A1B43D2D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EA4160A-B381-455C-BD66-4276F5B0E621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E20064D9-2562-4D6E-8B80-E968FD991D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FCA5D3C7-65E2-4207-B39F-9A9EE3A83D6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00EDFD1-A34E-4A5C-9271-44E3A78C1FB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C876FFF8-1661-439F-BC20-1427AD742CE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F3C83C-8A86-4868-A394-F16071012350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B92FBD8-1DF6-4FEA-A21A-3C3F02C38860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5C1D461-DB14-4743-B2D9-5877F3DD588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D55423D-3A33-4FD0-8D87-A53FDF63F645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CF4F3ED-72DB-48C6-974F-1F30DC887285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E8309E5-1AD0-4B97-B256-E7B8ACF541BB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“?</a:t>
              </a: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591498" y="1194272"/>
            <a:ext cx="5184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576218" y="5861077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Deletion</a:t>
            </a:r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12743" y="666627"/>
            <a:ext cx="1579887" cy="2599738"/>
            <a:chOff x="3886200" y="2629127"/>
            <a:chExt cx="1371600" cy="1555921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2"/>
              <a:ext cx="1371600" cy="14418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5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01832" y="666627"/>
            <a:ext cx="1579887" cy="4696943"/>
            <a:chOff x="3886200" y="2629127"/>
            <a:chExt cx="1371600" cy="46969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45828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mediums name must contain to show the medium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list is ordered alphabetically ascending.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</p:spTree>
    <p:extLst>
      <p:ext uri="{BB962C8B-B14F-4D97-AF65-F5344CB8AC3E}">
        <p14:creationId xmlns:p14="http://schemas.microsoft.com/office/powerpoint/2010/main" val="171901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publisher has to be entered.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Website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68" name="List">
            <a:extLst>
              <a:ext uri="{FF2B5EF4-FFF2-40B4-BE49-F238E27FC236}">
                <a16:creationId xmlns:a16="http://schemas.microsoft.com/office/drawing/2014/main" id="{9C6CC040-DFFA-42DD-81A7-603E1043931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69" name="Group 2">
              <a:extLst>
                <a:ext uri="{FF2B5EF4-FFF2-40B4-BE49-F238E27FC236}">
                  <a16:creationId xmlns:a16="http://schemas.microsoft.com/office/drawing/2014/main" id="{3272609D-E828-4E48-8818-DFE3DC0A86A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5" name="Background">
                <a:extLst>
                  <a:ext uri="{FF2B5EF4-FFF2-40B4-BE49-F238E27FC236}">
                    <a16:creationId xmlns:a16="http://schemas.microsoft.com/office/drawing/2014/main" id="{8C499D4E-AA6C-4531-AD01-7B28A99406A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Content">
                <a:extLst>
                  <a:ext uri="{FF2B5EF4-FFF2-40B4-BE49-F238E27FC236}">
                    <a16:creationId xmlns:a16="http://schemas.microsoft.com/office/drawing/2014/main" id="{67258E29-A6F8-4BD5-892C-0368307B9DE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0" name="Group 3">
              <a:extLst>
                <a:ext uri="{FF2B5EF4-FFF2-40B4-BE49-F238E27FC236}">
                  <a16:creationId xmlns:a16="http://schemas.microsoft.com/office/drawing/2014/main" id="{6121AC1E-0781-4D19-88BD-FEFAB7D5D347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1" name="ScrollBar">
                <a:extLst>
                  <a:ext uri="{FF2B5EF4-FFF2-40B4-BE49-F238E27FC236}">
                    <a16:creationId xmlns:a16="http://schemas.microsoft.com/office/drawing/2014/main" id="{5E04F502-605A-4E3F-8D59-952C7C1716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2" name="Slider">
                <a:extLst>
                  <a:ext uri="{FF2B5EF4-FFF2-40B4-BE49-F238E27FC236}">
                    <a16:creationId xmlns:a16="http://schemas.microsoft.com/office/drawing/2014/main" id="{B66C4654-180E-47CF-BB91-971C0BE1C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UpArrow">
                <a:extLst>
                  <a:ext uri="{FF2B5EF4-FFF2-40B4-BE49-F238E27FC236}">
                    <a16:creationId xmlns:a16="http://schemas.microsoft.com/office/drawing/2014/main" id="{9BC414D8-8BF8-4F42-80CB-7CB954E2BD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DownArrow">
                <a:extLst>
                  <a:ext uri="{FF2B5EF4-FFF2-40B4-BE49-F238E27FC236}">
                    <a16:creationId xmlns:a16="http://schemas.microsoft.com/office/drawing/2014/main" id="{A5EC90A3-0232-49F7-8F3C-5B4A73E5BEF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321E7708-E185-49FE-A0E2-0A95F5E3716D}"/>
              </a:ext>
            </a:extLst>
          </p:cNvPr>
          <p:cNvSpPr/>
          <p:nvPr/>
        </p:nvSpPr>
        <p:spPr>
          <a:xfrm>
            <a:off x="2631867" y="1530409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7CC895F5-41AC-4D7D-A43A-900D8E96936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BAC514D7-BF42-4FEA-A997-D53F1CE7AAC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581844" y="2129918"/>
            <a:ext cx="165713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2C1D0DF-0014-47EB-ABB9-068E798FFFE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581845" y="2502459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914CDEDE-94FB-40F9-A0D5-44448F677AB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581844" y="2887935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</p:spTree>
    <p:extLst>
      <p:ext uri="{BB962C8B-B14F-4D97-AF65-F5344CB8AC3E}">
        <p14:creationId xmlns:p14="http://schemas.microsoft.com/office/powerpoint/2010/main" val="1226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01832" y="666627"/>
            <a:ext cx="1579887" cy="2563343"/>
            <a:chOff x="3886200" y="2629127"/>
            <a:chExt cx="1371600" cy="25633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24492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43D44A2-476F-4199-91EA-B5ED9DFB824E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B87362B-E90B-4966-A5BC-5C9BEA33AA0A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36A28C3-0BE1-4D6A-B487-E6C9D5B55A66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2BA3B2CA-C424-4A5E-9736-CE4E3F98241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D28F14A0-3A45-4B50-AAA3-F328A597D06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9178244-D6C4-4233-9BFA-D80FFF10174F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Aliquyam</a:t>
              </a:r>
              <a:r>
                <a:rPr lang="de-DE" sz="1400" dirty="0"/>
                <a:t> Daily“?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5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49760" y="914372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70542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558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D963615-1BDC-46A1-9AD7-9F4F7E42A6A8}"/>
              </a:ext>
            </a:extLst>
          </p:cNvPr>
          <p:cNvCxnSpPr>
            <a:cxnSpLocks/>
          </p:cNvCxnSpPr>
          <p:nvPr/>
        </p:nvCxnSpPr>
        <p:spPr>
          <a:xfrm flipV="1">
            <a:off x="2174543" y="1298760"/>
            <a:ext cx="791570" cy="1570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A30C7F7-6172-457D-A582-E4A2B21DC3BC}"/>
              </a:ext>
            </a:extLst>
          </p:cNvPr>
          <p:cNvSpPr txBox="1"/>
          <p:nvPr/>
        </p:nvSpPr>
        <p:spPr>
          <a:xfrm>
            <a:off x="44503" y="852671"/>
            <a:ext cx="256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open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update </a:t>
            </a:r>
          </a:p>
          <a:p>
            <a:r>
              <a:rPr lang="de-DE" dirty="0"/>
              <a:t>Internal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C9EF39-2F82-418D-8823-B73A85602E43}"/>
              </a:ext>
            </a:extLst>
          </p:cNvPr>
          <p:cNvSpPr txBox="1"/>
          <p:nvPr/>
        </p:nvSpPr>
        <p:spPr>
          <a:xfrm>
            <a:off x="4481657" y="1602975"/>
            <a:ext cx="2477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save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save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file</a:t>
            </a:r>
            <a:r>
              <a:rPr lang="de-DE" dirty="0"/>
              <a:t>.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/>
              <a:t>User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35E34D-8F02-4B99-86FE-F16CA12D49E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3483717" y="1479518"/>
            <a:ext cx="997940" cy="7236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170732" y="915945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53336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446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Publications…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Media…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</a:t>
              </a:r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BB31427-3175-48F8-9A70-43E2E7D385DA}"/>
              </a:ext>
            </a:extLst>
          </p:cNvPr>
          <p:cNvCxnSpPr>
            <a:cxnSpLocks/>
          </p:cNvCxnSpPr>
          <p:nvPr/>
        </p:nvCxnSpPr>
        <p:spPr>
          <a:xfrm>
            <a:off x="1801504" y="1286059"/>
            <a:ext cx="164831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8429F96-B290-4018-8016-8E139EFF6F43}"/>
              </a:ext>
            </a:extLst>
          </p:cNvPr>
          <p:cNvSpPr txBox="1"/>
          <p:nvPr/>
        </p:nvSpPr>
        <p:spPr>
          <a:xfrm>
            <a:off x="44503" y="852671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Publications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C3E9DB2-B813-4F07-A6AC-8F9842BC5914}"/>
              </a:ext>
            </a:extLst>
          </p:cNvPr>
          <p:cNvCxnSpPr>
            <a:cxnSpLocks/>
          </p:cNvCxnSpPr>
          <p:nvPr/>
        </p:nvCxnSpPr>
        <p:spPr>
          <a:xfrm rot="10800000">
            <a:off x="4267200" y="1492155"/>
            <a:ext cx="1210104" cy="6624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3761E17-D5EB-4CF7-A683-F6143F4CC90D}"/>
              </a:ext>
            </a:extLst>
          </p:cNvPr>
          <p:cNvSpPr txBox="1"/>
          <p:nvPr/>
        </p:nvSpPr>
        <p:spPr>
          <a:xfrm>
            <a:off x="5477302" y="1692894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Media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</p:spTree>
    <p:extLst>
      <p:ext uri="{BB962C8B-B14F-4D97-AF65-F5344CB8AC3E}">
        <p14:creationId xmlns:p14="http://schemas.microsoft.com/office/powerpoint/2010/main" val="34433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9DA2D1-271A-45D3-A36B-E3200ADC079C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B6B5B6-B0F9-4C9C-A155-F454FBF26C95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73F53CF-F8FD-423E-B601-5918DFA6ED0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917FEDE0-9FF0-4342-8CE6-3FCB17807C9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51A4142-BC19-4B3C-A7AE-99E865C6451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D25967-EC15-4881-91C9-44E1D6A17718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???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7528918-C983-44AF-9443-EB9E338953C1}"/>
              </a:ext>
            </a:extLst>
          </p:cNvPr>
          <p:cNvSpPr txBox="1"/>
          <p:nvPr/>
        </p:nvSpPr>
        <p:spPr>
          <a:xfrm>
            <a:off x="3821268" y="1628343"/>
            <a:ext cx="50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Requests</a:t>
            </a:r>
            <a:r>
              <a:rPr lang="de-DE" dirty="0"/>
              <a:t>, </a:t>
            </a:r>
            <a:r>
              <a:rPr lang="de-DE" dirty="0" err="1"/>
              <a:t>confimrations</a:t>
            </a:r>
            <a:r>
              <a:rPr lang="de-DE" dirty="0"/>
              <a:t> and </a:t>
            </a:r>
            <a:r>
              <a:rPr lang="de-DE" dirty="0" err="1"/>
              <a:t>notifcations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algn="ctr"/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modular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Publications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14E42EB-E95E-48E7-9872-147FB871382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01832" y="666628"/>
            <a:ext cx="1579887" cy="4637802"/>
            <a:chOff x="3886200" y="2629127"/>
            <a:chExt cx="1371600" cy="330651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visible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title must contain to show the publication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list is ordered alphabetically ascending.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always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5630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Title, publication year, comment and medium can be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selection of a medium will also change the publisher.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change the publisher without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chaning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the medium.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6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r>
              <a:rPr lang="de-DE" sz="2800" dirty="0"/>
              <a:t> - </a:t>
            </a:r>
            <a:r>
              <a:rPr lang="de-DE" sz="2800" dirty="0" err="1"/>
              <a:t>validation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3318519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 is mandatory.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enter any special characters.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Publication data must be a valid date.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Medium an comment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Validation occurs when pressing save or during input.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61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B42172C-79E0-4D31-98DB-D4B2B95D22D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F613E62-89E5-49BD-8B86-B43B7947969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113EAFC-E473-486D-9A05-18CDD81498C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B93EB85-367C-4534-81B3-669A88F24C0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FAE03B5-3C04-4BF7-AFAE-7B687228501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08FB6D1-8CEC-40AC-B779-73F8475BFAF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03F7A5D-C76B-4088-9A4C-531AC82D4C8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11A9357-256A-41F4-AE75-7C855A39E07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9529ED8-ECF1-4169-A657-873F7E2D79D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44AA76C-0712-4F96-ABF5-D4724DF8A5E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415F925-55B2-4C00-9C22-0B759C9F544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B83D7D3-2CCF-447D-B462-D22A3B87D67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01E635-2C4B-4237-B325-6FE04D00F31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2135A7A-6CBC-420C-AE63-12B3AA96B44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5E9ACCB-10F4-4E4A-865B-263A490C670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31D95D8-1070-4440-83D5-6DCEFFBEDAD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BD399AF-34BE-46B7-B03E-5D463F55DB1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6CC1AC8-B31A-4401-9BB0-330EB0CB7C4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43B68ED-C766-4FB1-940C-87743424070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B707719-AEF7-45A2-ACBD-B694F20C9FE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5E10392-F138-4775-8CDF-2D37BE1C073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C69AB27-8DA4-4794-89F6-0222024A38B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89553A4-5092-4056-9C58-1EA4C1D0520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EB1C125-6106-40BD-9836-04EF0835907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EDC6C38-A3CA-4E6E-9C60-33A7C91AA38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77469F4-C7CF-49B6-89A1-2216DBF12A3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D2CEF5D-900B-4D13-8BB3-3F2FBB8371A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E3A0F99-5D41-42CD-ADFF-8D7F226B832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9D364F4-B5CE-41CD-9C86-F866BBA6DDB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F5209C0-6C38-43D1-B645-38EECC49021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44FE49E-E784-4E46-A759-B7A09CE3D79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429A82E-902C-463F-BCE5-CEACECD98F6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E7BB052-76C8-48EA-A682-8A91C00B30D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F19FD1C-AF38-4695-9E6F-7C89D1DDF4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6807AD9-FA99-4396-B268-8F5D54ECCB5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02E87D1-67B4-47D3-A093-1EB92BDCF82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E31CF2A-CD40-4CEA-A83E-FBDEFEE0978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CD54F3-7312-4574-A273-3F51F0A6756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A1CEC6E-37B5-48DE-8530-2E103FE14F7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8ADF9D-738E-4F16-A242-B4C819E366A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B93C5E5-4DC3-46D8-B87C-C98BF555962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94725C-0298-40CE-A63D-824BD1F30F6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4E57316-B59F-4AC7-ACEB-4EB40FDD8D0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9204DE-0958-4829-B68E-38983042787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928952C-6CEF-44EB-92AA-1376354F624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1A6B95-DD7C-4D2F-A02F-4F505FB3C2D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30E0041-9187-401D-968A-5EE7BE79B7A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7135E8E-149E-43E8-8716-7AFFA79ABB8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1142646-6685-458D-A152-4DDC9DEBBB5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8E5680E-08E7-4468-A693-3805C176B9A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B6A9ECE-F330-4F9C-9CA8-4ED6E370EB6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EEBA7AD-6BD9-4CD8-BDEE-DBD32D9EE9A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CF4D0A2-3E24-4C37-A80A-0F241AF9BBA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C5BBA2E-2296-47A0-956B-285D5036D2E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F22CFB0-2864-42AC-9AD6-EE14E3D0BB1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BCFD82-ED2F-487D-A675-50CF1EF58F4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D363D84-0831-44A2-BF7B-30A738B91E7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A32850D-D4D4-4403-BB0A-828542FD4B3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43FC713-005D-4510-8107-1E84E6F16CA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398BD60-31E4-432C-8143-E50754CAC13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7462945-5402-4C79-9227-BDFE1CA893F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752AF7E-E96B-4F6F-838E-507C5D0047B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A5DB802-63D2-4D80-A17A-F3BC1D2B2B9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DD43B89-23A8-4BAF-B32C-3EC659838CD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3429355-A306-4F89-9095-3937594F42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0127684-3D7A-4EC8-B1E6-CDB692FD788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B3F5897-5870-47A7-89F5-542B80939A2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8AABF35-1F4B-47DB-8ED0-17C853FAF05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26595F-EDB2-4AE5-AFB4-FA54B9A9951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334EAFC-0B9F-4FD5-B23C-E7B7F8D50EB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C2373A1-1AB1-4602-8A6A-0480E21041E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E5C5B09-179B-4D6D-90E0-E1FC58C05C2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B02A18B-59D7-4A33-80A0-9970E53FF9B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4DED8DB-1570-4F47-9448-04ABC9B3FE9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B56C3EA-80E4-43EB-967E-FC1F4075AE8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4331DB-7518-410D-A0D8-5284293AA1E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6263F03-B0D6-46AA-A32D-9CF54A1A081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441ACAD-CE6B-4149-AD4A-61A9122E941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9B99914-C8A3-4286-92E4-E8A830CA30B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DBC94CC-B6B0-40F4-8803-60962B1DA9F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C127A49-F407-471A-A80E-5F5EE70EDA4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0057B20-6B97-47AF-A243-7E46836062E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D58A88F-75F8-4AE3-8BDF-30484A04254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DE28D0E-DE7B-441F-B413-1337D6D6F6C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940F956-B60B-4364-AEC7-DD62F6E086A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9E0B3F-79AE-4FE8-9553-0BE9C5B697A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009DD09-0E91-41FA-93DB-ADE76D45C2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C290400-708A-4F32-B6CE-889254E6BB2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AA07A6C-68DB-4E6F-8087-E327C2426BD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B44F50E-25E8-4532-A170-2D8943792F1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E0229EF-F708-4A70-A601-D6FD7AF7719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BB33E0E-B159-46F1-A66D-AB4E0AAD2E2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8E88D4C-C1AD-4D64-BE80-CF2FAA54AC0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AD8B322-C12D-4EDB-83F5-2D2FDB6AE03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D899A92-8E9D-42C5-98A8-34D89777E9F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0945163-6C7B-4EA4-A07E-42768A2D254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B74AC6A-97B8-4849-9340-303E1C1AE50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6A075B-F0BE-4489-9A0D-4A0749BE603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77AE31D-A2A4-42C1-95A4-5EC1BE73F53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A4F1E23-F475-4BF6-B241-87F9E6A5C22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BE58D0C-2830-4249-A8DE-740FAE27E44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38C4FE6-478D-42B6-A193-5046E734E95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9E39582-20FB-40E5-8D7B-3893BFE80B2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1AD4EB6-36EB-418F-9293-1470C3743CB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B7D8709-11A8-46E4-996B-59B6309CD08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CA110CC-3236-4230-8DFD-46AB2228E66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0E24DFF-EBC6-44AC-9493-76161B9E172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BB45811-00AB-47F3-8537-5EAB85FA75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F1D8421-3468-4B1F-A259-94EC128195D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04EABA9-06A3-4E25-AEE6-43791910BBF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97E8034-E69A-4D44-9148-57DE07E2E2F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504E20D-E45B-4CF7-A2C8-A3A7DC7E134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1474EF7-9CC3-4023-BC66-024AD3EE889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414D702-B8A1-4908-83A3-7346D4446B4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F80AD5C-F7EF-4812-84A3-81E1D088959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6FA17E7-48A0-4834-816F-F209CC087DA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ABCFE82-0004-45BC-B97C-F83338AD5A1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5B1239F-6AF3-4C1B-9E68-8DB9B8B0927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3F52C43-64C8-4696-B137-0CED1A8AD72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4EFB7D1-72EA-42D5-9F35-8D3FFD5498D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772038A-AD14-4DA4-B313-139504F9C27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7C71528-3E29-4D7B-8650-2B98009CEB5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C3F21EB-4ACA-44E0-B2C7-170B6288090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11A61E5-9466-40A0-9EFC-B8FAA2F4EE9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620F3BE-7409-4020-9C77-14B677CE148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E9E4C9C-FB74-4651-A220-4F322378D8D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F38426D-B889-4EFA-8FB8-C767646D5C9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4873FA8-5CB3-4DF9-A278-1AEAA42D326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3CD57E2-38C9-4F6B-A49E-1BAA5856DBA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71871C3-B400-4B1D-8E65-C6A035B925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Breitbild</PresentationFormat>
  <Paragraphs>281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</vt:lpstr>
      <vt:lpstr>Basic Application Structure &amp; Commands</vt:lpstr>
      <vt:lpstr>PowerPoint-Präsentation</vt:lpstr>
      <vt:lpstr>PowerPoint-Präsentation</vt:lpstr>
      <vt:lpstr>PowerPoint-Präsentation</vt:lpstr>
      <vt:lpstr>PowerPoint-Präsentation</vt:lpstr>
      <vt:lpstr>Publications</vt:lpstr>
      <vt:lpstr>PowerPoint-Präsentation</vt:lpstr>
      <vt:lpstr>PowerPoint-Präsentation</vt:lpstr>
      <vt:lpstr>PowerPoint-Präsentation</vt:lpstr>
      <vt:lpstr>PowerPoint-Präsentation</vt:lpstr>
      <vt:lpstr>Media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Lösch, Hendrik</dc:creator>
  <cp:lastModifiedBy>Lösch, Hendrik</cp:lastModifiedBy>
  <cp:revision>18</cp:revision>
  <dcterms:created xsi:type="dcterms:W3CDTF">2017-11-13T13:41:42Z</dcterms:created>
  <dcterms:modified xsi:type="dcterms:W3CDTF">2017-11-15T20:46:09Z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