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32"/>
  </p:sldMasterIdLst>
  <p:sldIdLst>
    <p:sldId id="266" r:id="rId133"/>
    <p:sldId id="258" r:id="rId134"/>
    <p:sldId id="256" r:id="rId135"/>
    <p:sldId id="257" r:id="rId136"/>
    <p:sldId id="267" r:id="rId137"/>
    <p:sldId id="268" r:id="rId138"/>
    <p:sldId id="260" r:id="rId139"/>
    <p:sldId id="259" r:id="rId140"/>
    <p:sldId id="261" r:id="rId141"/>
    <p:sldId id="262" r:id="rId142"/>
    <p:sldId id="269" r:id="rId143"/>
    <p:sldId id="263" r:id="rId144"/>
    <p:sldId id="264" r:id="rId145"/>
    <p:sldId id="265" r:id="rId14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9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slide" Target="slides/slide1.xml"/><Relationship Id="rId138" Type="http://schemas.openxmlformats.org/officeDocument/2006/relationships/slide" Target="slides/slide6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slide" Target="slides/slide12.xml"/><Relationship Id="rId149" Type="http://schemas.openxmlformats.org/officeDocument/2006/relationships/theme" Target="theme/theme1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slide" Target="slides/slide2.xml"/><Relationship Id="rId139" Type="http://schemas.openxmlformats.org/officeDocument/2006/relationships/slide" Target="slides/slide7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tableStyles" Target="tableStyles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customXml" Target="../customXml/item116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137" Type="http://schemas.openxmlformats.org/officeDocument/2006/relationships/slide" Target="slides/slide5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32" Type="http://schemas.openxmlformats.org/officeDocument/2006/relationships/slideMaster" Target="slideMasters/slideMaster1.xml"/><Relationship Id="rId140" Type="http://schemas.openxmlformats.org/officeDocument/2006/relationships/slide" Target="slides/slide8.xml"/><Relationship Id="rId145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customXml" Target="../customXml/item130.xml"/><Relationship Id="rId135" Type="http://schemas.openxmlformats.org/officeDocument/2006/relationships/slide" Target="slides/slide3.xml"/><Relationship Id="rId143" Type="http://schemas.openxmlformats.org/officeDocument/2006/relationships/slide" Target="slides/slide11.xml"/><Relationship Id="rId148" Type="http://schemas.openxmlformats.org/officeDocument/2006/relationships/viewProps" Target="viewProps.xml"/><Relationship Id="rId15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slide" Target="slides/slide9.xml"/><Relationship Id="rId146" Type="http://schemas.openxmlformats.org/officeDocument/2006/relationships/slide" Target="slides/slide14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slide" Target="slides/slide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slide" Target="slides/slide10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668C1-E84A-42AD-AF34-537FADA4D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B9C3DB-3BAC-4DB5-8468-A2F2DD13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9A062-313E-4440-A1A4-6FD1143B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16EB3E-A178-4087-B318-32B00973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466B89-9EF5-4C31-BFC7-7FA70162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27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767F2-42C9-4BF8-9E12-B149AD19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9086F2-5947-4A80-9C7B-A2830E237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2DC558-C33E-44B2-96B1-EE95FDAE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CC1DAB-ADF0-4867-A0BA-CEBD2B12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2E28C3-AC42-48B3-8DB5-CCC89818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88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BC20F2-CDD0-4AD9-8C5A-25EDAA374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80D795-076C-4DED-B4D4-48CCBA557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B20EAB-71BD-49A9-A70F-6FB79E00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17F84C-322B-4C59-A3C1-BCBF101E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4F137-40E7-42AE-B53B-6011B4F6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42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F8259-7632-4269-8191-696737C3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12562B-96DE-473A-8873-EC35AE1A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6C073-0B64-4076-8644-02B53576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242611-CB64-47CD-8FCB-C5B602F2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8C129-AB19-4A1F-9E7E-ED910DB5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54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5DDE3-ADA9-4ED9-8ABD-2F9C7A10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FA794A-12FF-4A7B-9A43-9DD80E45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68EB61-DCDC-47FA-8AFB-139AFFB5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AB5AFA-DE3A-465A-9E35-8F339641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2B968-518D-48D2-9ECC-91E171D5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82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22DF5-0BAC-490C-B24D-F6151F34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98796-B305-44AD-8245-1CDB7A1C6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97F5F6-DADF-417D-9F44-EFB22494B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0CD82E-F925-49DB-8966-6EB10471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E417-DC8A-451D-AC03-5E465157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C492B3-81A5-4ED2-974C-B1058D56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36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68FA4-57E4-451B-AA17-72DD074C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EB3ACE-7037-4E0F-B120-3893707C4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2D8A3C-014A-40D6-A557-4B5536C6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8E760D-D015-4438-B724-30938A9F8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944AD9-BC00-4031-96EA-4B84DFC77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F2DDF2-7DD1-4C33-BB2A-419597CE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079C1C-D1C4-4B9F-9C6D-2A5528DD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990A93-5A3B-48CA-BC6B-451D5AFF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88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FF885-0C05-413C-9D14-6BE41172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BB650D-5FAB-4326-A03F-B5EB97CA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8F7E64-B8FC-4F4A-9E9B-C0C2589C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CC67B5-991B-40E4-B4EB-C03EF03D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51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5E37BA-72F3-4284-AB48-69214FBD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97AC7F-CFED-4D0A-BC8E-FDF6971D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437428-AE78-4689-BE75-3B6FE3BC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0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4B171-AEA2-4FAB-9C18-D2B53D72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7101F-F1B3-4874-8AC2-AE2C2D7D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E677F5-8296-4E35-AEFB-5C8C19B08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0A442E-F741-4A62-9258-CF1DFAB2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B14416-015A-4F45-896B-7731CE04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4A5695-5779-4A1B-AC98-1789496A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37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9CAA6-D006-4B6A-A23E-C2E025E9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A9BA9A-DAA0-4C9B-B3B5-20FFE0DDC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73A4D0-FBFB-4592-941C-8D5E73F3A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4C8E20-17C8-4806-A42A-22910614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DCBED8-9C55-4868-A263-915CE4EF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7BDF62-FA55-46CF-8DC4-0830F0CC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99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933A3E-9DE7-4FF5-8AE3-48E7E5F1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115366-237C-40CF-93DB-09583B9D8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7F194-E7F5-4BB2-89AD-B2C3780E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9EFDA-B2D7-4158-9C99-97A757CEE85B}" type="datetimeFigureOut">
              <a:rPr lang="de-DE" smtClean="0"/>
              <a:t>14.11.2017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49374-ED63-4687-A06C-3C7D988B2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BE3F1-04EB-44AF-85EF-E5768AC09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C322-C06A-456F-ABCB-89745EE67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22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0.xml"/><Relationship Id="rId13" Type="http://schemas.openxmlformats.org/officeDocument/2006/relationships/customXml" Target="../../customXml/item69.xml"/><Relationship Id="rId3" Type="http://schemas.openxmlformats.org/officeDocument/2006/relationships/customXml" Target="../../customXml/item102.xml"/><Relationship Id="rId7" Type="http://schemas.openxmlformats.org/officeDocument/2006/relationships/customXml" Target="../../customXml/item95.xml"/><Relationship Id="rId12" Type="http://schemas.openxmlformats.org/officeDocument/2006/relationships/customXml" Target="../../customXml/item35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70.xml"/><Relationship Id="rId16" Type="http://schemas.openxmlformats.org/officeDocument/2006/relationships/customXml" Target="../../customXml/item36.xml"/><Relationship Id="rId1" Type="http://schemas.openxmlformats.org/officeDocument/2006/relationships/customXml" Target="../../customXml/item23.xml"/><Relationship Id="rId6" Type="http://schemas.openxmlformats.org/officeDocument/2006/relationships/customXml" Target="../../customXml/item46.xml"/><Relationship Id="rId11" Type="http://schemas.openxmlformats.org/officeDocument/2006/relationships/customXml" Target="../../customXml/item10.xml"/><Relationship Id="rId5" Type="http://schemas.openxmlformats.org/officeDocument/2006/relationships/customXml" Target="../../customXml/item24.xml"/><Relationship Id="rId15" Type="http://schemas.openxmlformats.org/officeDocument/2006/relationships/customXml" Target="../../customXml/item45.xml"/><Relationship Id="rId10" Type="http://schemas.openxmlformats.org/officeDocument/2006/relationships/customXml" Target="../../customXml/item60.xml"/><Relationship Id="rId4" Type="http://schemas.openxmlformats.org/officeDocument/2006/relationships/customXml" Target="../../customXml/item131.xml"/><Relationship Id="rId9" Type="http://schemas.openxmlformats.org/officeDocument/2006/relationships/customXml" Target="../../customXml/item71.xml"/><Relationship Id="rId14" Type="http://schemas.openxmlformats.org/officeDocument/2006/relationships/customXml" Target="../../customXml/item10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.xml"/><Relationship Id="rId13" Type="http://schemas.openxmlformats.org/officeDocument/2006/relationships/customXml" Target="../../customXml/item114.xml"/><Relationship Id="rId3" Type="http://schemas.openxmlformats.org/officeDocument/2006/relationships/customXml" Target="../../customXml/item89.xml"/><Relationship Id="rId7" Type="http://schemas.openxmlformats.org/officeDocument/2006/relationships/customXml" Target="../../customXml/item48.xml"/><Relationship Id="rId12" Type="http://schemas.openxmlformats.org/officeDocument/2006/relationships/customXml" Target="../../customXml/item5.xml"/><Relationship Id="rId2" Type="http://schemas.openxmlformats.org/officeDocument/2006/relationships/customXml" Target="../../customXml/item47.xml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27.xml"/><Relationship Id="rId11" Type="http://schemas.openxmlformats.org/officeDocument/2006/relationships/customXml" Target="../../customXml/item61.xml"/><Relationship Id="rId5" Type="http://schemas.openxmlformats.org/officeDocument/2006/relationships/customXml" Target="../../customXml/item12.xml"/><Relationship Id="rId10" Type="http://schemas.openxmlformats.org/officeDocument/2006/relationships/customXml" Target="../../customXml/item74.xml"/><Relationship Id="rId4" Type="http://schemas.openxmlformats.org/officeDocument/2006/relationships/customXml" Target="../../customXml/item72.xml"/><Relationship Id="rId9" Type="http://schemas.openxmlformats.org/officeDocument/2006/relationships/customXml" Target="../../customXml/item28.xml"/><Relationship Id="rId1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0.xml"/><Relationship Id="rId13" Type="http://schemas.openxmlformats.org/officeDocument/2006/relationships/customXml" Target="../../customXml/item52.xml"/><Relationship Id="rId3" Type="http://schemas.openxmlformats.org/officeDocument/2006/relationships/customXml" Target="../../customXml/item50.xml"/><Relationship Id="rId7" Type="http://schemas.openxmlformats.org/officeDocument/2006/relationships/customXml" Target="../../customXml/item51.xml"/><Relationship Id="rId12" Type="http://schemas.openxmlformats.org/officeDocument/2006/relationships/customXml" Target="../../customXml/item104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49.xml"/><Relationship Id="rId6" Type="http://schemas.openxmlformats.org/officeDocument/2006/relationships/customXml" Target="../../customXml/item18.xml"/><Relationship Id="rId11" Type="http://schemas.openxmlformats.org/officeDocument/2006/relationships/customXml" Target="../../customXml/item85.xml"/><Relationship Id="rId5" Type="http://schemas.openxmlformats.org/officeDocument/2006/relationships/customXml" Target="../../customXml/item121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38.xml"/><Relationship Id="rId4" Type="http://schemas.openxmlformats.org/officeDocument/2006/relationships/customXml" Target="../../customXml/item96.xml"/><Relationship Id="rId9" Type="http://schemas.openxmlformats.org/officeDocument/2006/relationships/customXml" Target="../../customXml/item13.xml"/><Relationship Id="rId14" Type="http://schemas.openxmlformats.org/officeDocument/2006/relationships/customXml" Target="../../customXml/item3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3.xml"/><Relationship Id="rId13" Type="http://schemas.openxmlformats.org/officeDocument/2006/relationships/customXml" Target="../../customXml/item117.xml"/><Relationship Id="rId3" Type="http://schemas.openxmlformats.org/officeDocument/2006/relationships/customXml" Target="../../customXml/item62.xml"/><Relationship Id="rId7" Type="http://schemas.openxmlformats.org/officeDocument/2006/relationships/customXml" Target="../../customXml/item92.xml"/><Relationship Id="rId12" Type="http://schemas.openxmlformats.org/officeDocument/2006/relationships/customXml" Target="../../customXml/item93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3.xml"/><Relationship Id="rId6" Type="http://schemas.openxmlformats.org/officeDocument/2006/relationships/customXml" Target="../../customXml/item26.xml"/><Relationship Id="rId11" Type="http://schemas.openxmlformats.org/officeDocument/2006/relationships/customXml" Target="../../customXml/item40.xml"/><Relationship Id="rId5" Type="http://schemas.openxmlformats.org/officeDocument/2006/relationships/customXml" Target="../../customXml/item126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14.xml"/><Relationship Id="rId4" Type="http://schemas.openxmlformats.org/officeDocument/2006/relationships/customXml" Target="../../customXml/item39.xml"/><Relationship Id="rId9" Type="http://schemas.openxmlformats.org/officeDocument/2006/relationships/customXml" Target="../../customXml/item78.xml"/><Relationship Id="rId14" Type="http://schemas.openxmlformats.org/officeDocument/2006/relationships/customXml" Target="../../customXml/item10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5.xml"/><Relationship Id="rId1" Type="http://schemas.openxmlformats.org/officeDocument/2006/relationships/customXml" Target="../../customXml/item8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7.xml"/><Relationship Id="rId2" Type="http://schemas.openxmlformats.org/officeDocument/2006/relationships/customXml" Target="../../customXml/item124.xml"/><Relationship Id="rId1" Type="http://schemas.openxmlformats.org/officeDocument/2006/relationships/customXml" Target="../../customXml/item5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0.xml"/><Relationship Id="rId2" Type="http://schemas.openxmlformats.org/officeDocument/2006/relationships/customXml" Target="../../customXml/item118.xml"/><Relationship Id="rId1" Type="http://schemas.openxmlformats.org/officeDocument/2006/relationships/customXml" Target="../../customXml/item5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9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64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10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1.xml"/><Relationship Id="rId13" Type="http://schemas.openxmlformats.org/officeDocument/2006/relationships/customXml" Target="../../customXml/item31.xml"/><Relationship Id="rId3" Type="http://schemas.openxmlformats.org/officeDocument/2006/relationships/customXml" Target="../../customXml/item99.xml"/><Relationship Id="rId7" Type="http://schemas.openxmlformats.org/officeDocument/2006/relationships/customXml" Target="../../customXml/item98.xml"/><Relationship Id="rId12" Type="http://schemas.openxmlformats.org/officeDocument/2006/relationships/customXml" Target="../../customXml/item130.xml"/><Relationship Id="rId2" Type="http://schemas.openxmlformats.org/officeDocument/2006/relationships/customXml" Target="../../customXml/item56.xml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57.xml"/><Relationship Id="rId11" Type="http://schemas.openxmlformats.org/officeDocument/2006/relationships/customXml" Target="../../customXml/item100.xml"/><Relationship Id="rId5" Type="http://schemas.openxmlformats.org/officeDocument/2006/relationships/customXml" Target="../../customXml/item20.xml"/><Relationship Id="rId10" Type="http://schemas.openxmlformats.org/officeDocument/2006/relationships/customXml" Target="../../customXml/item7.xml"/><Relationship Id="rId4" Type="http://schemas.openxmlformats.org/officeDocument/2006/relationships/customXml" Target="../../customXml/item125.xml"/><Relationship Id="rId9" Type="http://schemas.openxmlformats.org/officeDocument/2006/relationships/customXml" Target="../../customXml/item66.xml"/><Relationship Id="rId1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.xml"/><Relationship Id="rId13" Type="http://schemas.openxmlformats.org/officeDocument/2006/relationships/customXml" Target="../../customXml/item8.xml"/><Relationship Id="rId18" Type="http://schemas.openxmlformats.org/officeDocument/2006/relationships/image" Target="../media/image1.png"/><Relationship Id="rId3" Type="http://schemas.openxmlformats.org/officeDocument/2006/relationships/customXml" Target="../../customXml/item110.xml"/><Relationship Id="rId7" Type="http://schemas.openxmlformats.org/officeDocument/2006/relationships/customXml" Target="../../customXml/item83.xml"/><Relationship Id="rId12" Type="http://schemas.openxmlformats.org/officeDocument/2006/relationships/customXml" Target="../../customXml/item58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29.xml"/><Relationship Id="rId16" Type="http://schemas.openxmlformats.org/officeDocument/2006/relationships/customXml" Target="../../customXml/item82.xml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30.xml"/><Relationship Id="rId11" Type="http://schemas.openxmlformats.org/officeDocument/2006/relationships/customXml" Target="../../customXml/item112.xml"/><Relationship Id="rId5" Type="http://schemas.openxmlformats.org/officeDocument/2006/relationships/customXml" Target="../../customXml/item4.xml"/><Relationship Id="rId15" Type="http://schemas.openxmlformats.org/officeDocument/2006/relationships/customXml" Target="../../customXml/item84.xml"/><Relationship Id="rId10" Type="http://schemas.openxmlformats.org/officeDocument/2006/relationships/customXml" Target="../../customXml/item32.xml"/><Relationship Id="rId4" Type="http://schemas.openxmlformats.org/officeDocument/2006/relationships/customXml" Target="../../customXml/item55.xml"/><Relationship Id="rId9" Type="http://schemas.openxmlformats.org/officeDocument/2006/relationships/customXml" Target="../../customXml/item127.xml"/><Relationship Id="rId14" Type="http://schemas.openxmlformats.org/officeDocument/2006/relationships/customXml" Target="../../customXml/item3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.xml"/><Relationship Id="rId13" Type="http://schemas.openxmlformats.org/officeDocument/2006/relationships/customXml" Target="../../customXml/item44.xml"/><Relationship Id="rId18" Type="http://schemas.openxmlformats.org/officeDocument/2006/relationships/image" Target="../media/image1.png"/><Relationship Id="rId3" Type="http://schemas.openxmlformats.org/officeDocument/2006/relationships/customXml" Target="../../customXml/item21.xml"/><Relationship Id="rId7" Type="http://schemas.openxmlformats.org/officeDocument/2006/relationships/customXml" Target="../../customXml/item22.xml"/><Relationship Id="rId12" Type="http://schemas.openxmlformats.org/officeDocument/2006/relationships/customXml" Target="../../customXml/item9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128.xml"/><Relationship Id="rId16" Type="http://schemas.openxmlformats.org/officeDocument/2006/relationships/customXml" Target="../../customXml/item67.xml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129.xml"/><Relationship Id="rId11" Type="http://schemas.openxmlformats.org/officeDocument/2006/relationships/customXml" Target="../../customXml/item68.xml"/><Relationship Id="rId5" Type="http://schemas.openxmlformats.org/officeDocument/2006/relationships/customXml" Target="../../customXml/item34.xml"/><Relationship Id="rId15" Type="http://schemas.openxmlformats.org/officeDocument/2006/relationships/customXml" Target="../../customXml/item113.xml"/><Relationship Id="rId10" Type="http://schemas.openxmlformats.org/officeDocument/2006/relationships/customXml" Target="../../customXml/item119.xml"/><Relationship Id="rId4" Type="http://schemas.openxmlformats.org/officeDocument/2006/relationships/customXml" Target="../../customXml/item101.xml"/><Relationship Id="rId9" Type="http://schemas.openxmlformats.org/officeDocument/2006/relationships/customXml" Target="../../customXml/item87.xml"/><Relationship Id="rId14" Type="http://schemas.openxmlformats.org/officeDocument/2006/relationships/customXml" Target="../../customXml/item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3C3E8-3EB8-4529-9D66-A79AE3CC7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&amp; Commands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645A7C-A13A-4FB4-B5F9-684BC8435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64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Window">
            <a:extLst>
              <a:ext uri="{FF2B5EF4-FFF2-40B4-BE49-F238E27FC236}">
                <a16:creationId xmlns:a16="http://schemas.microsoft.com/office/drawing/2014/main" id="{C2E6BA92-6E84-47BD-B86D-312C25AB507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8" name="Group 2">
              <a:extLst>
                <a:ext uri="{FF2B5EF4-FFF2-40B4-BE49-F238E27FC236}">
                  <a16:creationId xmlns:a16="http://schemas.microsoft.com/office/drawing/2014/main" id="{7C286081-613D-42B5-B145-B45B4CBF48B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70" name="Rectangle 10">
                <a:extLst>
                  <a:ext uri="{FF2B5EF4-FFF2-40B4-BE49-F238E27FC236}">
                    <a16:creationId xmlns:a16="http://schemas.microsoft.com/office/drawing/2014/main" id="{E482C451-23A7-4DCA-80AC-2E06E9021577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71" name="Rectangle 11">
                <a:extLst>
                  <a:ext uri="{FF2B5EF4-FFF2-40B4-BE49-F238E27FC236}">
                    <a16:creationId xmlns:a16="http://schemas.microsoft.com/office/drawing/2014/main" id="{D83155AF-6A58-4D18-B917-6BFCC792792C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72" name="WindowTitle">
                <a:extLst>
                  <a:ext uri="{FF2B5EF4-FFF2-40B4-BE49-F238E27FC236}">
                    <a16:creationId xmlns:a16="http://schemas.microsoft.com/office/drawing/2014/main" id="{62DEF128-44FA-4C31-A929-F415AA96F995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59" name="Minimize - Maximize - Close">
              <a:extLst>
                <a:ext uri="{FF2B5EF4-FFF2-40B4-BE49-F238E27FC236}">
                  <a16:creationId xmlns:a16="http://schemas.microsoft.com/office/drawing/2014/main" id="{756960BE-D8B2-4342-8E74-5A0FA22D5902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B23104B8-B6CB-462A-9D84-43783487E9A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91DB5700-BC5D-4778-BB76-DCF385D07E08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79F87D-8C94-425C-8F93-D12B6C50AA4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86ED3EC5-3571-40EE-8D53-6A8F05E243C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5947631D-EF6E-496E-BB08-EE3093C319C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Oval 4">
              <a:extLst>
                <a:ext uri="{FF2B5EF4-FFF2-40B4-BE49-F238E27FC236}">
                  <a16:creationId xmlns:a16="http://schemas.microsoft.com/office/drawing/2014/main" id="{B7478731-0B07-4DBD-874C-491A7B65FCD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3" name="Content">
            <a:extLst>
              <a:ext uri="{FF2B5EF4-FFF2-40B4-BE49-F238E27FC236}">
                <a16:creationId xmlns:a16="http://schemas.microsoft.com/office/drawing/2014/main" id="{BE385976-0B77-4E0D-B20D-A3EB6CC9C47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74" name="List">
            <a:extLst>
              <a:ext uri="{FF2B5EF4-FFF2-40B4-BE49-F238E27FC236}">
                <a16:creationId xmlns:a16="http://schemas.microsoft.com/office/drawing/2014/main" id="{E6D69FC9-5DA0-4099-94D3-400D83395E9B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75" name="Group 2">
              <a:extLst>
                <a:ext uri="{FF2B5EF4-FFF2-40B4-BE49-F238E27FC236}">
                  <a16:creationId xmlns:a16="http://schemas.microsoft.com/office/drawing/2014/main" id="{841CC16D-3A6F-41B1-BD32-34E3B28C0798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81" name="Background">
                <a:extLst>
                  <a:ext uri="{FF2B5EF4-FFF2-40B4-BE49-F238E27FC236}">
                    <a16:creationId xmlns:a16="http://schemas.microsoft.com/office/drawing/2014/main" id="{5AA92692-24C6-4863-BE80-E4F9F6A063B8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2" name="Content">
                <a:extLst>
                  <a:ext uri="{FF2B5EF4-FFF2-40B4-BE49-F238E27FC236}">
                    <a16:creationId xmlns:a16="http://schemas.microsoft.com/office/drawing/2014/main" id="{2A56F53A-D6DD-4612-ABEB-4CA5AA56DB0C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3266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Sit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amet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6" name="Group 3">
              <a:extLst>
                <a:ext uri="{FF2B5EF4-FFF2-40B4-BE49-F238E27FC236}">
                  <a16:creationId xmlns:a16="http://schemas.microsoft.com/office/drawing/2014/main" id="{4A3EA41A-A2F7-4550-8AAC-44E799A78732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77" name="ScrollBar">
                <a:extLst>
                  <a:ext uri="{FF2B5EF4-FFF2-40B4-BE49-F238E27FC236}">
                    <a16:creationId xmlns:a16="http://schemas.microsoft.com/office/drawing/2014/main" id="{65EF5548-BF02-42F9-A7E4-C1E019DF3C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78" name="Slider">
                <a:extLst>
                  <a:ext uri="{FF2B5EF4-FFF2-40B4-BE49-F238E27FC236}">
                    <a16:creationId xmlns:a16="http://schemas.microsoft.com/office/drawing/2014/main" id="{E2B339F9-4F67-4EDD-B76D-89FACFA5DFB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UpArrow">
                <a:extLst>
                  <a:ext uri="{FF2B5EF4-FFF2-40B4-BE49-F238E27FC236}">
                    <a16:creationId xmlns:a16="http://schemas.microsoft.com/office/drawing/2014/main" id="{71E1132C-CDE7-4B89-B935-C5CEC56BD8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DownArrow">
                <a:extLst>
                  <a:ext uri="{FF2B5EF4-FFF2-40B4-BE49-F238E27FC236}">
                    <a16:creationId xmlns:a16="http://schemas.microsoft.com/office/drawing/2014/main" id="{936FF82B-CAEE-4521-9265-A3CEDB5C1274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>
            <a:extLst>
              <a:ext uri="{FF2B5EF4-FFF2-40B4-BE49-F238E27FC236}">
                <a16:creationId xmlns:a16="http://schemas.microsoft.com/office/drawing/2014/main" id="{CA4DEFD9-F4F1-45DD-A844-1AB81C0E0CDC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A2DC3479-D8C5-4E46-B39B-F5A1B43D2D3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BEA4160A-B381-455C-BD66-4276F5B0E621}"/>
              </a:ext>
            </a:extLst>
          </p:cNvPr>
          <p:cNvSpPr/>
          <p:nvPr/>
        </p:nvSpPr>
        <p:spPr>
          <a:xfrm>
            <a:off x="2657661" y="2063096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Content">
            <a:extLst>
              <a:ext uri="{FF2B5EF4-FFF2-40B4-BE49-F238E27FC236}">
                <a16:creationId xmlns:a16="http://schemas.microsoft.com/office/drawing/2014/main" id="{E20064D9-2562-4D6E-8B80-E968FD991DAA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4817839" y="1720480"/>
            <a:ext cx="1313565" cy="170816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Publication date: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Medium: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Comment:</a:t>
            </a:r>
          </a:p>
        </p:txBody>
      </p:sp>
      <p:sp>
        <p:nvSpPr>
          <p:cNvPr id="88" name="Content">
            <a:extLst>
              <a:ext uri="{FF2B5EF4-FFF2-40B4-BE49-F238E27FC236}">
                <a16:creationId xmlns:a16="http://schemas.microsoft.com/office/drawing/2014/main" id="{FCA5D3C7-65E2-4207-B39F-9A9EE3A83D6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6162809" y="1720480"/>
            <a:ext cx="3302884" cy="337015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2017-12-01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Daily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consetetur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sadipscing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elitr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nonumy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eirmod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tempor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invidunt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labore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dolore magna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erat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voluptua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At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D00EDFD1-A34E-4A5C-9271-44E3A78C1FB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</a:p>
        </p:txBody>
      </p:sp>
      <p:sp>
        <p:nvSpPr>
          <p:cNvPr id="90" name="Content">
            <a:extLst>
              <a:ext uri="{FF2B5EF4-FFF2-40B4-BE49-F238E27FC236}">
                <a16:creationId xmlns:a16="http://schemas.microsoft.com/office/drawing/2014/main" id="{C876FFF8-1661-439F-BC20-1427AD742CE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7260955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EF3C83C-8A86-4868-A394-F16071012350}"/>
              </a:ext>
            </a:extLst>
          </p:cNvPr>
          <p:cNvGrpSpPr/>
          <p:nvPr/>
        </p:nvGrpSpPr>
        <p:grpSpPr>
          <a:xfrm>
            <a:off x="2641333" y="909866"/>
            <a:ext cx="7218377" cy="5182043"/>
            <a:chOff x="2648852" y="920085"/>
            <a:chExt cx="7218377" cy="518204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5B92FBD8-1DF6-4FEA-A21A-3C3F02C38860}"/>
                </a:ext>
              </a:extLst>
            </p:cNvPr>
            <p:cNvSpPr/>
            <p:nvPr/>
          </p:nvSpPr>
          <p:spPr>
            <a:xfrm>
              <a:off x="2648852" y="920085"/>
              <a:ext cx="7218377" cy="5182043"/>
            </a:xfrm>
            <a:prstGeom prst="rect">
              <a:avLst/>
            </a:prstGeom>
            <a:solidFill>
              <a:srgbClr val="A5A5A5">
                <a:alpha val="40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45C1D461-DB14-4743-B2D9-5877F3DD5882}"/>
                </a:ext>
              </a:extLst>
            </p:cNvPr>
            <p:cNvSpPr/>
            <p:nvPr/>
          </p:nvSpPr>
          <p:spPr>
            <a:xfrm>
              <a:off x="4943814" y="2624724"/>
              <a:ext cx="2922858" cy="1643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AD55423D-3A33-4FD0-8D87-A53FDF63F645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5089510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Yes</a:t>
              </a:r>
            </a:p>
          </p:txBody>
        </p:sp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0CF4F3ED-72DB-48C6-974F-1F30DC887285}"/>
                </a:ext>
              </a:extLst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6643084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No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E8309E5-1AD0-4B97-B256-E7B8ACF541BB}"/>
                </a:ext>
              </a:extLst>
            </p:cNvPr>
            <p:cNvSpPr txBox="1"/>
            <p:nvPr/>
          </p:nvSpPr>
          <p:spPr>
            <a:xfrm>
              <a:off x="5149755" y="2844931"/>
              <a:ext cx="24656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Do </a:t>
              </a:r>
              <a:r>
                <a:rPr lang="de-DE" sz="1400" dirty="0" err="1"/>
                <a:t>you</a:t>
              </a:r>
              <a:r>
                <a:rPr lang="de-DE" sz="1400" dirty="0"/>
                <a:t> </a:t>
              </a:r>
              <a:r>
                <a:rPr lang="de-DE" sz="1400" dirty="0" err="1"/>
                <a:t>really</a:t>
              </a:r>
              <a:r>
                <a:rPr lang="de-DE" sz="1400" dirty="0"/>
                <a:t> </a:t>
              </a:r>
              <a:r>
                <a:rPr lang="de-DE" sz="1400" dirty="0" err="1"/>
                <a:t>want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delete</a:t>
              </a:r>
              <a:r>
                <a:rPr lang="de-DE" sz="1400" dirty="0"/>
                <a:t> „</a:t>
              </a:r>
              <a:r>
                <a:rPr lang="de-DE" sz="1400" dirty="0" err="1"/>
                <a:t>sit</a:t>
              </a:r>
              <a:r>
                <a:rPr lang="de-DE" sz="1400" dirty="0"/>
                <a:t> </a:t>
              </a:r>
              <a:r>
                <a:rPr lang="de-DE" sz="1400" dirty="0" err="1"/>
                <a:t>amet</a:t>
              </a:r>
              <a:r>
                <a:rPr lang="de-DE" sz="1400" dirty="0"/>
                <a:t>“?</a:t>
              </a: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2591498" y="1194272"/>
            <a:ext cx="5184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2576218" y="5861077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 out of 60 elements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1" y="53176"/>
            <a:ext cx="792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Publications View – Deletion</a:t>
            </a:r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412743" y="666627"/>
            <a:ext cx="1579887" cy="2599738"/>
            <a:chOff x="3886200" y="2629127"/>
            <a:chExt cx="1371600" cy="1555921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2"/>
              <a:ext cx="1371600" cy="144184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Deletion will trigger a confirmation box and wait on user input to proceed with deletion only after user confirms.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No elements can be used except the ones inside the confirmation box.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53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01D15-9942-4457-B89F-77186AB5B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Media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F34E15-701B-454E-ADA7-BA574B893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45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9" name="List">
            <a:extLst>
              <a:ext uri="{FF2B5EF4-FFF2-40B4-BE49-F238E27FC236}">
                <a16:creationId xmlns:a16="http://schemas.microsoft.com/office/drawing/2014/main" id="{B7032760-EE2F-405E-8568-874F75105E4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7ACFA0E7-B1B0-403A-B3CB-00428100CB8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D664B81C-82FA-44D7-8648-AC888E931BFF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E7AE2914-59AD-46FF-B039-15467586B4E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35593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Aliquyam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Daily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F9FF6D4A-5E99-4452-AC7A-4C9BC9185518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CE234970-B084-42A8-B1FE-F94623FCF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92C2564C-73D8-4926-9D52-6F0C808DE1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21BB6034-E51C-46AF-A2CC-C2770ED5E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A0754DC8-E130-4EC6-85E8-E62B1D0250A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Daily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out of 10 elements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A579B4-DCFA-43F8-AD35-AB47BBD53C35}"/>
              </a:ext>
            </a:extLst>
          </p:cNvPr>
          <p:cNvSpPr/>
          <p:nvPr/>
        </p:nvSpPr>
        <p:spPr>
          <a:xfrm>
            <a:off x="2638473" y="1526733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0" y="53176"/>
            <a:ext cx="770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Media View – </a:t>
            </a:r>
            <a:r>
              <a:rPr lang="de-DE" sz="2800" dirty="0" err="1"/>
              <a:t>Presentation</a:t>
            </a:r>
            <a:r>
              <a:rPr lang="de-DE" sz="2800" dirty="0"/>
              <a:t> </a:t>
            </a:r>
            <a:r>
              <a:rPr lang="de-DE" sz="2800" dirty="0" err="1"/>
              <a:t>mode</a:t>
            </a:r>
            <a:endParaRPr lang="de-DE" sz="2800" dirty="0"/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0368455" y="666627"/>
            <a:ext cx="1579887" cy="3306513"/>
            <a:chOff x="3886200" y="2629127"/>
            <a:chExt cx="1371600" cy="3306513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Data can not be changed in this mode.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 has to click on “edit” to edit the selected item.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 has to click on “delete” to delete the selected item.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</a:p>
        </p:txBody>
      </p:sp>
      <p:grpSp>
        <p:nvGrpSpPr>
          <p:cNvPr id="49" name="StickyNote">
            <a:extLst>
              <a:ext uri="{FF2B5EF4-FFF2-40B4-BE49-F238E27FC236}">
                <a16:creationId xmlns:a16="http://schemas.microsoft.com/office/drawing/2014/main" id="{9ECD82BB-D25D-445F-8146-93D0C9455F74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401832" y="666627"/>
            <a:ext cx="1579887" cy="4696943"/>
            <a:chOff x="3886200" y="2629127"/>
            <a:chExt cx="1371600" cy="4696943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1DE85E28-0E7E-4D20-A952-BAA93CB45D12}"/>
                </a:ext>
              </a:extLst>
            </p:cNvPr>
            <p:cNvSpPr/>
            <p:nvPr/>
          </p:nvSpPr>
          <p:spPr>
            <a:xfrm>
              <a:off x="3886200" y="2743200"/>
              <a:ext cx="1371600" cy="458287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Always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visibile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when application is started.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Filter defines the text a mediums name must contain to show the medium inside the list.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Number of found elements is shown at the bottom of the list besides the overall items.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First element of the list is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allways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selected when the view is initialized or filter was changed.</a:t>
              </a:r>
            </a:p>
          </p:txBody>
        </p:sp>
        <p:sp>
          <p:nvSpPr>
            <p:cNvPr id="51" name="Tape">
              <a:extLst>
                <a:ext uri="{FF2B5EF4-FFF2-40B4-BE49-F238E27FC236}">
                  <a16:creationId xmlns:a16="http://schemas.microsoft.com/office/drawing/2014/main" id="{011A5F41-7AE5-460F-95A3-C0312D43AD62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2" name="Content">
            <a:extLst>
              <a:ext uri="{FF2B5EF4-FFF2-40B4-BE49-F238E27FC236}">
                <a16:creationId xmlns:a16="http://schemas.microsoft.com/office/drawing/2014/main" id="{9DC4AE73-FCAA-4000-8C18-0BAE5872250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7260955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66935DDC-3D9A-44D1-92CA-CC3F9A511A5E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540461" y="2153963"/>
            <a:ext cx="846450" cy="96949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Website: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661B2F18-8821-4964-B978-72085EB6B07E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6668222" y="2902058"/>
            <a:ext cx="330288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6686C75-2C2D-4B50-89B2-92F6F7DF51A6}"/>
              </a:ext>
            </a:extLst>
          </p:cNvPr>
          <p:cNvSpPr/>
          <p:nvPr/>
        </p:nvSpPr>
        <p:spPr>
          <a:xfrm>
            <a:off x="6692244" y="2153927"/>
            <a:ext cx="119616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Daily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854E6496-CF67-4A13-BEEF-00B38EE44AC6}"/>
              </a:ext>
            </a:extLst>
          </p:cNvPr>
          <p:cNvSpPr/>
          <p:nvPr/>
        </p:nvSpPr>
        <p:spPr>
          <a:xfrm>
            <a:off x="6662874" y="2506571"/>
            <a:ext cx="170467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www.aliquyam-daily.cz</a:t>
            </a:r>
          </a:p>
        </p:txBody>
      </p:sp>
    </p:spTree>
    <p:extLst>
      <p:ext uri="{BB962C8B-B14F-4D97-AF65-F5344CB8AC3E}">
        <p14:creationId xmlns:p14="http://schemas.microsoft.com/office/powerpoint/2010/main" val="171901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Daily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out of 10 elements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1" y="53176"/>
            <a:ext cx="792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Media View – Edit </a:t>
            </a:r>
            <a:r>
              <a:rPr lang="de-DE" sz="2800" dirty="0" err="1"/>
              <a:t>mode</a:t>
            </a:r>
            <a:endParaRPr lang="de-DE" sz="2800" dirty="0"/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17136" y="666627"/>
            <a:ext cx="1579887" cy="5524746"/>
            <a:chOff x="3886200" y="2629127"/>
            <a:chExt cx="1371600" cy="3306513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Name and publisher has to be entered.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Website can be empty.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Save will save all changes and update the list view. The list view should not be changed before saving.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Cancel will discard all changes.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Edit mode will be left and view will be in presentation mode after Save or Cancel was clicked.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A6761428-8A32-4E45-8970-A630FE9901F4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7223843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</a:p>
        </p:txBody>
      </p:sp>
      <p:grpSp>
        <p:nvGrpSpPr>
          <p:cNvPr id="68" name="List">
            <a:extLst>
              <a:ext uri="{FF2B5EF4-FFF2-40B4-BE49-F238E27FC236}">
                <a16:creationId xmlns:a16="http://schemas.microsoft.com/office/drawing/2014/main" id="{9C6CC040-DFFA-42DD-81A7-603E10439311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69" name="Group 2">
              <a:extLst>
                <a:ext uri="{FF2B5EF4-FFF2-40B4-BE49-F238E27FC236}">
                  <a16:creationId xmlns:a16="http://schemas.microsoft.com/office/drawing/2014/main" id="{3272609D-E828-4E48-8818-DFE3DC0A86A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75" name="Background">
                <a:extLst>
                  <a:ext uri="{FF2B5EF4-FFF2-40B4-BE49-F238E27FC236}">
                    <a16:creationId xmlns:a16="http://schemas.microsoft.com/office/drawing/2014/main" id="{8C499D4E-AA6C-4531-AD01-7B28A99406A2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6" name="Content">
                <a:extLst>
                  <a:ext uri="{FF2B5EF4-FFF2-40B4-BE49-F238E27FC236}">
                    <a16:creationId xmlns:a16="http://schemas.microsoft.com/office/drawing/2014/main" id="{67258E29-A6F8-4BD5-892C-0368307B9DED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35593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Aliquyam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Daily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0" name="Group 3">
              <a:extLst>
                <a:ext uri="{FF2B5EF4-FFF2-40B4-BE49-F238E27FC236}">
                  <a16:creationId xmlns:a16="http://schemas.microsoft.com/office/drawing/2014/main" id="{6121AC1E-0781-4D19-88BD-FEFAB7D5D347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71" name="ScrollBar">
                <a:extLst>
                  <a:ext uri="{FF2B5EF4-FFF2-40B4-BE49-F238E27FC236}">
                    <a16:creationId xmlns:a16="http://schemas.microsoft.com/office/drawing/2014/main" id="{5E04F502-605A-4E3F-8D59-952C7C17167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72" name="Slider">
                <a:extLst>
                  <a:ext uri="{FF2B5EF4-FFF2-40B4-BE49-F238E27FC236}">
                    <a16:creationId xmlns:a16="http://schemas.microsoft.com/office/drawing/2014/main" id="{B66C4654-180E-47CF-BB91-971C0BE1C2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UpArrow">
                <a:extLst>
                  <a:ext uri="{FF2B5EF4-FFF2-40B4-BE49-F238E27FC236}">
                    <a16:creationId xmlns:a16="http://schemas.microsoft.com/office/drawing/2014/main" id="{9BC414D8-8BF8-4F42-80CB-7CB954E2BD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DownArrow">
                <a:extLst>
                  <a:ext uri="{FF2B5EF4-FFF2-40B4-BE49-F238E27FC236}">
                    <a16:creationId xmlns:a16="http://schemas.microsoft.com/office/drawing/2014/main" id="{A5EC90A3-0232-49F7-8F3C-5B4A73E5BEFE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7" name="Rechteck 76">
            <a:extLst>
              <a:ext uri="{FF2B5EF4-FFF2-40B4-BE49-F238E27FC236}">
                <a16:creationId xmlns:a16="http://schemas.microsoft.com/office/drawing/2014/main" id="{321E7708-E185-49FE-A0E2-0A95F5E3716D}"/>
              </a:ext>
            </a:extLst>
          </p:cNvPr>
          <p:cNvSpPr/>
          <p:nvPr/>
        </p:nvSpPr>
        <p:spPr>
          <a:xfrm>
            <a:off x="2631867" y="1530409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7CC895F5-41AC-4D7D-A43A-900D8E96936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540461" y="2153963"/>
            <a:ext cx="846450" cy="96949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Website: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BAC514D7-BF42-4FEA-A997-D53F1CE7AACE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581844" y="2129918"/>
            <a:ext cx="1657137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Daily</a:t>
            </a: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32C1D0DF-0014-47EB-ABB9-068E798FFFE6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581845" y="2502459"/>
            <a:ext cx="165713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www.aliquyam-daily.cz</a:t>
            </a: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914CDEDE-94FB-40F9-A0D5-44448F677AB9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581844" y="2887935"/>
            <a:ext cx="165713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</p:txBody>
      </p:sp>
    </p:spTree>
    <p:extLst>
      <p:ext uri="{BB962C8B-B14F-4D97-AF65-F5344CB8AC3E}">
        <p14:creationId xmlns:p14="http://schemas.microsoft.com/office/powerpoint/2010/main" val="12263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9" name="List">
            <a:extLst>
              <a:ext uri="{FF2B5EF4-FFF2-40B4-BE49-F238E27FC236}">
                <a16:creationId xmlns:a16="http://schemas.microsoft.com/office/drawing/2014/main" id="{B7032760-EE2F-405E-8568-874F75105E4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7ACFA0E7-B1B0-403A-B3CB-00428100CB8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D664B81C-82FA-44D7-8648-AC888E931BFF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E7AE2914-59AD-46FF-B039-15467586B4E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35593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Aliquyam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Daily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F9FF6D4A-5E99-4452-AC7A-4C9BC9185518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CE234970-B084-42A8-B1FE-F94623FCF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92C2564C-73D8-4926-9D52-6F0C808DE1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21BB6034-E51C-46AF-A2CC-C2770ED5E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A0754DC8-E130-4EC6-85E8-E62B1D0250A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Daily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out of 10 elements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A579B4-DCFA-43F8-AD35-AB47BBD53C35}"/>
              </a:ext>
            </a:extLst>
          </p:cNvPr>
          <p:cNvSpPr/>
          <p:nvPr/>
        </p:nvSpPr>
        <p:spPr>
          <a:xfrm>
            <a:off x="2638473" y="1526733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0" y="53176"/>
            <a:ext cx="770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Media View – </a:t>
            </a:r>
            <a:r>
              <a:rPr lang="de-DE" sz="2800" dirty="0" err="1"/>
              <a:t>Presentation</a:t>
            </a:r>
            <a:r>
              <a:rPr lang="de-DE" sz="2800" dirty="0"/>
              <a:t> </a:t>
            </a:r>
            <a:r>
              <a:rPr lang="de-DE" sz="2800" dirty="0" err="1"/>
              <a:t>mode</a:t>
            </a:r>
            <a:endParaRPr lang="de-DE" sz="2800" dirty="0"/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</a:p>
        </p:txBody>
      </p:sp>
      <p:grpSp>
        <p:nvGrpSpPr>
          <p:cNvPr id="49" name="StickyNote">
            <a:extLst>
              <a:ext uri="{FF2B5EF4-FFF2-40B4-BE49-F238E27FC236}">
                <a16:creationId xmlns:a16="http://schemas.microsoft.com/office/drawing/2014/main" id="{9ECD82BB-D25D-445F-8146-93D0C9455F74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01832" y="666627"/>
            <a:ext cx="1579887" cy="2563343"/>
            <a:chOff x="3886200" y="2629127"/>
            <a:chExt cx="1371600" cy="2563343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1DE85E28-0E7E-4D20-A952-BAA93CB45D12}"/>
                </a:ext>
              </a:extLst>
            </p:cNvPr>
            <p:cNvSpPr/>
            <p:nvPr/>
          </p:nvSpPr>
          <p:spPr>
            <a:xfrm>
              <a:off x="3886200" y="2743200"/>
              <a:ext cx="1371600" cy="244927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Deletion will trigger a confirmation box and wait on user input to proceed with deletion only after user confirms.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No elements can be used except the ones inside the confirmation box.</a:t>
              </a:r>
            </a:p>
          </p:txBody>
        </p:sp>
        <p:sp>
          <p:nvSpPr>
            <p:cNvPr id="51" name="Tape">
              <a:extLst>
                <a:ext uri="{FF2B5EF4-FFF2-40B4-BE49-F238E27FC236}">
                  <a16:creationId xmlns:a16="http://schemas.microsoft.com/office/drawing/2014/main" id="{011A5F41-7AE5-460F-95A3-C0312D43AD62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2" name="Content">
            <a:extLst>
              <a:ext uri="{FF2B5EF4-FFF2-40B4-BE49-F238E27FC236}">
                <a16:creationId xmlns:a16="http://schemas.microsoft.com/office/drawing/2014/main" id="{9DC4AE73-FCAA-4000-8C18-0BAE5872250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7260955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66935DDC-3D9A-44D1-92CA-CC3F9A511A5E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540461" y="2153963"/>
            <a:ext cx="846450" cy="96949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Website: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661B2F18-8821-4964-B978-72085EB6B07E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6668222" y="2902058"/>
            <a:ext cx="3302884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6686C75-2C2D-4B50-89B2-92F6F7DF51A6}"/>
              </a:ext>
            </a:extLst>
          </p:cNvPr>
          <p:cNvSpPr/>
          <p:nvPr/>
        </p:nvSpPr>
        <p:spPr>
          <a:xfrm>
            <a:off x="6692244" y="2153927"/>
            <a:ext cx="119616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Daily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854E6496-CF67-4A13-BEEF-00B38EE44AC6}"/>
              </a:ext>
            </a:extLst>
          </p:cNvPr>
          <p:cNvSpPr/>
          <p:nvPr/>
        </p:nvSpPr>
        <p:spPr>
          <a:xfrm>
            <a:off x="6662874" y="2506571"/>
            <a:ext cx="170467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www.aliquyam-daily.cz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243D44A2-476F-4199-91EA-B5ED9DFB824E}"/>
              </a:ext>
            </a:extLst>
          </p:cNvPr>
          <p:cNvGrpSpPr/>
          <p:nvPr/>
        </p:nvGrpSpPr>
        <p:grpSpPr>
          <a:xfrm>
            <a:off x="2641333" y="909866"/>
            <a:ext cx="7218377" cy="5182043"/>
            <a:chOff x="2648852" y="920085"/>
            <a:chExt cx="7218377" cy="5182043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B87362B-E90B-4966-A5BC-5C9BEA33AA0A}"/>
                </a:ext>
              </a:extLst>
            </p:cNvPr>
            <p:cNvSpPr/>
            <p:nvPr/>
          </p:nvSpPr>
          <p:spPr>
            <a:xfrm>
              <a:off x="2648852" y="920085"/>
              <a:ext cx="7218377" cy="5182043"/>
            </a:xfrm>
            <a:prstGeom prst="rect">
              <a:avLst/>
            </a:prstGeom>
            <a:solidFill>
              <a:srgbClr val="A5A5A5">
                <a:alpha val="40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36A28C3-0BE1-4D6A-B487-E6C9D5B55A66}"/>
                </a:ext>
              </a:extLst>
            </p:cNvPr>
            <p:cNvSpPr/>
            <p:nvPr/>
          </p:nvSpPr>
          <p:spPr>
            <a:xfrm>
              <a:off x="4943814" y="2624724"/>
              <a:ext cx="2922858" cy="1643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2BA3B2CA-C424-4A5E-9736-CE4E3F982410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5089510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Yes</a:t>
              </a:r>
            </a:p>
          </p:txBody>
        </p:sp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D28F14A0-3A45-4B50-AAA3-F328A597D06E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6643084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No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79178244-D6C4-4233-9BFA-D80FFF10174F}"/>
                </a:ext>
              </a:extLst>
            </p:cNvPr>
            <p:cNvSpPr txBox="1"/>
            <p:nvPr/>
          </p:nvSpPr>
          <p:spPr>
            <a:xfrm>
              <a:off x="5149755" y="2844931"/>
              <a:ext cx="24656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Do </a:t>
              </a:r>
              <a:r>
                <a:rPr lang="de-DE" sz="1400" dirty="0" err="1"/>
                <a:t>you</a:t>
              </a:r>
              <a:r>
                <a:rPr lang="de-DE" sz="1400" dirty="0"/>
                <a:t> </a:t>
              </a:r>
              <a:r>
                <a:rPr lang="de-DE" sz="1400" dirty="0" err="1"/>
                <a:t>really</a:t>
              </a:r>
              <a:r>
                <a:rPr lang="de-DE" sz="1400" dirty="0"/>
                <a:t> </a:t>
              </a:r>
              <a:r>
                <a:rPr lang="de-DE" sz="1400" dirty="0" err="1"/>
                <a:t>want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delete</a:t>
              </a:r>
              <a:r>
                <a:rPr lang="de-DE" sz="1400" dirty="0"/>
                <a:t> „</a:t>
              </a:r>
              <a:r>
                <a:rPr lang="de-DE" sz="1400" dirty="0" err="1"/>
                <a:t>Aliquyam</a:t>
              </a:r>
              <a:r>
                <a:rPr lang="de-DE" sz="1400" dirty="0"/>
                <a:t> Daily“?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56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0EFBB412-03E7-43DE-B470-911AF2828A0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1F2591D-6C65-45A0-AEDD-C53E72A1EC30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BFA02D61-59A6-473D-B1DE-7E4DBA7CCEE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51C15A1E-C234-4E7E-AE28-6CE44EBC0B0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16C2A52-0EB3-46A8-A76E-F72553D67947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28B2B341-2192-4AB3-B788-445D99C15F5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D9AFB1F2-653A-4AE7-84EB-EA998111929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EAE72E6F-6B20-490A-A036-1FB6C37C1B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51657FB-2132-47A9-95D1-315663F3D2C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7FAD18DE-CB07-4ADD-8C03-8E2C1C130A6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2CF2CA65-8968-4DBB-BEE0-D065A9E0EB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ACC071A-3D04-4466-92A4-78E27BB5F26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3C962E5D-EC73-4304-8BF4-37C2F5E4E021}"/>
              </a:ext>
            </a:extLst>
          </p:cNvPr>
          <p:cNvSpPr/>
          <p:nvPr/>
        </p:nvSpPr>
        <p:spPr>
          <a:xfrm>
            <a:off x="2884785" y="1286059"/>
            <a:ext cx="6838736" cy="4655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Content Area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A657C952-6AF1-49B4-A792-EB0BC11018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24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0EFBB412-03E7-43DE-B470-911AF2828A0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1F2591D-6C65-45A0-AEDD-C53E72A1EC30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BFA02D61-59A6-473D-B1DE-7E4DBA7CCEE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51C15A1E-C234-4E7E-AE28-6CE44EBC0B0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16C2A52-0EB3-46A8-A76E-F72553D67947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28B2B341-2192-4AB3-B788-445D99C15F5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D9AFB1F2-653A-4AE7-84EB-EA998111929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EAE72E6F-6B20-490A-A036-1FB6C37C1B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51657FB-2132-47A9-95D1-315663F3D2C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7FAD18DE-CB07-4ADD-8C03-8E2C1C130A6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2CF2CA65-8968-4DBB-BEE0-D065A9E0EB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ACC071A-3D04-4466-92A4-78E27BB5F26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3C962E5D-EC73-4304-8BF4-37C2F5E4E021}"/>
              </a:ext>
            </a:extLst>
          </p:cNvPr>
          <p:cNvSpPr/>
          <p:nvPr/>
        </p:nvSpPr>
        <p:spPr>
          <a:xfrm>
            <a:off x="2884785" y="1286059"/>
            <a:ext cx="6838736" cy="4655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Content Area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A657C952-6AF1-49B4-A792-EB0BC11018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5" name="FileMenu">
            <a:extLst>
              <a:ext uri="{FF2B5EF4-FFF2-40B4-BE49-F238E27FC236}">
                <a16:creationId xmlns:a16="http://schemas.microsoft.com/office/drawing/2014/main" id="{D2CA4A22-F1E4-451A-B8E6-46CF476C368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49760" y="914372"/>
            <a:ext cx="1388835" cy="1645948"/>
            <a:chOff x="3951265" y="2460940"/>
            <a:chExt cx="1388835" cy="1582540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86F41B4D-DA2D-49E5-90A9-9292B157DEA5}"/>
                </a:ext>
              </a:extLst>
            </p:cNvPr>
            <p:cNvGrpSpPr/>
            <p:nvPr/>
          </p:nvGrpSpPr>
          <p:grpSpPr>
            <a:xfrm>
              <a:off x="3951265" y="2689012"/>
              <a:ext cx="1388835" cy="1354468"/>
              <a:chOff x="144465" y="3547390"/>
              <a:chExt cx="1388835" cy="1665960"/>
            </a:xfrm>
          </p:grpSpPr>
          <p:sp>
            <p:nvSpPr>
              <p:cNvPr id="29" name="Background">
                <a:extLst>
                  <a:ext uri="{FF2B5EF4-FFF2-40B4-BE49-F238E27FC236}">
                    <a16:creationId xmlns:a16="http://schemas.microsoft.com/office/drawing/2014/main" id="{D87791A7-B500-478F-932F-35A9DCDAF20E}"/>
                  </a:ext>
                </a:extLst>
              </p:cNvPr>
              <p:cNvSpPr/>
              <p:nvPr/>
            </p:nvSpPr>
            <p:spPr>
              <a:xfrm>
                <a:off x="144465" y="3547932"/>
                <a:ext cx="1388835" cy="705429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30" name="MenuLine">
                <a:extLst>
                  <a:ext uri="{FF2B5EF4-FFF2-40B4-BE49-F238E27FC236}">
                    <a16:creationId xmlns:a16="http://schemas.microsoft.com/office/drawing/2014/main" id="{42B82FE1-3BD4-428C-8D26-D835C0FBF84E}"/>
                  </a:ext>
                </a:extLst>
              </p:cNvPr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27" name="MenuText">
              <a:extLst>
                <a:ext uri="{FF2B5EF4-FFF2-40B4-BE49-F238E27FC236}">
                  <a16:creationId xmlns:a16="http://schemas.microsoft.com/office/drawing/2014/main" id="{AC5F233F-20E3-4EF6-8512-29EAC9FE2171}"/>
                </a:ext>
              </a:extLst>
            </p:cNvPr>
            <p:cNvSpPr txBox="1"/>
            <p:nvPr/>
          </p:nvSpPr>
          <p:spPr>
            <a:xfrm>
              <a:off x="4230347" y="2677000"/>
              <a:ext cx="1109753" cy="558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Open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Export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Exit</a:t>
              </a:r>
            </a:p>
          </p:txBody>
        </p:sp>
        <p:sp>
          <p:nvSpPr>
            <p:cNvPr id="28" name="FileText">
              <a:extLst>
                <a:ext uri="{FF2B5EF4-FFF2-40B4-BE49-F238E27FC236}">
                  <a16:creationId xmlns:a16="http://schemas.microsoft.com/office/drawing/2014/main" id="{7377E0D3-82F7-4627-87EA-809A5AA1A802}"/>
                </a:ext>
              </a:extLst>
            </p:cNvPr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</a:t>
              </a:r>
            </a:p>
          </p:txBody>
        </p:sp>
      </p:grp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2D963615-1BDC-46A1-9AD7-9F4F7E42A6A8}"/>
              </a:ext>
            </a:extLst>
          </p:cNvPr>
          <p:cNvCxnSpPr>
            <a:cxnSpLocks/>
          </p:cNvCxnSpPr>
          <p:nvPr/>
        </p:nvCxnSpPr>
        <p:spPr>
          <a:xfrm flipV="1">
            <a:off x="2174543" y="1298760"/>
            <a:ext cx="791570" cy="15700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A30C7F7-6172-457D-A582-E4A2B21DC3BC}"/>
              </a:ext>
            </a:extLst>
          </p:cNvPr>
          <p:cNvSpPr txBox="1"/>
          <p:nvPr/>
        </p:nvSpPr>
        <p:spPr>
          <a:xfrm>
            <a:off x="44503" y="852671"/>
            <a:ext cx="25678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Shows a </a:t>
            </a:r>
            <a:r>
              <a:rPr lang="de-DE" dirty="0" err="1"/>
              <a:t>file</a:t>
            </a:r>
            <a:r>
              <a:rPr lang="de-DE" dirty="0"/>
              <a:t> open </a:t>
            </a:r>
            <a:r>
              <a:rPr lang="de-DE" dirty="0" err="1"/>
              <a:t>dialog</a:t>
            </a:r>
            <a:r>
              <a:rPr lang="de-DE" dirty="0"/>
              <a:t>.</a:t>
            </a:r>
          </a:p>
          <a:p>
            <a:r>
              <a:rPr lang="de-DE" dirty="0"/>
              <a:t>Will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endParaRPr lang="de-DE" dirty="0"/>
          </a:p>
          <a:p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and update </a:t>
            </a:r>
          </a:p>
          <a:p>
            <a:r>
              <a:rPr lang="de-DE" dirty="0"/>
              <a:t>Internal </a:t>
            </a:r>
            <a:r>
              <a:rPr lang="de-DE" dirty="0" err="1"/>
              <a:t>information</a:t>
            </a:r>
            <a:r>
              <a:rPr lang="de-DE" dirty="0"/>
              <a:t>.</a:t>
            </a:r>
          </a:p>
          <a:p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a</a:t>
            </a:r>
          </a:p>
          <a:p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hits</a:t>
            </a:r>
            <a:r>
              <a:rPr lang="de-DE" dirty="0"/>
              <a:t> </a:t>
            </a:r>
            <a:r>
              <a:rPr lang="de-DE" dirty="0" err="1"/>
              <a:t>Ctrl</a:t>
            </a:r>
            <a:r>
              <a:rPr lang="de-DE" dirty="0"/>
              <a:t> + L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5C9EF39-2F82-418D-8823-B73A85602E43}"/>
              </a:ext>
            </a:extLst>
          </p:cNvPr>
          <p:cNvSpPr txBox="1"/>
          <p:nvPr/>
        </p:nvSpPr>
        <p:spPr>
          <a:xfrm>
            <a:off x="4481657" y="1602975"/>
            <a:ext cx="2477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Shows a </a:t>
            </a:r>
            <a:r>
              <a:rPr lang="de-DE" dirty="0" err="1"/>
              <a:t>file</a:t>
            </a:r>
            <a:r>
              <a:rPr lang="de-DE" dirty="0"/>
              <a:t> save </a:t>
            </a:r>
            <a:r>
              <a:rPr lang="de-DE" dirty="0" err="1"/>
              <a:t>dialog</a:t>
            </a:r>
            <a:r>
              <a:rPr lang="de-DE" dirty="0"/>
              <a:t>.</a:t>
            </a:r>
          </a:p>
          <a:p>
            <a:r>
              <a:rPr lang="de-DE" dirty="0"/>
              <a:t>Will save </a:t>
            </a:r>
            <a:r>
              <a:rPr lang="de-DE" dirty="0" err="1"/>
              <a:t>data</a:t>
            </a:r>
            <a:r>
              <a:rPr lang="de-DE" dirty="0"/>
              <a:t> in a </a:t>
            </a:r>
            <a:r>
              <a:rPr lang="de-DE" dirty="0" err="1"/>
              <a:t>file</a:t>
            </a:r>
            <a:r>
              <a:rPr lang="de-DE" dirty="0"/>
              <a:t>. </a:t>
            </a:r>
            <a:r>
              <a:rPr lang="de-DE" dirty="0" err="1"/>
              <a:t>Is</a:t>
            </a:r>
            <a:endParaRPr lang="de-DE" dirty="0"/>
          </a:p>
          <a:p>
            <a:r>
              <a:rPr lang="de-DE" dirty="0"/>
              <a:t>Also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a</a:t>
            </a:r>
          </a:p>
          <a:p>
            <a:r>
              <a:rPr lang="de-DE" dirty="0"/>
              <a:t>User </a:t>
            </a:r>
            <a:r>
              <a:rPr lang="de-DE" dirty="0" err="1"/>
              <a:t>hits</a:t>
            </a:r>
            <a:r>
              <a:rPr lang="de-DE" dirty="0"/>
              <a:t> </a:t>
            </a:r>
            <a:r>
              <a:rPr lang="de-DE" dirty="0" err="1"/>
              <a:t>Ctrl</a:t>
            </a:r>
            <a:r>
              <a:rPr lang="de-DE" dirty="0"/>
              <a:t> + S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735E34D-8F02-4B99-86FE-F16CA12D49ED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>
            <a:off x="3483717" y="1479518"/>
            <a:ext cx="997940" cy="7236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23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0EFBB412-03E7-43DE-B470-911AF2828A0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1F2591D-6C65-45A0-AEDD-C53E72A1EC30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BFA02D61-59A6-473D-B1DE-7E4DBA7CCEE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51C15A1E-C234-4E7E-AE28-6CE44EBC0B0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16C2A52-0EB3-46A8-A76E-F72553D67947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28B2B341-2192-4AB3-B788-445D99C15F5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D9AFB1F2-653A-4AE7-84EB-EA998111929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EAE72E6F-6B20-490A-A036-1FB6C37C1B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51657FB-2132-47A9-95D1-315663F3D2C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7FAD18DE-CB07-4ADD-8C03-8E2C1C130A6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2CF2CA65-8968-4DBB-BEE0-D065A9E0EB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ACC071A-3D04-4466-92A4-78E27BB5F26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3C962E5D-EC73-4304-8BF4-37C2F5E4E021}"/>
              </a:ext>
            </a:extLst>
          </p:cNvPr>
          <p:cNvSpPr/>
          <p:nvPr/>
        </p:nvSpPr>
        <p:spPr>
          <a:xfrm>
            <a:off x="2884785" y="1286059"/>
            <a:ext cx="6838736" cy="4655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Content Area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A657C952-6AF1-49B4-A792-EB0BC11018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5" name="FileMenu">
            <a:extLst>
              <a:ext uri="{FF2B5EF4-FFF2-40B4-BE49-F238E27FC236}">
                <a16:creationId xmlns:a16="http://schemas.microsoft.com/office/drawing/2014/main" id="{D2CA4A22-F1E4-451A-B8E6-46CF476C368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170732" y="915945"/>
            <a:ext cx="1388835" cy="1645948"/>
            <a:chOff x="3951265" y="2460940"/>
            <a:chExt cx="1388835" cy="1582540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86F41B4D-DA2D-49E5-90A9-9292B157DEA5}"/>
                </a:ext>
              </a:extLst>
            </p:cNvPr>
            <p:cNvGrpSpPr/>
            <p:nvPr/>
          </p:nvGrpSpPr>
          <p:grpSpPr>
            <a:xfrm>
              <a:off x="3951265" y="2689012"/>
              <a:ext cx="1388835" cy="1354468"/>
              <a:chOff x="144465" y="3547390"/>
              <a:chExt cx="1388835" cy="1665960"/>
            </a:xfrm>
          </p:grpSpPr>
          <p:sp>
            <p:nvSpPr>
              <p:cNvPr id="29" name="Background">
                <a:extLst>
                  <a:ext uri="{FF2B5EF4-FFF2-40B4-BE49-F238E27FC236}">
                    <a16:creationId xmlns:a16="http://schemas.microsoft.com/office/drawing/2014/main" id="{D87791A7-B500-478F-932F-35A9DCDAF20E}"/>
                  </a:ext>
                </a:extLst>
              </p:cNvPr>
              <p:cNvSpPr/>
              <p:nvPr/>
            </p:nvSpPr>
            <p:spPr>
              <a:xfrm>
                <a:off x="144465" y="3547932"/>
                <a:ext cx="1388835" cy="53336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30" name="MenuLine">
                <a:extLst>
                  <a:ext uri="{FF2B5EF4-FFF2-40B4-BE49-F238E27FC236}">
                    <a16:creationId xmlns:a16="http://schemas.microsoft.com/office/drawing/2014/main" id="{42B82FE1-3BD4-428C-8D26-D835C0FBF84E}"/>
                  </a:ext>
                </a:extLst>
              </p:cNvPr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27" name="MenuText">
              <a:extLst>
                <a:ext uri="{FF2B5EF4-FFF2-40B4-BE49-F238E27FC236}">
                  <a16:creationId xmlns:a16="http://schemas.microsoft.com/office/drawing/2014/main" id="{AC5F233F-20E3-4EF6-8512-29EAC9FE2171}"/>
                </a:ext>
              </a:extLst>
            </p:cNvPr>
            <p:cNvSpPr txBox="1"/>
            <p:nvPr/>
          </p:nvSpPr>
          <p:spPr>
            <a:xfrm>
              <a:off x="4230347" y="2677000"/>
              <a:ext cx="1109753" cy="4460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Publications…</a:t>
              </a:r>
            </a:p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Media…</a:t>
              </a:r>
            </a:p>
          </p:txBody>
        </p:sp>
        <p:sp>
          <p:nvSpPr>
            <p:cNvPr id="28" name="FileText">
              <a:extLst>
                <a:ext uri="{FF2B5EF4-FFF2-40B4-BE49-F238E27FC236}">
                  <a16:creationId xmlns:a16="http://schemas.microsoft.com/office/drawing/2014/main" id="{7377E0D3-82F7-4627-87EA-809A5AA1A802}"/>
                </a:ext>
              </a:extLst>
            </p:cNvPr>
            <p:cNvSpPr/>
            <p:nvPr/>
          </p:nvSpPr>
          <p:spPr>
            <a:xfrm>
              <a:off x="3951265" y="2460940"/>
              <a:ext cx="694417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Edit</a:t>
              </a:r>
            </a:p>
          </p:txBody>
        </p:sp>
      </p:grp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61729720-B4DA-49E9-8903-F3ADB95450C9}"/>
              </a:ext>
            </a:extLst>
          </p:cNvPr>
          <p:cNvCxnSpPr/>
          <p:nvPr/>
        </p:nvCxnSpPr>
        <p:spPr>
          <a:xfrm rot="16200000" flipV="1">
            <a:off x="5347980" y="2691215"/>
            <a:ext cx="1045665" cy="787021"/>
          </a:xfrm>
          <a:prstGeom prst="bentConnector3">
            <a:avLst>
              <a:gd name="adj1" fmla="val 112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4BB31427-3175-48F8-9A70-43E2E7D385DA}"/>
              </a:ext>
            </a:extLst>
          </p:cNvPr>
          <p:cNvCxnSpPr>
            <a:cxnSpLocks/>
          </p:cNvCxnSpPr>
          <p:nvPr/>
        </p:nvCxnSpPr>
        <p:spPr>
          <a:xfrm>
            <a:off x="1801504" y="1286059"/>
            <a:ext cx="1648310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8429F96-B290-4018-8016-8E139EFF6F43}"/>
              </a:ext>
            </a:extLst>
          </p:cNvPr>
          <p:cNvSpPr txBox="1"/>
          <p:nvPr/>
        </p:nvSpPr>
        <p:spPr>
          <a:xfrm>
            <a:off x="44503" y="852671"/>
            <a:ext cx="2568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Shows Publications </a:t>
            </a:r>
          </a:p>
          <a:p>
            <a:r>
              <a:rPr lang="de-DE" dirty="0"/>
              <a:t>Details View </a:t>
            </a:r>
          </a:p>
          <a:p>
            <a:r>
              <a:rPr lang="de-DE" dirty="0" err="1"/>
              <a:t>inside</a:t>
            </a:r>
            <a:r>
              <a:rPr lang="de-DE" dirty="0"/>
              <a:t> Main Content Area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2C3E9DB2-B813-4F07-A6AC-8F9842BC5914}"/>
              </a:ext>
            </a:extLst>
          </p:cNvPr>
          <p:cNvCxnSpPr>
            <a:cxnSpLocks/>
          </p:cNvCxnSpPr>
          <p:nvPr/>
        </p:nvCxnSpPr>
        <p:spPr>
          <a:xfrm rot="10800000">
            <a:off x="4267200" y="1492155"/>
            <a:ext cx="1210104" cy="66240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3761E17-D5EB-4CF7-A683-F6143F4CC90D}"/>
              </a:ext>
            </a:extLst>
          </p:cNvPr>
          <p:cNvSpPr txBox="1"/>
          <p:nvPr/>
        </p:nvSpPr>
        <p:spPr>
          <a:xfrm>
            <a:off x="5477302" y="1692894"/>
            <a:ext cx="2568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Shows Media </a:t>
            </a:r>
          </a:p>
          <a:p>
            <a:r>
              <a:rPr lang="de-DE" dirty="0"/>
              <a:t>Details View </a:t>
            </a:r>
          </a:p>
          <a:p>
            <a:r>
              <a:rPr lang="de-DE" dirty="0" err="1"/>
              <a:t>inside</a:t>
            </a:r>
            <a:r>
              <a:rPr lang="de-DE" dirty="0"/>
              <a:t> Main Content Area</a:t>
            </a:r>
          </a:p>
        </p:txBody>
      </p:sp>
    </p:spTree>
    <p:extLst>
      <p:ext uri="{BB962C8B-B14F-4D97-AF65-F5344CB8AC3E}">
        <p14:creationId xmlns:p14="http://schemas.microsoft.com/office/powerpoint/2010/main" val="344339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0EFBB412-03E7-43DE-B470-911AF2828A0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1F2591D-6C65-45A0-AEDD-C53E72A1EC30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BFA02D61-59A6-473D-B1DE-7E4DBA7CCEE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51C15A1E-C234-4E7E-AE28-6CE44EBC0B03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16C2A52-0EB3-46A8-A76E-F72553D67947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28B2B341-2192-4AB3-B788-445D99C15F5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D9AFB1F2-653A-4AE7-84EB-EA998111929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EAE72E6F-6B20-490A-A036-1FB6C37C1B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D51657FB-2132-47A9-95D1-315663F3D2C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7FAD18DE-CB07-4ADD-8C03-8E2C1C130A6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2CF2CA65-8968-4DBB-BEE0-D065A9E0EB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ACC071A-3D04-4466-92A4-78E27BB5F26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3C962E5D-EC73-4304-8BF4-37C2F5E4E021}"/>
              </a:ext>
            </a:extLst>
          </p:cNvPr>
          <p:cNvSpPr/>
          <p:nvPr/>
        </p:nvSpPr>
        <p:spPr>
          <a:xfrm>
            <a:off x="2884785" y="1286059"/>
            <a:ext cx="6838736" cy="4655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 Content Area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A657C952-6AF1-49B4-A792-EB0BC11018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" name="Verbinder: gewinkelt 2">
            <a:extLst>
              <a:ext uri="{FF2B5EF4-FFF2-40B4-BE49-F238E27FC236}">
                <a16:creationId xmlns:a16="http://schemas.microsoft.com/office/drawing/2014/main" id="{61729720-B4DA-49E9-8903-F3ADB95450C9}"/>
              </a:ext>
            </a:extLst>
          </p:cNvPr>
          <p:cNvCxnSpPr/>
          <p:nvPr/>
        </p:nvCxnSpPr>
        <p:spPr>
          <a:xfrm rot="16200000" flipV="1">
            <a:off x="5347980" y="2691215"/>
            <a:ext cx="1045665" cy="787021"/>
          </a:xfrm>
          <a:prstGeom prst="bentConnector3">
            <a:avLst>
              <a:gd name="adj1" fmla="val 112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E9DA2D1-271A-45D3-A36B-E3200ADC079C}"/>
              </a:ext>
            </a:extLst>
          </p:cNvPr>
          <p:cNvGrpSpPr/>
          <p:nvPr/>
        </p:nvGrpSpPr>
        <p:grpSpPr>
          <a:xfrm>
            <a:off x="2641333" y="909866"/>
            <a:ext cx="7218377" cy="5182043"/>
            <a:chOff x="2648852" y="920085"/>
            <a:chExt cx="7218377" cy="5182043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7B6B5B6-B0F9-4C9C-A155-F454FBF26C95}"/>
                </a:ext>
              </a:extLst>
            </p:cNvPr>
            <p:cNvSpPr/>
            <p:nvPr/>
          </p:nvSpPr>
          <p:spPr>
            <a:xfrm>
              <a:off x="2648852" y="920085"/>
              <a:ext cx="7218377" cy="5182043"/>
            </a:xfrm>
            <a:prstGeom prst="rect">
              <a:avLst/>
            </a:prstGeom>
            <a:solidFill>
              <a:srgbClr val="A5A5A5">
                <a:alpha val="40000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73F53CF-F8FD-423E-B601-5918DFA6ED02}"/>
                </a:ext>
              </a:extLst>
            </p:cNvPr>
            <p:cNvSpPr/>
            <p:nvPr/>
          </p:nvSpPr>
          <p:spPr>
            <a:xfrm>
              <a:off x="4943814" y="2624724"/>
              <a:ext cx="2922858" cy="1643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Content">
              <a:extLst>
                <a:ext uri="{FF2B5EF4-FFF2-40B4-BE49-F238E27FC236}">
                  <a16:creationId xmlns:a16="http://schemas.microsoft.com/office/drawing/2014/main" id="{917FEDE0-9FF0-4342-8CE6-3FCB17807C9C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089510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Yes</a:t>
              </a:r>
            </a:p>
          </p:txBody>
        </p:sp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D51A4142-BC19-4B3C-A7AE-99E865C64511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6643084" y="3898900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No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8D25967-EC15-4881-91C9-44E1D6A17718}"/>
                </a:ext>
              </a:extLst>
            </p:cNvPr>
            <p:cNvSpPr txBox="1"/>
            <p:nvPr/>
          </p:nvSpPr>
          <p:spPr>
            <a:xfrm>
              <a:off x="5149755" y="2844931"/>
              <a:ext cx="2465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???</a:t>
              </a:r>
            </a:p>
          </p:txBody>
        </p: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87528918-C983-44AF-9443-EB9E338953C1}"/>
              </a:ext>
            </a:extLst>
          </p:cNvPr>
          <p:cNvSpPr txBox="1"/>
          <p:nvPr/>
        </p:nvSpPr>
        <p:spPr>
          <a:xfrm>
            <a:off x="3821268" y="1628343"/>
            <a:ext cx="5034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Requests</a:t>
            </a:r>
            <a:r>
              <a:rPr lang="de-DE" dirty="0"/>
              <a:t>, </a:t>
            </a:r>
            <a:r>
              <a:rPr lang="de-DE" dirty="0" err="1"/>
              <a:t>confimrations</a:t>
            </a:r>
            <a:r>
              <a:rPr lang="de-DE" dirty="0"/>
              <a:t> and </a:t>
            </a:r>
            <a:r>
              <a:rPr lang="de-DE" dirty="0" err="1"/>
              <a:t>notifcations</a:t>
            </a:r>
            <a:r>
              <a:rPr lang="de-DE" dirty="0"/>
              <a:t> </a:t>
            </a:r>
            <a:r>
              <a:rPr lang="de-DE" dirty="0" err="1"/>
              <a:t>are</a:t>
            </a:r>
            <a:endParaRPr lang="de-DE" dirty="0"/>
          </a:p>
          <a:p>
            <a:pPr algn="ctr"/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modular </a:t>
            </a:r>
            <a:r>
              <a:rPr lang="de-DE" dirty="0" err="1"/>
              <a:t>windows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grayed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pPr algn="ctr"/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762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01D15-9942-4457-B89F-77186AB5B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Publications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F34E15-701B-454E-ADA7-BA574B893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8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9" name="List">
            <a:extLst>
              <a:ext uri="{FF2B5EF4-FFF2-40B4-BE49-F238E27FC236}">
                <a16:creationId xmlns:a16="http://schemas.microsoft.com/office/drawing/2014/main" id="{B7032760-EE2F-405E-8568-874F75105E4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7ACFA0E7-B1B0-403A-B3CB-00428100CB8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D664B81C-82FA-44D7-8648-AC888E931BFF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E7AE2914-59AD-46FF-B039-15467586B4E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3266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Sit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amet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F9FF6D4A-5E99-4452-AC7A-4C9BC9185518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CE234970-B084-42A8-B1FE-F94623FCF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92C2564C-73D8-4926-9D52-6F0C808DE1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21BB6034-E51C-46AF-A2CC-C2770ED5E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A0754DC8-E130-4EC6-85E8-E62B1D0250A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 out of 60 elements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A579B4-DCFA-43F8-AD35-AB47BBD53C35}"/>
              </a:ext>
            </a:extLst>
          </p:cNvPr>
          <p:cNvSpPr/>
          <p:nvPr/>
        </p:nvSpPr>
        <p:spPr>
          <a:xfrm>
            <a:off x="2657661" y="2063096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5217E0C3-8416-406C-BEA4-450954CF725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817839" y="1720480"/>
            <a:ext cx="1313565" cy="170816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Publication date: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Medium: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Comment:</a:t>
            </a: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114E42EB-E95E-48E7-9872-147FB8713822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162809" y="1720480"/>
            <a:ext cx="3302884" cy="337015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2017-12-01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Daily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consetetur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sadipscing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elitr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nonumy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eirmod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tempor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invidunt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labore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dolore magna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erat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voluptua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At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0" y="53176"/>
            <a:ext cx="770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Publications View – </a:t>
            </a:r>
            <a:r>
              <a:rPr lang="de-DE" sz="2800" dirty="0" err="1"/>
              <a:t>Presentation</a:t>
            </a:r>
            <a:r>
              <a:rPr lang="de-DE" sz="2800" dirty="0"/>
              <a:t> </a:t>
            </a:r>
            <a:r>
              <a:rPr lang="de-DE" sz="2800" dirty="0" err="1"/>
              <a:t>mode</a:t>
            </a:r>
            <a:endParaRPr lang="de-DE" sz="2800" dirty="0"/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0368455" y="666627"/>
            <a:ext cx="1579887" cy="3306513"/>
            <a:chOff x="3886200" y="2629127"/>
            <a:chExt cx="1371600" cy="3306513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Data can not be changed in this mode.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 has to click on “edit” to edit the selected item.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 has to click on “delete” to delete the selected item.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</a:p>
        </p:txBody>
      </p:sp>
      <p:grpSp>
        <p:nvGrpSpPr>
          <p:cNvPr id="49" name="StickyNote">
            <a:extLst>
              <a:ext uri="{FF2B5EF4-FFF2-40B4-BE49-F238E27FC236}">
                <a16:creationId xmlns:a16="http://schemas.microsoft.com/office/drawing/2014/main" id="{9ECD82BB-D25D-445F-8146-93D0C9455F74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401832" y="666628"/>
            <a:ext cx="1579887" cy="4637802"/>
            <a:chOff x="3886200" y="2629127"/>
            <a:chExt cx="1371600" cy="3306513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1DE85E28-0E7E-4D20-A952-BAA93CB45D12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Always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visibile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when application is started.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Filter defines the text a title must contain to show the publication inside the list.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Number of found elements is shown at the bottom of the list besides the overall items.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First element of the list is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allways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selected when the view is initialized or filter was changed.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Tape">
              <a:extLst>
                <a:ext uri="{FF2B5EF4-FFF2-40B4-BE49-F238E27FC236}">
                  <a16:creationId xmlns:a16="http://schemas.microsoft.com/office/drawing/2014/main" id="{011A5F41-7AE5-460F-95A3-C0312D43AD62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2" name="Content">
            <a:extLst>
              <a:ext uri="{FF2B5EF4-FFF2-40B4-BE49-F238E27FC236}">
                <a16:creationId xmlns:a16="http://schemas.microsoft.com/office/drawing/2014/main" id="{9DC4AE73-FCAA-4000-8C18-0BAE58722500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7260955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85630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9" name="List">
            <a:extLst>
              <a:ext uri="{FF2B5EF4-FFF2-40B4-BE49-F238E27FC236}">
                <a16:creationId xmlns:a16="http://schemas.microsoft.com/office/drawing/2014/main" id="{B7032760-EE2F-405E-8568-874F75105E4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7ACFA0E7-B1B0-403A-B3CB-00428100CB8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D664B81C-82FA-44D7-8648-AC888E931BFF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E7AE2914-59AD-46FF-B039-15467586B4E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3266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Sit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amet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F9FF6D4A-5E99-4452-AC7A-4C9BC9185518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CE234970-B084-42A8-B1FE-F94623FCF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92C2564C-73D8-4926-9D52-6F0C808DE1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21BB6034-E51C-46AF-A2CC-C2770ED5E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A0754DC8-E130-4EC6-85E8-E62B1D0250A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 out of 60 elements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A579B4-DCFA-43F8-AD35-AB47BBD53C35}"/>
              </a:ext>
            </a:extLst>
          </p:cNvPr>
          <p:cNvSpPr/>
          <p:nvPr/>
        </p:nvSpPr>
        <p:spPr>
          <a:xfrm>
            <a:off x="2657661" y="2063096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5217E0C3-8416-406C-BEA4-450954CF725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817839" y="1720480"/>
            <a:ext cx="1313565" cy="170816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Publication date: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Medium: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Comment: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1" y="53176"/>
            <a:ext cx="792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Publications View – Edit </a:t>
            </a:r>
            <a:r>
              <a:rPr lang="de-DE" sz="2800" dirty="0" err="1"/>
              <a:t>mode</a:t>
            </a:r>
            <a:endParaRPr lang="de-DE" sz="2800" dirty="0"/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17136" y="666627"/>
            <a:ext cx="1579887" cy="5524746"/>
            <a:chOff x="3886200" y="2629127"/>
            <a:chExt cx="1371600" cy="3306513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Title, publication year, comment and medium can be changed.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The selection of a medium will also change the publisher.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It is not possible to change the publisher without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chaning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the medium.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Save will save all changes and update the list view. The list view should not be changed before saving.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Cancel will discard all changes.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Edit mode will be left and view will be in presentation mode after Save or Cancel was clicked.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A6761428-8A32-4E45-8970-A630FE9901F4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7223843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51CD4717-B28E-4251-B560-53116AB07EBF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362766" y="170673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amet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B5EF63A8-BB93-4B95-925D-20C0F00DA44F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341798" y="3211830"/>
            <a:ext cx="3291998" cy="22589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consetetur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sadipscing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elitr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nonumy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eirmod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tempor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invidunt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ut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labore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dolore magna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erat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voluptua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At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grpSp>
        <p:nvGrpSpPr>
          <p:cNvPr id="55" name="DropdownBox">
            <a:extLst>
              <a:ext uri="{FF2B5EF4-FFF2-40B4-BE49-F238E27FC236}">
                <a16:creationId xmlns:a16="http://schemas.microsoft.com/office/drawing/2014/main" id="{F2800CE2-1ABD-4FCE-9F5E-D42452A8E4B4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6362765" y="2466134"/>
            <a:ext cx="1252685" cy="228600"/>
            <a:chOff x="4016824" y="3329200"/>
            <a:chExt cx="1097652" cy="228600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8EE5EF04-37DC-4889-B8FE-4BC73174053B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Aliquyam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Daily</a:t>
              </a:r>
            </a:p>
          </p:txBody>
        </p:sp>
        <p:sp>
          <p:nvSpPr>
            <p:cNvPr id="57" name="DownArrow">
              <a:extLst>
                <a:ext uri="{FF2B5EF4-FFF2-40B4-BE49-F238E27FC236}">
                  <a16:creationId xmlns:a16="http://schemas.microsoft.com/office/drawing/2014/main" id="{32BB0BC4-5B9E-4D0D-8CFF-B434423778B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3CAB07E2-FE61-4637-9860-80E22C9FE818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6289523" y="2820467"/>
            <a:ext cx="9793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</p:txBody>
      </p:sp>
      <p:grpSp>
        <p:nvGrpSpPr>
          <p:cNvPr id="61" name="DatePicker">
            <a:extLst>
              <a:ext uri="{FF2B5EF4-FFF2-40B4-BE49-F238E27FC236}">
                <a16:creationId xmlns:a16="http://schemas.microsoft.com/office/drawing/2014/main" id="{68C1C8E8-2567-447D-9F18-E04E176CDE35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6341798" y="2086432"/>
            <a:ext cx="1431110" cy="228600"/>
            <a:chOff x="3790801" y="3347719"/>
            <a:chExt cx="969299" cy="228600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0B4DC03B-2A84-4BD9-A80B-66352D6B9A6E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2017-12-01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Icon" descr="C:\Users\t-dantay\Documents\First24\calendar1.png">
              <a:extLst>
                <a:ext uri="{FF2B5EF4-FFF2-40B4-BE49-F238E27FC236}">
                  <a16:creationId xmlns:a16="http://schemas.microsoft.com/office/drawing/2014/main" id="{B1BFCF74-741F-4C6B-BE30-44AFEA16DF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69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B656343F-7D6F-4344-912F-476C09321C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574085" y="666627"/>
            <a:ext cx="7366328" cy="5524746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341ED8C2-EE99-4158-8544-F68D6823E40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E5E0E873-19BE-44D1-B84A-41DD2C769F2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2FA7AA4-C578-468F-84C6-C55E53D7ACF4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9987932-3F23-4E7D-BA67-BD9317B991C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3EA4A80-9210-46D4-A391-4CE2F66687E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6BE3402-1B9E-4E90-96BF-1A3D1834FD9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7AAD43FF-5114-4AAE-8DE3-019EF3C9A50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E42D73C-B879-49D4-81B0-B3B9A919B8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DE5A1374-DA0F-404F-8244-96F987C2208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F060446C-39B7-42B5-8789-A47510B49A0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3071117-0723-453C-B6BF-69DCE4FD344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EBBF4431-B791-476A-8CDE-F3B140E4FD7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8852" y="929139"/>
            <a:ext cx="7218377" cy="2012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Edit      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9" name="List">
            <a:extLst>
              <a:ext uri="{FF2B5EF4-FFF2-40B4-BE49-F238E27FC236}">
                <a16:creationId xmlns:a16="http://schemas.microsoft.com/office/drawing/2014/main" id="{B7032760-EE2F-405E-8568-874F75105E43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631867" y="1515837"/>
            <a:ext cx="1651415" cy="4316306"/>
            <a:chOff x="4610405" y="3047458"/>
            <a:chExt cx="1651415" cy="1533690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7ACFA0E7-B1B0-403A-B3CB-00428100CB8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6" name="Background">
                <a:extLst>
                  <a:ext uri="{FF2B5EF4-FFF2-40B4-BE49-F238E27FC236}">
                    <a16:creationId xmlns:a16="http://schemas.microsoft.com/office/drawing/2014/main" id="{D664B81C-82FA-44D7-8648-AC888E931BFF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Content">
                <a:extLst>
                  <a:ext uri="{FF2B5EF4-FFF2-40B4-BE49-F238E27FC236}">
                    <a16:creationId xmlns:a16="http://schemas.microsoft.com/office/drawing/2014/main" id="{E7AE2914-59AD-46FF-B039-15467586B4E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3266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Sit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amet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F9FF6D4A-5E99-4452-AC7A-4C9BC9185518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2" name="ScrollBar">
                <a:extLst>
                  <a:ext uri="{FF2B5EF4-FFF2-40B4-BE49-F238E27FC236}">
                    <a16:creationId xmlns:a16="http://schemas.microsoft.com/office/drawing/2014/main" id="{CE234970-B084-42A8-B1FE-F94623FCF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3" name="Slider">
                <a:extLst>
                  <a:ext uri="{FF2B5EF4-FFF2-40B4-BE49-F238E27FC236}">
                    <a16:creationId xmlns:a16="http://schemas.microsoft.com/office/drawing/2014/main" id="{92C2564C-73D8-4926-9D52-6F0C808DE1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UpArrow">
                <a:extLst>
                  <a:ext uri="{FF2B5EF4-FFF2-40B4-BE49-F238E27FC236}">
                    <a16:creationId xmlns:a16="http://schemas.microsoft.com/office/drawing/2014/main" id="{21BB6034-E51C-46AF-A2CC-C2770ED5E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0619" y="1598406"/>
                <a:ext cx="106000" cy="67913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DownArrow">
                <a:extLst>
                  <a:ext uri="{FF2B5EF4-FFF2-40B4-BE49-F238E27FC236}">
                    <a16:creationId xmlns:a16="http://schemas.microsoft.com/office/drawing/2014/main" id="{A0754DC8-E130-4EC6-85E8-E62B1D0250A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951523"/>
                <a:ext cx="62622" cy="7799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4865775F-924B-4BF6-B52A-CBB295423A62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591498" y="1194272"/>
            <a:ext cx="5582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879862A-C1CA-4A76-8611-5018A3D6CB5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02259" y="120643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8A745A0-7FD6-4CFE-86A0-C7EF03F209EE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18486" y="5853584"/>
            <a:ext cx="15813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 out of 60 elements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8A579B4-DCFA-43F8-AD35-AB47BBD53C35}"/>
              </a:ext>
            </a:extLst>
          </p:cNvPr>
          <p:cNvSpPr/>
          <p:nvPr/>
        </p:nvSpPr>
        <p:spPr>
          <a:xfrm>
            <a:off x="2657661" y="2063096"/>
            <a:ext cx="1488785" cy="187143"/>
          </a:xfrm>
          <a:prstGeom prst="rect">
            <a:avLst/>
          </a:prstGeom>
          <a:solidFill>
            <a:srgbClr val="A5A5A5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5217E0C3-8416-406C-BEA4-450954CF725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817839" y="1720480"/>
            <a:ext cx="1313565" cy="170816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Title: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Publication date: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Medium: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Publisher: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Comment: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F09014F-821A-4A89-927B-9B1625755027}"/>
              </a:ext>
            </a:extLst>
          </p:cNvPr>
          <p:cNvSpPr txBox="1"/>
          <p:nvPr/>
        </p:nvSpPr>
        <p:spPr>
          <a:xfrm>
            <a:off x="181971" y="53176"/>
            <a:ext cx="792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Publications View – Edit </a:t>
            </a:r>
            <a:r>
              <a:rPr lang="de-DE" sz="2800" dirty="0" err="1"/>
              <a:t>mode</a:t>
            </a:r>
            <a:r>
              <a:rPr lang="de-DE" sz="2800" dirty="0"/>
              <a:t> - </a:t>
            </a:r>
            <a:r>
              <a:rPr lang="de-DE" sz="2800" dirty="0" err="1"/>
              <a:t>validation</a:t>
            </a:r>
            <a:endParaRPr lang="de-DE" sz="2800" dirty="0"/>
          </a:p>
        </p:txBody>
      </p:sp>
      <p:grpSp>
        <p:nvGrpSpPr>
          <p:cNvPr id="45" name="StickyNote">
            <a:extLst>
              <a:ext uri="{FF2B5EF4-FFF2-40B4-BE49-F238E27FC236}">
                <a16:creationId xmlns:a16="http://schemas.microsoft.com/office/drawing/2014/main" id="{BA91EF46-CCA5-4A56-B47F-58D19A56AC67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17136" y="666627"/>
            <a:ext cx="1579887" cy="3318519"/>
            <a:chOff x="3886200" y="2629127"/>
            <a:chExt cx="1371600" cy="3306513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11B06036-F26C-49B0-83D4-72214293F17F}"/>
                </a:ext>
              </a:extLst>
            </p:cNvPr>
            <p:cNvSpPr/>
            <p:nvPr/>
          </p:nvSpPr>
          <p:spPr>
            <a:xfrm>
              <a:off x="3886200" y="2743200"/>
              <a:ext cx="1371600" cy="319244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Title is mandatory.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It is not possible to enter any special characters.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Publication data must be a valid date.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Medium an comment can be empty.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Validation occurs when pressing save or during input.</a:t>
              </a:r>
            </a:p>
          </p:txBody>
        </p:sp>
        <p:sp>
          <p:nvSpPr>
            <p:cNvPr id="47" name="Tape">
              <a:extLst>
                <a:ext uri="{FF2B5EF4-FFF2-40B4-BE49-F238E27FC236}">
                  <a16:creationId xmlns:a16="http://schemas.microsoft.com/office/drawing/2014/main" id="{255FE7DA-7E87-4D1A-BABA-8FAD59E47806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AC376215-6513-4E57-8D7D-39A0BBB0679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8527204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A6761428-8A32-4E45-8970-A630FE9901F4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7223843" y="56721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51CD4717-B28E-4251-B560-53116AB07EBF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362766" y="170673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Sit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amet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B5EF63A8-BB93-4B95-925D-20C0F00DA44F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341798" y="3211830"/>
            <a:ext cx="3291998" cy="22589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consetetur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sadipscing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elitr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nonumy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eirmod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tempor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invidunt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ut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labore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dolore magna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aliquyam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erat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voluptua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At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vero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eos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accusam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justo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duo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dolores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rebum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Stet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clita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kasd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gubergren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no sea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takimata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sanctus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Lorem ipsum dolor sit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amet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grpSp>
        <p:nvGrpSpPr>
          <p:cNvPr id="55" name="DropdownBox">
            <a:extLst>
              <a:ext uri="{FF2B5EF4-FFF2-40B4-BE49-F238E27FC236}">
                <a16:creationId xmlns:a16="http://schemas.microsoft.com/office/drawing/2014/main" id="{F2800CE2-1ABD-4FCE-9F5E-D42452A8E4B4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6362765" y="2466134"/>
            <a:ext cx="1252685" cy="228600"/>
            <a:chOff x="4016824" y="3329200"/>
            <a:chExt cx="1097652" cy="228600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8EE5EF04-37DC-4889-B8FE-4BC73174053B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Aliquyam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Daily</a:t>
              </a:r>
            </a:p>
          </p:txBody>
        </p:sp>
        <p:sp>
          <p:nvSpPr>
            <p:cNvPr id="57" name="DownArrow">
              <a:extLst>
                <a:ext uri="{FF2B5EF4-FFF2-40B4-BE49-F238E27FC236}">
                  <a16:creationId xmlns:a16="http://schemas.microsoft.com/office/drawing/2014/main" id="{32BB0BC4-5B9E-4D0D-8CFF-B434423778B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0" name="Content">
            <a:extLst>
              <a:ext uri="{FF2B5EF4-FFF2-40B4-BE49-F238E27FC236}">
                <a16:creationId xmlns:a16="http://schemas.microsoft.com/office/drawing/2014/main" id="{3CAB07E2-FE61-4637-9860-80E22C9FE818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6289523" y="2820467"/>
            <a:ext cx="9793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Dolores Inc.</a:t>
            </a:r>
          </a:p>
        </p:txBody>
      </p:sp>
      <p:grpSp>
        <p:nvGrpSpPr>
          <p:cNvPr id="61" name="DatePicker">
            <a:extLst>
              <a:ext uri="{FF2B5EF4-FFF2-40B4-BE49-F238E27FC236}">
                <a16:creationId xmlns:a16="http://schemas.microsoft.com/office/drawing/2014/main" id="{68C1C8E8-2567-447D-9F18-E04E176CDE35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6341798" y="2086432"/>
            <a:ext cx="1431110" cy="228600"/>
            <a:chOff x="3790801" y="3347719"/>
            <a:chExt cx="969299" cy="228600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0B4DC03B-2A84-4BD9-A80B-66352D6B9A6E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2017-12-01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Icon" descr="C:\Users\t-dantay\Documents\First24\calendar1.png">
              <a:extLst>
                <a:ext uri="{FF2B5EF4-FFF2-40B4-BE49-F238E27FC236}">
                  <a16:creationId xmlns:a16="http://schemas.microsoft.com/office/drawing/2014/main" id="{B1BFCF74-741F-4C6B-BE30-44AFEA16DF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611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0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6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1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4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8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2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Props1.xml><?xml version="1.0" encoding="utf-8"?>
<ds:datastoreItem xmlns:ds="http://schemas.openxmlformats.org/officeDocument/2006/customXml" ds:itemID="{1C290400-708A-4F32-B6CE-889254E6BB2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BE58D0C-2830-4249-A8DE-740FAE27E447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D2CEF5D-900B-4D13-8BB3-3F2FBB8371A1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0414D702-B8A1-4908-83A3-7346D4446B44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2928952C-6CEF-44EB-92AA-1376354F624A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03CD57E2-38C9-4F6B-A49E-1BAA5856DBAC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4E3A0F99-5D41-42CD-ADFF-8D7F226B8324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10945163-6C7B-4EA4-A07E-42768A2D254A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CEB1C125-6106-40BD-9836-04EF08359075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AC2373A1-1AB1-4602-8A6A-0480E21041EF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3C3F21EB-4ACA-44E0-B2C7-170B6288090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6807AD9-FA99-4396-B268-8F5D54ECCB5B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05E9ACCB-10F4-4E4A-865B-263A490C6703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069E0B3F-79AE-4FE8-9553-0BE9C5B697AA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DF613E62-89E5-49BD-8B86-B43B79479696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3A32850D-D4D4-4403-BB0A-828542FD4B3F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7B74AC6A-97B8-4849-9340-303E1C1AE504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231D95D8-1070-4440-83D5-6DCEFFBEDADF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3E5C5B09-179B-4D6D-90E0-E1FC58C05C28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B99204DE-0958-4829-B68E-38983042787A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B43FC713-005D-4510-8107-1E84E6F16CA0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B77AE31D-A2A4-42C1-95A4-5EC1BE73F53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752AF7E-E96B-4F6F-838E-507C5D0047B0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A71871C3-B400-4B1D-8E65-C6A035B92536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B02E87D1-67B4-47D3-A093-1EB92BDCF821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CF80AD5C-F7EF-4812-84A3-81E1D0889592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621A6B95-DD7C-4D2F-A02F-4F505FB3C2D8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2B02A18B-59D7-4A33-80A0-9970E53FF9B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9113EAFC-E473-486D-9A05-18CDD81498C7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09D364F4-B5CE-41CD-9C86-F866BBA6DDBC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9A4F1E23-F475-4BF6-B241-87F9E6A5C227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130E0041-9187-401D-968A-5EE7BE79B7A7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C4DED8DB-1570-4F47-9448-04ABC9B3FE9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3F52C43-64C8-4696-B137-0CED1A8AD725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D6FA17E7-48A0-4834-816F-F209CC087DA9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CBD399AF-34BE-46B7-B03E-5D463F55DB1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5E10392-F138-4775-8CDF-2D37BE1C073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B44F50E-25E8-4532-A170-2D8943792F1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401E635-2C4B-4237-B325-6FE04D00F31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A5DB802-63D2-4D80-A17A-F3BC1D2B2B9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772038A-AD14-4DA4-B313-139504F9C27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B707719-AEF7-45A2-ACBD-B694F20C9FE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03F7A5D-C76B-4088-9A4C-531AC82D4C8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B56C3EA-80E4-43EB-967E-FC1F4075AE8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F22CFB0-2864-42AC-9AD6-EE14E3D0BB1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B6A9ECE-F330-4F9C-9CA8-4ED6E370EB6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E0229EF-F708-4A70-A601-D6FD7AF7719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9529ED8-ECF1-4169-A657-873F7E2D79D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EDD43B89-23A8-4BAF-B32C-3EC659838CD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B42172C-79E0-4D31-98DB-D4B2B95D22D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EEBA7AD-6BD9-4CD8-BDEE-DBD32D9EE9A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BB33E0E-B159-46F1-A66D-AB4E0AAD2E2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11A9357-256A-41F4-AE75-7C855A39E07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E31CF2A-CD40-4CEA-A83E-FBDEFEE0978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C69AB27-8DA4-4794-89F6-0222024A38B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38C4FE6-478D-42B6-A193-5046E734E95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BCD54F3-7312-4574-A273-3F51F0A6756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3429355-A306-4F89-9095-3937594F42D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311A61E5-9466-40A0-9EFC-B8FAA2F4EE9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89553A4-5092-4056-9C58-1EA4C1D0520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8E88D4C-C1AD-4D64-BE80-CF2FAA54AC0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A1CEC6E-37B5-48DE-8530-2E103FE14F7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B3F5897-5870-47A7-89F5-542B80939A2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7C71528-3E29-4D7B-8650-2B98009CEB5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ABCFE82-0004-45BC-B97C-F83338AD5A1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44AA76C-0712-4F96-ABF5-D4724DF8A5E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6263F03-B0D6-46AA-A32D-9CF54A1A081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0127684-3D7A-4EC8-B1E6-CDB692FD7888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CF4D0A2-3E24-4C37-A80A-0F241AF9BBA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9E39582-20FB-40E5-8D7B-3893BFE80B2F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415F925-55B2-4C00-9C22-0B759C9F544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8AABF35-1F4B-47DB-8ED0-17C853FAF05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64331DB-7518-410D-A0D8-5284293AA1E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C5BBA2E-2296-47A0-956B-285D5036D2E5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AD8B322-C12D-4EDB-83F5-2D2FDB6AE03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7135E8E-149E-43E8-8716-7AFFA79ABB8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620F3BE-7409-4020-9C77-14B677CE148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44FE49E-E784-4E46-A759-B7A09CE3D79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1AD4EB6-36EB-418F-9293-1470C3743CBA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08ADF9D-738E-4F16-A242-B4C819E366A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C441ACAD-CE6B-4149-AD4A-61A9122E941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E9E4C9C-FB74-4651-A220-4F322378D8D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EDC6C38-A3CA-4E6E-9C60-33A7C91AA38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1D899A92-8E9D-42C5-98A8-34D89777E9F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B93C5E5-4DC3-46D8-B87C-C98BF555962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426595F-EDB2-4AE5-AFB4-FA54B9A9951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AA07A6C-68DB-4E6F-8087-E327C2426BD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B7D8709-11A8-46E4-996B-59B6309CD08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6CC1AC8-B31A-4401-9BB0-330EB0CB7C4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9B99914-C8A3-4286-92E4-E8A830CA30B8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009DD09-0E91-41FA-93DB-ADE76D45C2E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BBCFD82-ED2F-487D-A675-50CF1EF58F4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2CA110CC-3236-4230-8DFD-46AB2228E665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8B83D7D3-2CCF-447D-B462-D22A3B87D672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334EAFC-0B9F-4FD5-B23C-E7B7F8D50EB7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366A075B-F0BE-4489-9A0D-4A0749BE603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D363D84-0831-44A2-BF7B-30A738B91E7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B93EB85-367C-4534-81B3-669A88F24C03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DBC94CC-B6B0-40F4-8803-60962B1DA9F5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CFAE03B5-3C04-4BF7-AFAE-7B687228501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F429A82E-902C-463F-BCE5-CEACECD98F61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0E24DFF-EBC6-44AC-9493-76161B9E172C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8194725C-0298-40CE-A63D-824BD1F30F6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EC127A49-F407-471A-A80E-5F5EE70EDA4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F38426D-B889-4EFA-8FB8-C767646D5C9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A77469F4-C7CF-49B6-89A1-2216DBF12A35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2BB45811-00AB-47F3-8537-5EAB85FA751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14E57316-B59F-4AC7-ACEB-4EB40FDD8D0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F5209C0-6C38-43D1-B645-38EECC49021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398BD60-31E4-432C-8143-E50754CAC13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E04EABA9-06A3-4E25-AEE6-43791910BBF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A43B68ED-C766-4FB1-940C-87743424070A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0057B20-6B97-47AF-A243-7E46836062E5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7F1D8421-3468-4B1F-A259-94EC128195DE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57462945-5402-4C79-9227-BDFE1CA893F7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F97E8034-E69A-4D44-9148-57DE07E2E2F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62135A7A-6CBC-420C-AE63-12B3AA96B443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7D58A88F-75F8-4AE3-8BDF-30484A04254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14EFB7D1-72EA-42D5-9F35-8D3FFD5498D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5B1239F-6AF3-4C1B-9E68-8DB9B8B0927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41142646-6685-458D-A152-4DDC9DEBBB50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9DE28D0E-DE7B-441F-B413-1337D6D6F6C7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208FB6D1-8CEC-40AC-B779-73F8475BFAF6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9E7BB052-76C8-48EA-A682-8A91C00B30D8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1504E20D-E45B-4CF7-A2C8-A3A7DC7E134C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28E5680E-08E7-4468-A693-3805C176B9A4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6940F956-B60B-4364-AEC7-DD62F6E086AE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4873FA8-5CB3-4DF9-A278-1AEAA42D3260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AF19FD1C-AF38-4695-9E6F-7C89D1DDF47B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1474EF7-9CC3-4023-BC66-024AD3EE889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1261</Words>
  <Application>Microsoft Office PowerPoint</Application>
  <PresentationFormat>Breitbild</PresentationFormat>
  <Paragraphs>277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</vt:lpstr>
      <vt:lpstr>Basic Application Structure &amp; Commands</vt:lpstr>
      <vt:lpstr>PowerPoint-Präsentation</vt:lpstr>
      <vt:lpstr>PowerPoint-Präsentation</vt:lpstr>
      <vt:lpstr>PowerPoint-Präsentation</vt:lpstr>
      <vt:lpstr>PowerPoint-Präsentation</vt:lpstr>
      <vt:lpstr>Publications</vt:lpstr>
      <vt:lpstr>PowerPoint-Präsentation</vt:lpstr>
      <vt:lpstr>PowerPoint-Präsentation</vt:lpstr>
      <vt:lpstr>PowerPoint-Präsentation</vt:lpstr>
      <vt:lpstr>PowerPoint-Präsentation</vt:lpstr>
      <vt:lpstr>Media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Lösch, Hendrik</dc:creator>
  <cp:lastModifiedBy>Lösch, Hendrik</cp:lastModifiedBy>
  <cp:revision>17</cp:revision>
  <dcterms:created xsi:type="dcterms:W3CDTF">2017-11-13T13:41:42Z</dcterms:created>
  <dcterms:modified xsi:type="dcterms:W3CDTF">2017-11-14T16:42:41Z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