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>
        <p:scale>
          <a:sx n="69" d="100"/>
          <a:sy n="69" d="100"/>
        </p:scale>
        <p:origin x="78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C3005-0A5B-46FA-91CF-500CAFE22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8312" y="3115688"/>
            <a:ext cx="6108122" cy="226855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Sistema de Reparto  </a:t>
            </a:r>
            <a:br>
              <a:rPr lang="es-ES" dirty="0"/>
            </a:br>
            <a:r>
              <a:rPr lang="es-ES" dirty="0"/>
              <a:t>“Pizzas </a:t>
            </a:r>
            <a:r>
              <a:rPr lang="es-ES" dirty="0" err="1"/>
              <a:t>Delivery</a:t>
            </a:r>
            <a:r>
              <a:rPr lang="es-ES" dirty="0"/>
              <a:t>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E78A6-52D4-4B78-AB73-85ABBE73A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1787060"/>
            <a:ext cx="5357600" cy="1160213"/>
          </a:xfrm>
        </p:spPr>
        <p:txBody>
          <a:bodyPr/>
          <a:lstStyle/>
          <a:p>
            <a:r>
              <a:rPr lang="es-ES" dirty="0"/>
              <a:t>Proyecto Socioformativo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DB87BF-761A-4ED5-ACC1-32C8B8466EF2}"/>
              </a:ext>
            </a:extLst>
          </p:cNvPr>
          <p:cNvSpPr txBox="1"/>
          <p:nvPr/>
        </p:nvSpPr>
        <p:spPr>
          <a:xfrm>
            <a:off x="1126435" y="5552662"/>
            <a:ext cx="2676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Integrantes :</a:t>
            </a:r>
          </a:p>
          <a:p>
            <a:r>
              <a:rPr lang="es-ES" dirty="0"/>
              <a:t>Alvaro Reynolds </a:t>
            </a:r>
          </a:p>
          <a:p>
            <a:r>
              <a:rPr lang="es-ES" dirty="0"/>
              <a:t>Oscar Delgadillo </a:t>
            </a:r>
          </a:p>
          <a:p>
            <a:r>
              <a:rPr lang="es-ES" dirty="0"/>
              <a:t>Alex </a:t>
            </a:r>
            <a:r>
              <a:rPr lang="es-ES" dirty="0" err="1"/>
              <a:t>Martinez</a:t>
            </a:r>
            <a:endParaRPr lang="es-ES" dirty="0"/>
          </a:p>
        </p:txBody>
      </p:sp>
      <p:pic>
        <p:nvPicPr>
          <p:cNvPr id="6" name="Imagen 5" descr="Imagen que contiene señal&#10;&#10;Descripción generada automáticamente">
            <a:extLst>
              <a:ext uri="{FF2B5EF4-FFF2-40B4-BE49-F238E27FC236}">
                <a16:creationId xmlns:a16="http://schemas.microsoft.com/office/drawing/2014/main" id="{F2D9C48F-B90F-45C4-8DB0-5B792B51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5" y="0"/>
            <a:ext cx="4381220" cy="4381220"/>
          </a:xfrm>
          <a:prstGeom prst="rect">
            <a:avLst/>
          </a:prstGeom>
        </p:spPr>
      </p:pic>
      <p:pic>
        <p:nvPicPr>
          <p:cNvPr id="8" name="Imagen 7" descr="Un sándwich partido a la mitad&#10;&#10;Descripción generada automáticamente">
            <a:extLst>
              <a:ext uri="{FF2B5EF4-FFF2-40B4-BE49-F238E27FC236}">
                <a16:creationId xmlns:a16="http://schemas.microsoft.com/office/drawing/2014/main" id="{9F26EEFC-5AC7-40CA-AED5-9ABFA976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690" y="-1"/>
            <a:ext cx="3272082" cy="2715065"/>
          </a:xfrm>
          <a:prstGeom prst="rect">
            <a:avLst/>
          </a:prstGeom>
        </p:spPr>
      </p:pic>
      <p:pic>
        <p:nvPicPr>
          <p:cNvPr id="10" name="Imagen 9" descr="Imagen que contiene pizza, interior, comida, tabla&#10;&#10;Descripción generada automáticamente">
            <a:extLst>
              <a:ext uri="{FF2B5EF4-FFF2-40B4-BE49-F238E27FC236}">
                <a16:creationId xmlns:a16="http://schemas.microsoft.com/office/drawing/2014/main" id="{1DD5A031-8994-4CE2-8303-E60D12CF2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690" y="4698612"/>
            <a:ext cx="3246894" cy="216324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21E64A6-19A8-4B92-A127-D423BAAC31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417" b="59750" l="19313" r="83313">
                        <a14:foregroundMark x1="19801" y1="42464" x2="19368" y2="44196"/>
                        <a14:foregroundMark x1="24197" y1="60001" x2="26314" y2="59701"/>
                        <a14:foregroundMark x1="29968" y1="56545" x2="31179" y2="54445"/>
                        <a14:foregroundMark x1="22313" y1="39750" x2="20882" y2="40147"/>
                        <a14:foregroundMark x1="38253" y1="50417" x2="38602" y2="52918"/>
                        <a14:foregroundMark x1="49563" y1="54977" x2="50085" y2="55067"/>
                        <a14:foregroundMark x1="43310" y1="53894" x2="47426" y2="54607"/>
                        <a14:foregroundMark x1="61774" y1="54555" x2="63406" y2="54363"/>
                        <a14:foregroundMark x1="54713" y1="55388" x2="56787" y2="55144"/>
                        <a14:foregroundMark x1="72061" y1="54218" x2="72578" y2="54250"/>
                        <a14:foregroundMark x1="67188" y1="53917" x2="67840" y2="53957"/>
                        <a14:foregroundMark x1="80620" y1="46779" x2="78100" y2="44446"/>
                        <a14:foregroundMark x1="33375" y1="44667" x2="33188" y2="43833"/>
                        <a14:foregroundMark x1="33063" y1="43333" x2="33813" y2="44667"/>
                        <a14:foregroundMark x1="42813" y1="49167" x2="44000" y2="48417"/>
                        <a14:foregroundMark x1="43250" y1="49750" x2="44063" y2="48250"/>
                        <a14:foregroundMark x1="43500" y1="48667" x2="44188" y2="48500"/>
                        <a14:foregroundMark x1="71813" y1="44500" x2="72438" y2="45083"/>
                        <a14:backgroundMark x1="81625" y1="45917" x2="82750" y2="61167"/>
                        <a14:backgroundMark x1="75000" y1="53583" x2="82625" y2="53583"/>
                        <a14:backgroundMark x1="73438" y1="44833" x2="73750" y2="59250"/>
                        <a14:backgroundMark x1="74313" y1="57167" x2="74313" y2="57167"/>
                        <a14:backgroundMark x1="74750" y1="54333" x2="80750" y2="54667"/>
                        <a14:backgroundMark x1="83313" y1="47833" x2="82875" y2="51833"/>
                        <a14:backgroundMark x1="80000" y1="53750" x2="80188" y2="53167"/>
                        <a14:backgroundMark x1="79313" y1="53000" x2="81188" y2="53167"/>
                        <a14:backgroundMark x1="81313" y1="58500" x2="80313" y2="59083"/>
                        <a14:backgroundMark x1="80750" y1="57583" x2="83188" y2="57750"/>
                        <a14:backgroundMark x1="73004" y1="44358" x2="73625" y2="50333"/>
                        <a14:backgroundMark x1="72750" y1="41917" x2="72953" y2="43867"/>
                        <a14:backgroundMark x1="73438" y1="44000" x2="78313" y2="44000"/>
                        <a14:backgroundMark x1="71563" y1="44819" x2="40563" y2="44250"/>
                        <a14:backgroundMark x1="40563" y1="44250" x2="40438" y2="51667"/>
                        <a14:backgroundMark x1="44481" y1="47815" x2="45250" y2="47083"/>
                        <a14:backgroundMark x1="40438" y1="51667" x2="42675" y2="49536"/>
                        <a14:backgroundMark x1="45250" y1="47083" x2="46750" y2="48417"/>
                        <a14:backgroundMark x1="39750" y1="53333" x2="41750" y2="53917"/>
                        <a14:backgroundMark x1="41625" y1="53583" x2="42750" y2="54917"/>
                        <a14:backgroundMark x1="41750" y1="52833" x2="43188" y2="56833"/>
                        <a14:backgroundMark x1="39438" y1="54167" x2="39750" y2="53583"/>
                        <a14:backgroundMark x1="39625" y1="52583" x2="39875" y2="53917"/>
                        <a14:backgroundMark x1="48313" y1="47750" x2="48625" y2="59833"/>
                        <a14:backgroundMark x1="45500" y1="50417" x2="44875" y2="50000"/>
                        <a14:backgroundMark x1="52250" y1="50833" x2="52750" y2="50000"/>
                        <a14:backgroundMark x1="54563" y1="55667" x2="54000" y2="56250"/>
                        <a14:backgroundMark x1="50563" y1="50833" x2="51313" y2="56083"/>
                        <a14:backgroundMark x1="52125" y1="55500" x2="54438" y2="55917"/>
                        <a14:backgroundMark x1="58500" y1="48167" x2="58688" y2="55333"/>
                        <a14:backgroundMark x1="58688" y1="55333" x2="59313" y2="48417"/>
                        <a14:backgroundMark x1="59313" y1="48417" x2="59625" y2="55417"/>
                        <a14:backgroundMark x1="59625" y1="55417" x2="59125" y2="52750"/>
                        <a14:backgroundMark x1="60563" y1="53833" x2="61125" y2="57167"/>
                        <a14:backgroundMark x1="56938" y1="55667" x2="57438" y2="54583"/>
                        <a14:backgroundMark x1="56625" y1="55667" x2="57063" y2="55000"/>
                        <a14:backgroundMark x1="64750" y1="49667" x2="64875" y2="53333"/>
                        <a14:backgroundMark x1="63500" y1="54167" x2="65063" y2="54167"/>
                        <a14:backgroundMark x1="64875" y1="53167" x2="66125" y2="54833"/>
                        <a14:backgroundMark x1="63313" y1="54583" x2="63688" y2="54167"/>
                        <a14:backgroundMark x1="67375" y1="50000" x2="67750" y2="49833"/>
                        <a14:backgroundMark x1="70813" y1="50500" x2="71188" y2="58083"/>
                        <a14:backgroundMark x1="71188" y1="58083" x2="71313" y2="58417"/>
                        <a14:backgroundMark x1="69625" y1="52917" x2="67375" y2="53000"/>
                        <a14:backgroundMark x1="36125" y1="40833" x2="37125" y2="70083"/>
                        <a14:backgroundMark x1="36750" y1="44833" x2="39938" y2="43833"/>
                        <a14:backgroundMark x1="36188" y1="42750" x2="41188" y2="44250"/>
                        <a14:backgroundMark x1="37688" y1="44167" x2="37688" y2="50417"/>
                        <a14:backgroundMark x1="26313" y1="40833" x2="26313" y2="48000"/>
                        <a14:backgroundMark x1="27375" y1="42583" x2="29625" y2="41333"/>
                        <a14:backgroundMark x1="28313" y1="42917" x2="30562" y2="41750"/>
                        <a14:backgroundMark x1="33961" y1="44539" x2="34750" y2="45500"/>
                        <a14:backgroundMark x1="31125" y1="41083" x2="33009" y2="43379"/>
                        <a14:backgroundMark x1="31188" y1="54417" x2="34563" y2="48583"/>
                        <a14:backgroundMark x1="34563" y1="48583" x2="34625" y2="46250"/>
                        <a14:backgroundMark x1="34438" y1="47083" x2="34563" y2="48583"/>
                        <a14:backgroundMark x1="22063" y1="39417" x2="23375" y2="39667"/>
                        <a14:backgroundMark x1="20063" y1="58417" x2="23938" y2="60417"/>
                        <a14:backgroundMark x1="28000" y1="59833" x2="27063" y2="59250"/>
                        <a14:backgroundMark x1="27375" y1="60000" x2="30375" y2="57917"/>
                        <a14:backgroundMark x1="28625" y1="58750" x2="28938" y2="57583"/>
                        <a14:backgroundMark x1="26438" y1="60833" x2="26937" y2="59583"/>
                        <a14:backgroundMark x1="23188" y1="49167" x2="23000" y2="45667"/>
                        <a14:backgroundMark x1="20938" y1="51083" x2="20063" y2="48333"/>
                        <a14:backgroundMark x1="25188" y1="53750" x2="27688" y2="51917"/>
                        <a14:backgroundMark x1="27063" y1="56417" x2="30312" y2="54333"/>
                        <a14:backgroundMark x1="21125" y1="40833" x2="21750" y2="41417"/>
                        <a14:backgroundMark x1="34188" y1="46667" x2="34125" y2="47333"/>
                        <a14:backgroundMark x1="32125" y1="48167" x2="32125" y2="48167"/>
                        <a14:backgroundMark x1="32125" y1="48167" x2="32250" y2="47833"/>
                        <a14:backgroundMark x1="29313" y1="47833" x2="29125" y2="46917"/>
                        <a14:backgroundMark x1="32063" y1="48250" x2="32375" y2="47500"/>
                        <a14:backgroundMark x1="31688" y1="48500" x2="33125" y2="47583"/>
                        <a14:backgroundMark x1="29375" y1="44250" x2="29750" y2="44083"/>
                        <a14:backgroundMark x1="19688" y1="45000" x2="20000" y2="44333"/>
                        <a14:backgroundMark x1="19750" y1="44833" x2="19500" y2="43417"/>
                        <a14:backgroundMark x1="19688" y1="44333" x2="19500" y2="45083"/>
                        <a14:backgroundMark x1="19188" y1="44167" x2="19688" y2="44000"/>
                        <a14:backgroundMark x1="18625" y1="47333" x2="18375" y2="55750"/>
                        <a14:backgroundMark x1="20875" y1="58167" x2="19188" y2="56667"/>
                        <a14:backgroundMark x1="26000" y1="60583" x2="30562" y2="57000"/>
                        <a14:backgroundMark x1="30562" y1="57000" x2="30625" y2="57000"/>
                        <a14:backgroundMark x1="27750" y1="59250" x2="25625" y2="60750"/>
                        <a14:backgroundMark x1="23375" y1="40333" x2="25188" y2="41833"/>
                        <a14:backgroundMark x1="19125" y1="40917" x2="19063" y2="40917"/>
                        <a14:backgroundMark x1="19438" y1="40917" x2="20875" y2="40167"/>
                      </a14:backgroundRemoval>
                    </a14:imgEffect>
                  </a14:imgLayer>
                </a14:imgProps>
              </a:ext>
            </a:extLst>
          </a:blip>
          <a:srcRect l="15762" t="31487" r="12186" b="36969"/>
          <a:stretch/>
        </p:blipFill>
        <p:spPr>
          <a:xfrm>
            <a:off x="3709167" y="226584"/>
            <a:ext cx="3109598" cy="102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0FBE3-0578-439B-91C5-4D2D19B0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Introduccion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7B1548-B983-4E15-8989-15C8DAADE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828" y="1764733"/>
            <a:ext cx="7796540" cy="3997828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En la actualidad </a:t>
            </a:r>
            <a:r>
              <a:rPr lang="es-ES" dirty="0" err="1"/>
              <a:t>tode</a:t>
            </a:r>
            <a:r>
              <a:rPr lang="es-ES" dirty="0"/>
              <a:t> el país vive una situación critica por la pandemia del Corona virus (covid19) y la sociedad esta algo restringida y no puede salir como normalmente lo hacia para poder generar recursos y poder alimentarse, actualmente las personas están conectadas a internet  las 24 horas ya sea para comunicarse con sus </a:t>
            </a:r>
            <a:r>
              <a:rPr lang="es-ES" dirty="0" err="1"/>
              <a:t>familiares,trabajar</a:t>
            </a:r>
            <a:r>
              <a:rPr lang="es-ES" dirty="0"/>
              <a:t> desde </a:t>
            </a:r>
            <a:r>
              <a:rPr lang="es-ES" dirty="0" err="1"/>
              <a:t>casa,pasar</a:t>
            </a:r>
            <a:r>
              <a:rPr lang="es-ES" dirty="0"/>
              <a:t> clases virtuales  o divagar en las redes sociales y juegos en </a:t>
            </a:r>
            <a:r>
              <a:rPr lang="es-ES" dirty="0" err="1"/>
              <a:t>linea</a:t>
            </a:r>
            <a:r>
              <a:rPr lang="es-ES" dirty="0"/>
              <a:t>.</a:t>
            </a:r>
          </a:p>
          <a:p>
            <a:r>
              <a:rPr lang="es-ES" dirty="0"/>
              <a:t>La Tecnología tuvo que evolucionar y adaptarse a los días que se vive en todo el mundo y como era de esperarse todas las empresas negocios y todo tipo de trabajos se actualizan y empiezan a adentrarse mas a poner un sitio web para poder seguir en funcionamiento su empresa y en estos días lo que se ve para poder repartir y entregar compras mediante pedidos desde la web es el sistema de </a:t>
            </a:r>
            <a:r>
              <a:rPr lang="es-ES" dirty="0" err="1"/>
              <a:t>entragas</a:t>
            </a:r>
            <a:r>
              <a:rPr lang="es-ES" dirty="0"/>
              <a:t> </a:t>
            </a:r>
            <a:r>
              <a:rPr lang="es-ES" dirty="0" err="1"/>
              <a:t>Deliverys</a:t>
            </a:r>
            <a:r>
              <a:rPr lang="es-E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331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16687-9201-40AD-A95E-1B5D6493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A8BC8B-2BE5-4023-9624-DD856EC58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Los estudiantes de Programación IV de la Universidad Privada Domingo Savio Sede Sucre plantearon como proyecto final de la materia, desarrollar un sistema de reparto online mediante </a:t>
            </a:r>
            <a:r>
              <a:rPr lang="es-BO" dirty="0" err="1"/>
              <a:t>Deliverys</a:t>
            </a:r>
            <a:r>
              <a:rPr lang="es-BO" dirty="0"/>
              <a:t> que permita hacer compras de comida rápida de pizzas y hamburguesas en el cual el cliente elija que ingredientes quiere en su  pedido, visualizar los </a:t>
            </a:r>
            <a:r>
              <a:rPr lang="es-BO" dirty="0" err="1"/>
              <a:t>los</a:t>
            </a:r>
            <a:r>
              <a:rPr lang="es-BO" dirty="0"/>
              <a:t> productos que se ofrece, también podrá el cliente podrá enviar sugerencias de mejora como también una queja a la aplicación web o reclamo por el servicio </a:t>
            </a:r>
            <a:r>
              <a:rPr lang="es-BO" dirty="0" err="1"/>
              <a:t>delivery</a:t>
            </a:r>
            <a:r>
              <a:rPr lang="es-BO" dirty="0"/>
              <a:t>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004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3F077-5DF5-49C2-A939-F9B84CB0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Objetivo General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276AFF-6ADA-433D-AA3B-C7F236B2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028" y="1940291"/>
            <a:ext cx="7796540" cy="3032424"/>
          </a:xfrm>
        </p:spPr>
        <p:txBody>
          <a:bodyPr/>
          <a:lstStyle/>
          <a:p>
            <a:r>
              <a:rPr lang="es-BO" dirty="0"/>
              <a:t>Documentar mediante un manual de uso de la aplicación y desarrollar un Sistema de reparto </a:t>
            </a:r>
            <a:r>
              <a:rPr lang="es-BO" dirty="0" err="1"/>
              <a:t>Delivery</a:t>
            </a:r>
            <a:r>
              <a:rPr lang="es-BO" dirty="0"/>
              <a:t> Online utilizando el </a:t>
            </a:r>
            <a:r>
              <a:rPr lang="es-BO" dirty="0" err="1"/>
              <a:t>framework</a:t>
            </a:r>
            <a:r>
              <a:rPr lang="es-BO" dirty="0"/>
              <a:t> de </a:t>
            </a:r>
            <a:r>
              <a:rPr lang="es-BO" dirty="0" err="1"/>
              <a:t>php</a:t>
            </a:r>
            <a:r>
              <a:rPr lang="es-BO" dirty="0"/>
              <a:t> Laravel. 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4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B99F7-10C1-47D7-9EDF-53EDD16E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Objetivos Específicos 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9D117C-B6A5-4DC3-89A7-F29A43797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BO" dirty="0"/>
              <a:t>Diseñar una interfaz amigable y fácil de usar el usuario (</a:t>
            </a:r>
            <a:r>
              <a:rPr lang="es-BO" dirty="0" err="1"/>
              <a:t>backend</a:t>
            </a:r>
            <a:r>
              <a:rPr lang="es-BO" dirty="0"/>
              <a:t>, </a:t>
            </a:r>
            <a:r>
              <a:rPr lang="es-BO" dirty="0" err="1"/>
              <a:t>Frontend</a:t>
            </a:r>
            <a:r>
              <a:rPr lang="es-BO" dirty="0"/>
              <a:t>) </a:t>
            </a:r>
            <a:endParaRPr lang="es-ES" dirty="0"/>
          </a:p>
          <a:p>
            <a:pPr lvl="0"/>
            <a:r>
              <a:rPr lang="es-BO" dirty="0"/>
              <a:t> </a:t>
            </a:r>
            <a:r>
              <a:rPr lang="es-ES" dirty="0"/>
              <a:t>Permitir al administrador de la web gestionar la base de datos del sistema.</a:t>
            </a:r>
          </a:p>
          <a:p>
            <a:pPr lvl="0"/>
            <a:r>
              <a:rPr lang="es-ES_tradnl" dirty="0"/>
              <a:t>Crear una base de datos que permite almacenar los datos de pedidos.</a:t>
            </a:r>
            <a:endParaRPr lang="es-ES" dirty="0"/>
          </a:p>
          <a:p>
            <a:pPr lvl="0"/>
            <a:r>
              <a:rPr lang="es-ES_tradnl" dirty="0"/>
              <a:t> Realiza un manual de usuario y un manual técnico para el uso correcto de la aplicación Web.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01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E19AA-9262-452C-90E4-8A74D0B8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AFF42-2194-4C12-A2AA-0A99B1A1A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BO" dirty="0"/>
              <a:t>lenguaje de Programación PHP</a:t>
            </a:r>
            <a:endParaRPr lang="es-ES" dirty="0"/>
          </a:p>
          <a:p>
            <a:pPr lvl="0"/>
            <a:r>
              <a:rPr lang="es-BO" dirty="0"/>
              <a:t>Framework </a:t>
            </a:r>
            <a:r>
              <a:rPr lang="es-BO" dirty="0" err="1"/>
              <a:t>laravel</a:t>
            </a:r>
            <a:r>
              <a:rPr lang="es-BO" dirty="0"/>
              <a:t> 6.0(“Pizzas </a:t>
            </a:r>
            <a:r>
              <a:rPr lang="es-BO" dirty="0" err="1"/>
              <a:t>Delivery</a:t>
            </a:r>
            <a:r>
              <a:rPr lang="es-BO" dirty="0"/>
              <a:t>”)</a:t>
            </a:r>
            <a:endParaRPr lang="es-ES" dirty="0"/>
          </a:p>
          <a:p>
            <a:pPr lvl="0"/>
            <a:r>
              <a:rPr lang="es-BO" dirty="0"/>
              <a:t>Editor de </a:t>
            </a:r>
            <a:r>
              <a:rPr lang="es-BO" dirty="0" err="1"/>
              <a:t>Codigo</a:t>
            </a:r>
            <a:r>
              <a:rPr lang="es-BO" dirty="0"/>
              <a:t> ( </a:t>
            </a:r>
            <a:r>
              <a:rPr lang="es-BO" b="1" u="sng" dirty="0" err="1"/>
              <a:t>Atom</a:t>
            </a:r>
            <a:r>
              <a:rPr lang="es-BO" dirty="0"/>
              <a:t>)</a:t>
            </a:r>
            <a:endParaRPr lang="es-ES" dirty="0"/>
          </a:p>
          <a:p>
            <a:pPr lvl="0"/>
            <a:r>
              <a:rPr lang="es-BO" dirty="0" err="1"/>
              <a:t>Lucidchart</a:t>
            </a:r>
            <a:r>
              <a:rPr lang="es-BO" dirty="0"/>
              <a:t> y Visio (Diagramas de casos de Uso, Diagrama ER)</a:t>
            </a:r>
            <a:endParaRPr lang="es-ES" dirty="0"/>
          </a:p>
          <a:p>
            <a:pPr lvl="0"/>
            <a:r>
              <a:rPr lang="es-BO" dirty="0"/>
              <a:t>Photoshop y Balsamiq (Bocetos y Logo “Pizzas </a:t>
            </a:r>
            <a:r>
              <a:rPr lang="es-BO" dirty="0" err="1"/>
              <a:t>Delivery</a:t>
            </a:r>
            <a:r>
              <a:rPr lang="es-BO" dirty="0"/>
              <a:t>”) 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500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A6501-7035-4FD8-A23D-BF90A569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2" y="540770"/>
            <a:ext cx="9945859" cy="1077229"/>
          </a:xfrm>
        </p:spPr>
        <p:txBody>
          <a:bodyPr/>
          <a:lstStyle/>
          <a:p>
            <a:r>
              <a:rPr lang="es-ES" dirty="0"/>
              <a:t>Presentando la aplicación web Pizzas </a:t>
            </a:r>
            <a:r>
              <a:rPr lang="es-ES" dirty="0" err="1"/>
              <a:t>Delivery</a:t>
            </a:r>
            <a:r>
              <a:rPr lang="es-ES" dirty="0"/>
              <a:t>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57AC9E8-DC0D-4C56-A9ED-9F12DC2CB6A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8399" b="1"/>
          <a:stretch/>
        </p:blipFill>
        <p:spPr bwMode="auto">
          <a:xfrm>
            <a:off x="1402078" y="1308294"/>
            <a:ext cx="9945859" cy="50089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1244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0F1B660-073F-45E8-A8BE-7A4004515B5C}"/>
              </a:ext>
            </a:extLst>
          </p:cNvPr>
          <p:cNvSpPr/>
          <p:nvPr/>
        </p:nvSpPr>
        <p:spPr>
          <a:xfrm rot="20100385">
            <a:off x="1563757" y="2743200"/>
            <a:ext cx="79248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3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389063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{548AF8DA-2479-40D0-946E-3D2A7454FDF4}tf16401375</Template>
  <TotalTime>103</TotalTime>
  <Words>399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Sistema de Reparto   “Pizzas Delivery”</vt:lpstr>
      <vt:lpstr>Introduccion</vt:lpstr>
      <vt:lpstr>Planteamiento del Problema</vt:lpstr>
      <vt:lpstr>Objetivo General </vt:lpstr>
      <vt:lpstr>Objetivos Específicos  </vt:lpstr>
      <vt:lpstr>Herramientas   </vt:lpstr>
      <vt:lpstr>Presentando la aplicación web Pizzas Delivery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Reparto   “Pizzas Delivery”</dc:title>
  <dc:creator>Alvaro Brocks Vz19</dc:creator>
  <cp:lastModifiedBy>Alvaro Brocks Vz19</cp:lastModifiedBy>
  <cp:revision>7</cp:revision>
  <dcterms:created xsi:type="dcterms:W3CDTF">2020-07-30T00:06:18Z</dcterms:created>
  <dcterms:modified xsi:type="dcterms:W3CDTF">2020-07-30T01:49:19Z</dcterms:modified>
</cp:coreProperties>
</file>