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6" userDrawn="1">
          <p15:clr>
            <a:srgbClr val="A4A3A4"/>
          </p15:clr>
        </p15:guide>
        <p15:guide id="2" pos="7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974"/>
    <p:restoredTop sz="94640"/>
  </p:normalViewPr>
  <p:slideViewPr>
    <p:cSldViewPr snapToGrid="0" snapToObjects="1" showGuides="1">
      <p:cViewPr>
        <p:scale>
          <a:sx n="177" d="100"/>
          <a:sy n="177" d="100"/>
        </p:scale>
        <p:origin x="2248" y="920"/>
      </p:cViewPr>
      <p:guideLst>
        <p:guide orient="horz" pos="4296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1C7F-AD9D-F32C-E3CA-504C59871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C3FB0-1D61-A66C-AED7-9454492CF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13BC-4823-707F-3DA5-A96FEA15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4646A-CC7B-0D47-7136-8639DBD1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54A1-AFFE-3064-7EFC-5A350512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9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6472-81B3-36C0-CDBF-5F8FCE6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7BFB4-E617-7D46-3372-BC36B6219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77E6-2B41-BD2B-C432-15BE2230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D54FA-B84D-B9CD-C434-4FE18088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DB632-3701-8312-504D-A2398ECE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8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1385F-ABB1-B587-8333-27EEC6886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F647C-A335-D87A-EEBC-42B7E23FB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83BA-4906-73C2-952E-F30AC070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5792A-8A6E-A16E-BEE7-83106F54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34E5-773A-C96A-17A5-F431C7DA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6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9C5B-0206-D966-14C9-1105BC9D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077F-5585-9159-8B7E-2FD4002E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C890F-819A-89EC-2CE5-A149BDB1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3C9C-14EE-9988-E2AE-0C5062E8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A6F75-4F30-4745-6B35-B641EFEA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0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E340-CCB7-B0C0-8563-BDB7DFB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14B31-45F4-8D73-39D9-00594DF84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853A-EDC7-4FE4-2E6B-761734C5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C478-CDDA-F9F8-6215-C1698FE8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9B22A-3EA2-2023-2695-DD751647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6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F65B-D203-A8AE-4EAC-DC6A1D9D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1E0FC-E939-C8F6-39C0-B9D6B7F3C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ABCC3-9C32-51F7-6F98-B43FE5C2A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344C0-3A1F-314C-4BB3-4FBF4D0C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16F9C-CFB8-D5A3-1194-0CC891F2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5C164-CE9A-9810-2388-260CD085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3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CC7D-09DE-219F-0686-53940DFD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44690-4685-1F61-F3AB-6182DC9D4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F2DB2-FBDD-814C-AA13-DBB242C73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D7F09-1A53-BB43-1380-9C46D65D2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80DFF-C1E4-9B84-89F9-F12CC9572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1D36C-6B47-B404-C990-92251198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35E04-4E0A-562D-45CD-EB09A7B0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72504-03F7-36D0-A7F2-078E8236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6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9815-2CCF-5E5C-8305-713DBB0E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64DBB-A8DC-D28F-CDE4-33307974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BAD4E-C985-5518-6433-E775E70E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0BE56-C990-4B71-3351-804E3C25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B8666-2D56-06A9-F9F7-1B9539CF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03DFE-51D1-3EE8-1199-BF7094EF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0ABAB-2B5E-C13E-EB7C-3A115D36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0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2FCA-872D-B908-BE06-8C790E5A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30A6A-AC91-F5BA-1262-EAE76909A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718D0-D3B6-D070-2C08-168E6CE55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CFC1C-F7A9-A677-E57D-C778B652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9AC14-2331-0D4A-9B20-A6AE3BAB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E9225-D753-3378-27FD-CCE8F655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96B9-403A-2FC9-C9FA-88421C61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24F1E-F6FB-1035-8004-380FAAD88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C14FA-A16E-F050-6D27-7035ACB07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61D49-C254-929E-6B2A-1DE2C24A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72C-B5DB-EC47-BDAE-427966AD6903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49944-6E77-94A6-73B8-6ABE943C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A463E-8086-5A35-0837-3504807E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6E449-A2C9-2E22-9BE1-6ADF2F44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B195F-CB43-1A63-D236-ABEE5B5C9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53D60-B1F4-2976-34D0-B3014E14A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A72C-B5DB-EC47-BDAE-427966AD6903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78964-C980-6A7E-9E72-40AD1156E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D35F-7F33-7B27-A1EC-B1BE55660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5E8CB-860E-EE4A-B5E6-C6D3C0582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1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0EA068C-815C-0631-6E72-05C735E83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87642"/>
              </p:ext>
            </p:extLst>
          </p:nvPr>
        </p:nvGraphicFramePr>
        <p:xfrm>
          <a:off x="6581563" y="3921152"/>
          <a:ext cx="3019637" cy="1419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66">
                  <a:extLst>
                    <a:ext uri="{9D8B030D-6E8A-4147-A177-3AD203B41FA5}">
                      <a16:colId xmlns:a16="http://schemas.microsoft.com/office/drawing/2014/main" val="3170701776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2131725439"/>
                    </a:ext>
                  </a:extLst>
                </a:gridCol>
              </a:tblGrid>
              <a:tr h="354987">
                <a:tc>
                  <a:txBody>
                    <a:bodyPr/>
                    <a:lstStyle/>
                    <a:p>
                      <a:r>
                        <a:rPr lang="en-US" sz="1400" b="1" dirty="0"/>
                        <a:t>line 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lineItem.description.value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223678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Mouse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185848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HDMI Adapter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17615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Shipping Cost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56522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42770ED-70D1-B53F-47E0-BC777A46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56" y="0"/>
            <a:ext cx="5511644" cy="6858000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076B72F-9423-231F-639E-A5B454BA0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18040"/>
              </p:ext>
            </p:extLst>
          </p:nvPr>
        </p:nvGraphicFramePr>
        <p:xfrm>
          <a:off x="5344886" y="1163334"/>
          <a:ext cx="4256314" cy="721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851">
                  <a:extLst>
                    <a:ext uri="{9D8B030D-6E8A-4147-A177-3AD203B41FA5}">
                      <a16:colId xmlns:a16="http://schemas.microsoft.com/office/drawing/2014/main" val="2574668722"/>
                    </a:ext>
                  </a:extLst>
                </a:gridCol>
                <a:gridCol w="1858584">
                  <a:extLst>
                    <a:ext uri="{9D8B030D-6E8A-4147-A177-3AD203B41FA5}">
                      <a16:colId xmlns:a16="http://schemas.microsoft.com/office/drawing/2014/main" val="1723607534"/>
                    </a:ext>
                  </a:extLst>
                </a:gridCol>
                <a:gridCol w="1637879">
                  <a:extLst>
                    <a:ext uri="{9D8B030D-6E8A-4147-A177-3AD203B41FA5}">
                      <a16:colId xmlns:a16="http://schemas.microsoft.com/office/drawing/2014/main" val="1129438394"/>
                    </a:ext>
                  </a:extLst>
                </a:gridCol>
              </a:tblGrid>
              <a:tr h="360871">
                <a:tc>
                  <a:txBody>
                    <a:bodyPr/>
                    <a:lstStyle/>
                    <a:p>
                      <a:r>
                        <a:rPr lang="en-US" sz="1400" b="1" dirty="0"/>
                        <a:t>invoice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vendorName.value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invoiceDate.value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37972"/>
                  </a:ext>
                </a:extLst>
              </a:tr>
              <a:tr h="36087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Example IT Vendor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2020-02-32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760791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6A9E019B-2421-176D-08C4-B193798DF2E6}"/>
              </a:ext>
            </a:extLst>
          </p:cNvPr>
          <p:cNvSpPr/>
          <p:nvPr/>
        </p:nvSpPr>
        <p:spPr>
          <a:xfrm>
            <a:off x="4822166" y="414068"/>
            <a:ext cx="315991" cy="2220275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9A97CFF-5027-8A05-9D23-5A24D128133C}"/>
              </a:ext>
            </a:extLst>
          </p:cNvPr>
          <p:cNvSpPr/>
          <p:nvPr/>
        </p:nvSpPr>
        <p:spPr>
          <a:xfrm>
            <a:off x="6096000" y="3024739"/>
            <a:ext cx="315991" cy="3212775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2EC69-DB96-1184-56A9-B8CF431F219C}"/>
              </a:ext>
            </a:extLst>
          </p:cNvPr>
          <p:cNvSpPr txBox="1"/>
          <p:nvPr/>
        </p:nvSpPr>
        <p:spPr>
          <a:xfrm>
            <a:off x="5239634" y="792000"/>
            <a:ext cx="22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DataFrame invoices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0557F-1A4B-E0F2-198A-F6A90A699501}"/>
              </a:ext>
            </a:extLst>
          </p:cNvPr>
          <p:cNvSpPr txBox="1"/>
          <p:nvPr/>
        </p:nvSpPr>
        <p:spPr>
          <a:xfrm>
            <a:off x="6479234" y="3554194"/>
            <a:ext cx="22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DataFrame line items</a:t>
            </a:r>
          </a:p>
        </p:txBody>
      </p:sp>
    </p:spTree>
    <p:extLst>
      <p:ext uri="{BB962C8B-B14F-4D97-AF65-F5344CB8AC3E}">
        <p14:creationId xmlns:p14="http://schemas.microsoft.com/office/powerpoint/2010/main" val="395607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Schmidt, Lisa</dc:creator>
  <cp:lastModifiedBy>Schmidt, Lisa</cp:lastModifiedBy>
  <cp:revision>2</cp:revision>
  <dcterms:created xsi:type="dcterms:W3CDTF">2022-05-13T09:16:21Z</dcterms:created>
  <dcterms:modified xsi:type="dcterms:W3CDTF">2022-05-13T13:07:00Z</dcterms:modified>
</cp:coreProperties>
</file>