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64A"/>
    <a:srgbClr val="F3873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75D06-083A-4EC2-BF08-730C46C059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90C722-4F3B-4CF1-922A-D7A33D830895}">
      <dgm:prSet phldrT="[Text]"/>
      <dgm:spPr/>
      <dgm:t>
        <a:bodyPr/>
        <a:lstStyle/>
        <a:p>
          <a:r>
            <a:rPr lang="en-US" dirty="0" smtClean="0"/>
            <a:t>AFCENT</a:t>
          </a:r>
          <a:endParaRPr lang="en-US" dirty="0"/>
        </a:p>
      </dgm:t>
    </dgm:pt>
    <dgm:pt modelId="{4DFD23BA-51B1-4EF3-9C47-94C7B9B2CEB7}" type="parTrans" cxnId="{CC3F97FF-C6E7-4A34-9E10-FE39EF3CEE43}">
      <dgm:prSet/>
      <dgm:spPr/>
      <dgm:t>
        <a:bodyPr/>
        <a:lstStyle/>
        <a:p>
          <a:endParaRPr lang="en-US"/>
        </a:p>
      </dgm:t>
    </dgm:pt>
    <dgm:pt modelId="{F57A7EBF-6E3B-4742-B822-2AA4E8A5F5B8}" type="sibTrans" cxnId="{CC3F97FF-C6E7-4A34-9E10-FE39EF3CEE43}">
      <dgm:prSet/>
      <dgm:spPr/>
      <dgm:t>
        <a:bodyPr/>
        <a:lstStyle/>
        <a:p>
          <a:endParaRPr lang="en-US"/>
        </a:p>
      </dgm:t>
    </dgm:pt>
    <dgm:pt modelId="{B093CA64-1416-422E-8BA6-3805F3319688}">
      <dgm:prSet phldrT="[Text]"/>
      <dgm:spPr/>
      <dgm:t>
        <a:bodyPr/>
        <a:lstStyle/>
        <a:p>
          <a:r>
            <a:rPr lang="en-US" dirty="0" smtClean="0"/>
            <a:t>NORTHAG</a:t>
          </a:r>
          <a:endParaRPr lang="en-US" dirty="0"/>
        </a:p>
      </dgm:t>
    </dgm:pt>
    <dgm:pt modelId="{5722210E-09E6-4B90-9090-874E4203F02F}" type="parTrans" cxnId="{CB58E0AC-F854-4A89-B810-2B4B4825DFC5}">
      <dgm:prSet/>
      <dgm:spPr/>
      <dgm:t>
        <a:bodyPr/>
        <a:lstStyle/>
        <a:p>
          <a:endParaRPr lang="en-US"/>
        </a:p>
      </dgm:t>
    </dgm:pt>
    <dgm:pt modelId="{91298C3A-F990-4D48-8D8B-CEE11C2A3FDC}" type="sibTrans" cxnId="{CB58E0AC-F854-4A89-B810-2B4B4825DFC5}">
      <dgm:prSet/>
      <dgm:spPr/>
      <dgm:t>
        <a:bodyPr/>
        <a:lstStyle/>
        <a:p>
          <a:endParaRPr lang="en-US"/>
        </a:p>
      </dgm:t>
    </dgm:pt>
    <dgm:pt modelId="{80912FB0-80B2-4E01-971A-B70B4E22B6AF}">
      <dgm:prSet phldrT="[Text]"/>
      <dgm:spPr/>
      <dgm:t>
        <a:bodyPr/>
        <a:lstStyle/>
        <a:p>
          <a:r>
            <a:rPr lang="en-US" dirty="0" smtClean="0"/>
            <a:t>CENTAG</a:t>
          </a:r>
          <a:endParaRPr lang="en-US" dirty="0"/>
        </a:p>
      </dgm:t>
    </dgm:pt>
    <dgm:pt modelId="{D01BE54D-F626-47A9-9BEB-386EE795F49D}" type="parTrans" cxnId="{819C0D58-A91C-46A2-966D-805EEF189E73}">
      <dgm:prSet/>
      <dgm:spPr/>
      <dgm:t>
        <a:bodyPr/>
        <a:lstStyle/>
        <a:p>
          <a:endParaRPr lang="en-US"/>
        </a:p>
      </dgm:t>
    </dgm:pt>
    <dgm:pt modelId="{816A4304-EF64-446D-B1CD-392CC96C7030}" type="sibTrans" cxnId="{819C0D58-A91C-46A2-966D-805EEF189E73}">
      <dgm:prSet/>
      <dgm:spPr/>
      <dgm:t>
        <a:bodyPr/>
        <a:lstStyle/>
        <a:p>
          <a:endParaRPr lang="en-US"/>
        </a:p>
      </dgm:t>
    </dgm:pt>
    <dgm:pt modelId="{64501FCC-0C31-4991-BFC2-77E04E2B9D8F}">
      <dgm:prSet phldrT="[Text]"/>
      <dgm:spPr/>
      <dgm:t>
        <a:bodyPr/>
        <a:lstStyle/>
        <a:p>
          <a:r>
            <a:rPr lang="en-US" dirty="0" smtClean="0"/>
            <a:t>II German</a:t>
          </a:r>
          <a:endParaRPr lang="en-US" dirty="0"/>
        </a:p>
      </dgm:t>
    </dgm:pt>
    <dgm:pt modelId="{5D0C7118-E904-4C07-BD15-86E7184505E7}" type="parTrans" cxnId="{541880C5-E81D-49ED-A99B-BE257C3ABAD0}">
      <dgm:prSet/>
      <dgm:spPr/>
      <dgm:t>
        <a:bodyPr/>
        <a:lstStyle/>
        <a:p>
          <a:endParaRPr lang="en-US"/>
        </a:p>
      </dgm:t>
    </dgm:pt>
    <dgm:pt modelId="{52729B3E-0C29-448F-B9CC-97AAD71F0759}" type="sibTrans" cxnId="{541880C5-E81D-49ED-A99B-BE257C3ABAD0}">
      <dgm:prSet/>
      <dgm:spPr/>
      <dgm:t>
        <a:bodyPr/>
        <a:lstStyle/>
        <a:p>
          <a:endParaRPr lang="en-US"/>
        </a:p>
      </dgm:t>
    </dgm:pt>
    <dgm:pt modelId="{8346F126-F332-4AE1-9D02-A0D8F8E3F470}">
      <dgm:prSet phldrT="[Text]"/>
      <dgm:spPr/>
      <dgm:t>
        <a:bodyPr/>
        <a:lstStyle/>
        <a:p>
          <a:r>
            <a:rPr lang="en-US" dirty="0" smtClean="0"/>
            <a:t>III German</a:t>
          </a:r>
          <a:endParaRPr lang="en-US" dirty="0"/>
        </a:p>
      </dgm:t>
    </dgm:pt>
    <dgm:pt modelId="{CDCC8DE0-6D1A-4879-80B9-889A0A9F1FA8}" type="parTrans" cxnId="{CD3634F4-67D8-44D9-8D1D-9FFA9F1EC999}">
      <dgm:prSet/>
      <dgm:spPr/>
      <dgm:t>
        <a:bodyPr/>
        <a:lstStyle/>
        <a:p>
          <a:endParaRPr lang="en-US"/>
        </a:p>
      </dgm:t>
    </dgm:pt>
    <dgm:pt modelId="{17156BC9-249C-480B-AE77-A8E8D93DC573}" type="sibTrans" cxnId="{CD3634F4-67D8-44D9-8D1D-9FFA9F1EC999}">
      <dgm:prSet/>
      <dgm:spPr/>
      <dgm:t>
        <a:bodyPr/>
        <a:lstStyle/>
        <a:p>
          <a:endParaRPr lang="en-US"/>
        </a:p>
      </dgm:t>
    </dgm:pt>
    <dgm:pt modelId="{0CA40D79-E6DD-4170-AFC9-69252BE89270}">
      <dgm:prSet phldrT="[Text]"/>
      <dgm:spPr/>
      <dgm:t>
        <a:bodyPr/>
        <a:lstStyle/>
        <a:p>
          <a:r>
            <a:rPr lang="en-US" dirty="0" smtClean="0"/>
            <a:t>V US</a:t>
          </a:r>
          <a:endParaRPr lang="en-US" dirty="0"/>
        </a:p>
      </dgm:t>
    </dgm:pt>
    <dgm:pt modelId="{D8F51804-61BD-47C0-BEC8-F77EFF476AF9}" type="parTrans" cxnId="{E2F96EF1-677F-46F1-BC49-DDE4F7AAEFB5}">
      <dgm:prSet/>
      <dgm:spPr/>
      <dgm:t>
        <a:bodyPr/>
        <a:lstStyle/>
        <a:p>
          <a:endParaRPr lang="en-US"/>
        </a:p>
      </dgm:t>
    </dgm:pt>
    <dgm:pt modelId="{58886795-92FB-47A1-8DF4-1CE0B650380C}" type="sibTrans" cxnId="{E2F96EF1-677F-46F1-BC49-DDE4F7AAEFB5}">
      <dgm:prSet/>
      <dgm:spPr/>
      <dgm:t>
        <a:bodyPr/>
        <a:lstStyle/>
        <a:p>
          <a:endParaRPr lang="en-US"/>
        </a:p>
      </dgm:t>
    </dgm:pt>
    <dgm:pt modelId="{5D0DAF04-2AC5-4199-AF06-0F2C8EF96FBB}">
      <dgm:prSet phldrT="[Text]"/>
      <dgm:spPr/>
      <dgm:t>
        <a:bodyPr/>
        <a:lstStyle/>
        <a:p>
          <a:r>
            <a:rPr lang="en-US" dirty="0" smtClean="0"/>
            <a:t>VII US</a:t>
          </a:r>
          <a:endParaRPr lang="en-US" dirty="0"/>
        </a:p>
      </dgm:t>
    </dgm:pt>
    <dgm:pt modelId="{D7A02B81-599E-458F-BA33-4D0F29F33F88}" type="parTrans" cxnId="{9F2F70A6-1CFD-4160-8FDB-142FD20196DE}">
      <dgm:prSet/>
      <dgm:spPr/>
      <dgm:t>
        <a:bodyPr/>
        <a:lstStyle/>
        <a:p>
          <a:endParaRPr lang="en-US"/>
        </a:p>
      </dgm:t>
    </dgm:pt>
    <dgm:pt modelId="{99C6F104-257B-44D0-AD9F-ED7596077ED3}" type="sibTrans" cxnId="{9F2F70A6-1CFD-4160-8FDB-142FD20196DE}">
      <dgm:prSet/>
      <dgm:spPr/>
      <dgm:t>
        <a:bodyPr/>
        <a:lstStyle/>
        <a:p>
          <a:endParaRPr lang="en-US"/>
        </a:p>
      </dgm:t>
    </dgm:pt>
    <dgm:pt modelId="{3CEAFE95-1586-4E63-BBA5-CFC86CA6A006}">
      <dgm:prSet phldrT="[Text]"/>
      <dgm:spPr/>
      <dgm:t>
        <a:bodyPr/>
        <a:lstStyle/>
        <a:p>
          <a:r>
            <a:rPr lang="en-US" dirty="0" smtClean="0"/>
            <a:t>I Dutch</a:t>
          </a:r>
          <a:endParaRPr lang="en-US" dirty="0"/>
        </a:p>
      </dgm:t>
    </dgm:pt>
    <dgm:pt modelId="{140FDAED-90A4-4956-A577-294320065ECB}" type="parTrans" cxnId="{DF17B16B-BBD9-48AA-BFD3-65E9164B1A97}">
      <dgm:prSet/>
      <dgm:spPr/>
      <dgm:t>
        <a:bodyPr/>
        <a:lstStyle/>
        <a:p>
          <a:endParaRPr lang="en-US"/>
        </a:p>
      </dgm:t>
    </dgm:pt>
    <dgm:pt modelId="{A9458E0E-7967-4871-97ED-11AE34CE6A81}" type="sibTrans" cxnId="{DF17B16B-BBD9-48AA-BFD3-65E9164B1A97}">
      <dgm:prSet/>
      <dgm:spPr/>
      <dgm:t>
        <a:bodyPr/>
        <a:lstStyle/>
        <a:p>
          <a:endParaRPr lang="en-US"/>
        </a:p>
      </dgm:t>
    </dgm:pt>
    <dgm:pt modelId="{93C448C5-DDA6-4764-AC8E-658A5F1C19F9}">
      <dgm:prSet phldrT="[Text]"/>
      <dgm:spPr/>
      <dgm:t>
        <a:bodyPr/>
        <a:lstStyle/>
        <a:p>
          <a:r>
            <a:rPr lang="en-US" dirty="0" smtClean="0"/>
            <a:t>I German</a:t>
          </a:r>
          <a:endParaRPr lang="en-US" dirty="0"/>
        </a:p>
      </dgm:t>
    </dgm:pt>
    <dgm:pt modelId="{7C8BEF5B-4F36-4105-9E71-8BC5A3008E41}" type="parTrans" cxnId="{91920FEE-E9F4-4123-9734-76D8C9BFDC5A}">
      <dgm:prSet/>
      <dgm:spPr/>
      <dgm:t>
        <a:bodyPr/>
        <a:lstStyle/>
        <a:p>
          <a:endParaRPr lang="en-US"/>
        </a:p>
      </dgm:t>
    </dgm:pt>
    <dgm:pt modelId="{4E428C77-B684-4B17-B227-ED8633163295}" type="sibTrans" cxnId="{91920FEE-E9F4-4123-9734-76D8C9BFDC5A}">
      <dgm:prSet/>
      <dgm:spPr/>
      <dgm:t>
        <a:bodyPr/>
        <a:lstStyle/>
        <a:p>
          <a:endParaRPr lang="en-US"/>
        </a:p>
      </dgm:t>
    </dgm:pt>
    <dgm:pt modelId="{74905B80-2A04-49AD-AED1-2E245A1EBCD7}">
      <dgm:prSet phldrT="[Text]"/>
      <dgm:spPr/>
      <dgm:t>
        <a:bodyPr/>
        <a:lstStyle/>
        <a:p>
          <a:r>
            <a:rPr lang="en-US" dirty="0" smtClean="0"/>
            <a:t>I British</a:t>
          </a:r>
          <a:endParaRPr lang="en-US" dirty="0"/>
        </a:p>
      </dgm:t>
    </dgm:pt>
    <dgm:pt modelId="{30FDFD2E-527A-4428-A629-D2D1F9AAAF2E}" type="parTrans" cxnId="{1CE66F4F-D402-4C7F-BF51-06A2C1731DB2}">
      <dgm:prSet/>
      <dgm:spPr/>
      <dgm:t>
        <a:bodyPr/>
        <a:lstStyle/>
        <a:p>
          <a:endParaRPr lang="en-US"/>
        </a:p>
      </dgm:t>
    </dgm:pt>
    <dgm:pt modelId="{83F10445-73D5-4A71-B863-245911F47A81}" type="sibTrans" cxnId="{1CE66F4F-D402-4C7F-BF51-06A2C1731DB2}">
      <dgm:prSet/>
      <dgm:spPr/>
      <dgm:t>
        <a:bodyPr/>
        <a:lstStyle/>
        <a:p>
          <a:endParaRPr lang="en-US"/>
        </a:p>
      </dgm:t>
    </dgm:pt>
    <dgm:pt modelId="{00D40894-C01E-433A-921F-71E7FF0430C7}">
      <dgm:prSet phldrT="[Text]"/>
      <dgm:spPr/>
      <dgm:t>
        <a:bodyPr/>
        <a:lstStyle/>
        <a:p>
          <a:r>
            <a:rPr lang="en-US" dirty="0" smtClean="0"/>
            <a:t>I Belgian</a:t>
          </a:r>
          <a:endParaRPr lang="en-US" dirty="0"/>
        </a:p>
      </dgm:t>
    </dgm:pt>
    <dgm:pt modelId="{C05BFECB-7CFB-4872-BDBD-EB5F7A41CF55}" type="parTrans" cxnId="{D074F680-9ECE-4BF6-AB81-06ACB8F32A04}">
      <dgm:prSet/>
      <dgm:spPr/>
      <dgm:t>
        <a:bodyPr/>
        <a:lstStyle/>
        <a:p>
          <a:endParaRPr lang="en-US"/>
        </a:p>
      </dgm:t>
    </dgm:pt>
    <dgm:pt modelId="{E1A0B0AB-D09C-4194-A5FE-45A49E353A78}" type="sibTrans" cxnId="{D074F680-9ECE-4BF6-AB81-06ACB8F32A04}">
      <dgm:prSet/>
      <dgm:spPr/>
      <dgm:t>
        <a:bodyPr/>
        <a:lstStyle/>
        <a:p>
          <a:endParaRPr lang="en-US"/>
        </a:p>
      </dgm:t>
    </dgm:pt>
    <dgm:pt modelId="{C597A40D-713E-4CBB-9E9A-DD9146D87F27}">
      <dgm:prSet phldrT="[Text]"/>
      <dgm:spPr/>
      <dgm:t>
        <a:bodyPr/>
        <a:lstStyle/>
        <a:p>
          <a:r>
            <a:rPr lang="en-US" dirty="0" smtClean="0"/>
            <a:t>Allied air forces</a:t>
          </a:r>
          <a:endParaRPr lang="en-US" dirty="0"/>
        </a:p>
      </dgm:t>
    </dgm:pt>
    <dgm:pt modelId="{68DDC96C-FBDC-4E33-B41F-BF8B074F1505}" type="parTrans" cxnId="{538FD9A0-4209-461A-9CE3-7A33ABCCAF9F}">
      <dgm:prSet/>
      <dgm:spPr/>
      <dgm:t>
        <a:bodyPr/>
        <a:lstStyle/>
        <a:p>
          <a:endParaRPr lang="en-US"/>
        </a:p>
      </dgm:t>
    </dgm:pt>
    <dgm:pt modelId="{76FBDE20-7F09-4CB9-A3FD-2084CB2E5D76}" type="sibTrans" cxnId="{538FD9A0-4209-461A-9CE3-7A33ABCCAF9F}">
      <dgm:prSet/>
      <dgm:spPr/>
      <dgm:t>
        <a:bodyPr/>
        <a:lstStyle/>
        <a:p>
          <a:endParaRPr lang="en-US"/>
        </a:p>
      </dgm:t>
    </dgm:pt>
    <dgm:pt modelId="{C38054DC-2368-4BA5-8D76-C4E0B686F561}">
      <dgm:prSet phldrT="[Text]"/>
      <dgm:spPr/>
      <dgm:t>
        <a:bodyPr/>
        <a:lstStyle/>
        <a:p>
          <a:r>
            <a:rPr lang="en-US" dirty="0" smtClean="0"/>
            <a:t>CENTAIR</a:t>
          </a:r>
          <a:endParaRPr lang="en-US" dirty="0"/>
        </a:p>
      </dgm:t>
    </dgm:pt>
    <dgm:pt modelId="{097CCE35-1812-43F1-9A25-EFEE8CA69681}" type="parTrans" cxnId="{2F473879-CBD4-486E-8B54-9D516D07C013}">
      <dgm:prSet/>
      <dgm:spPr/>
      <dgm:t>
        <a:bodyPr/>
        <a:lstStyle/>
        <a:p>
          <a:endParaRPr lang="en-US"/>
        </a:p>
      </dgm:t>
    </dgm:pt>
    <dgm:pt modelId="{61FDD877-E38A-4AA7-979E-2078582C73F3}" type="sibTrans" cxnId="{2F473879-CBD4-486E-8B54-9D516D07C013}">
      <dgm:prSet/>
      <dgm:spPr/>
      <dgm:t>
        <a:bodyPr/>
        <a:lstStyle/>
        <a:p>
          <a:endParaRPr lang="en-US"/>
        </a:p>
      </dgm:t>
    </dgm:pt>
    <dgm:pt modelId="{BA077069-2803-40B5-83C1-60FF2259CB8A}">
      <dgm:prSet phldrT="[Text]"/>
      <dgm:spPr/>
      <dgm:t>
        <a:bodyPr/>
        <a:lstStyle/>
        <a:p>
          <a:r>
            <a:rPr lang="en-US" dirty="0" smtClean="0"/>
            <a:t>NORTHAIR</a:t>
          </a:r>
          <a:endParaRPr lang="en-US" dirty="0"/>
        </a:p>
      </dgm:t>
    </dgm:pt>
    <dgm:pt modelId="{3450C808-510E-40B1-8027-52B6C3BE4912}" type="parTrans" cxnId="{C096511D-42D2-47C1-9FD2-0DFCFCDDF5A3}">
      <dgm:prSet/>
      <dgm:spPr/>
      <dgm:t>
        <a:bodyPr/>
        <a:lstStyle/>
        <a:p>
          <a:endParaRPr lang="en-US"/>
        </a:p>
      </dgm:t>
    </dgm:pt>
    <dgm:pt modelId="{B4063F21-B1EB-4C52-BF77-0E4C497762BA}" type="sibTrans" cxnId="{C096511D-42D2-47C1-9FD2-0DFCFCDDF5A3}">
      <dgm:prSet/>
      <dgm:spPr/>
      <dgm:t>
        <a:bodyPr/>
        <a:lstStyle/>
        <a:p>
          <a:endParaRPr lang="en-US"/>
        </a:p>
      </dgm:t>
    </dgm:pt>
    <dgm:pt modelId="{C76AD1D2-8217-48B8-B6AB-87FAFE14CF3B}" type="pres">
      <dgm:prSet presAssocID="{30E75D06-083A-4EC2-BF08-730C46C059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D6BBA3-CC4D-4A6B-BC48-4404B2CEAAC6}" type="pres">
      <dgm:prSet presAssocID="{2C90C722-4F3B-4CF1-922A-D7A33D830895}" presName="hierRoot1" presStyleCnt="0">
        <dgm:presLayoutVars>
          <dgm:hierBranch val="init"/>
        </dgm:presLayoutVars>
      </dgm:prSet>
      <dgm:spPr/>
    </dgm:pt>
    <dgm:pt modelId="{6DE9EBAB-0473-428F-B229-07877C7844A8}" type="pres">
      <dgm:prSet presAssocID="{2C90C722-4F3B-4CF1-922A-D7A33D830895}" presName="rootComposite1" presStyleCnt="0"/>
      <dgm:spPr/>
    </dgm:pt>
    <dgm:pt modelId="{AF1B75FF-5A04-474F-823E-61341FE9E379}" type="pres">
      <dgm:prSet presAssocID="{2C90C722-4F3B-4CF1-922A-D7A33D830895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F80DB4-ECC6-41CB-9FC5-3E4AA53ECB55}" type="pres">
      <dgm:prSet presAssocID="{2C90C722-4F3B-4CF1-922A-D7A33D830895}" presName="topArc1" presStyleLbl="parChTrans1D1" presStyleIdx="0" presStyleCnt="28"/>
      <dgm:spPr/>
    </dgm:pt>
    <dgm:pt modelId="{1180297C-0630-44A9-AAAC-8AB8AD160245}" type="pres">
      <dgm:prSet presAssocID="{2C90C722-4F3B-4CF1-922A-D7A33D830895}" presName="bottomArc1" presStyleLbl="parChTrans1D1" presStyleIdx="1" presStyleCnt="28"/>
      <dgm:spPr/>
    </dgm:pt>
    <dgm:pt modelId="{33B28B02-0ED7-43E8-B07B-C4C32EE91D60}" type="pres">
      <dgm:prSet presAssocID="{2C90C722-4F3B-4CF1-922A-D7A33D830895}" presName="topConnNode1" presStyleLbl="node1" presStyleIdx="0" presStyleCnt="0"/>
      <dgm:spPr/>
      <dgm:t>
        <a:bodyPr/>
        <a:lstStyle/>
        <a:p>
          <a:endParaRPr lang="en-US"/>
        </a:p>
      </dgm:t>
    </dgm:pt>
    <dgm:pt modelId="{AEFAC37C-0CDF-44E4-8EA0-8A4B6BD8D737}" type="pres">
      <dgm:prSet presAssocID="{2C90C722-4F3B-4CF1-922A-D7A33D830895}" presName="hierChild2" presStyleCnt="0"/>
      <dgm:spPr/>
    </dgm:pt>
    <dgm:pt modelId="{F8B1FCED-FA44-4FE8-981F-4BD49AF9FF6B}" type="pres">
      <dgm:prSet presAssocID="{5722210E-09E6-4B90-9090-874E4203F02F}" presName="Name28" presStyleLbl="parChTrans1D2" presStyleIdx="0" presStyleCnt="2"/>
      <dgm:spPr/>
      <dgm:t>
        <a:bodyPr/>
        <a:lstStyle/>
        <a:p>
          <a:endParaRPr lang="en-US"/>
        </a:p>
      </dgm:t>
    </dgm:pt>
    <dgm:pt modelId="{2FFC28BC-1328-4955-A977-A7355F3108BA}" type="pres">
      <dgm:prSet presAssocID="{B093CA64-1416-422E-8BA6-3805F3319688}" presName="hierRoot2" presStyleCnt="0">
        <dgm:presLayoutVars>
          <dgm:hierBranch val="init"/>
        </dgm:presLayoutVars>
      </dgm:prSet>
      <dgm:spPr/>
    </dgm:pt>
    <dgm:pt modelId="{DB091267-8FE5-4B71-AC84-D207CD92D566}" type="pres">
      <dgm:prSet presAssocID="{B093CA64-1416-422E-8BA6-3805F3319688}" presName="rootComposite2" presStyleCnt="0"/>
      <dgm:spPr/>
    </dgm:pt>
    <dgm:pt modelId="{4338438A-F379-4748-9C50-C63E6A962866}" type="pres">
      <dgm:prSet presAssocID="{B093CA64-1416-422E-8BA6-3805F331968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80311F-2032-4247-BD51-BF4B36782AD2}" type="pres">
      <dgm:prSet presAssocID="{B093CA64-1416-422E-8BA6-3805F3319688}" presName="topArc2" presStyleLbl="parChTrans1D1" presStyleIdx="2" presStyleCnt="28"/>
      <dgm:spPr/>
    </dgm:pt>
    <dgm:pt modelId="{2BD207E2-4897-469F-876A-16142EFDFA26}" type="pres">
      <dgm:prSet presAssocID="{B093CA64-1416-422E-8BA6-3805F3319688}" presName="bottomArc2" presStyleLbl="parChTrans1D1" presStyleIdx="3" presStyleCnt="28"/>
      <dgm:spPr/>
    </dgm:pt>
    <dgm:pt modelId="{73F00BF9-BF82-484C-9491-05D4CB982105}" type="pres">
      <dgm:prSet presAssocID="{B093CA64-1416-422E-8BA6-3805F3319688}" presName="topConnNode2" presStyleLbl="node2" presStyleIdx="0" presStyleCnt="0"/>
      <dgm:spPr/>
      <dgm:t>
        <a:bodyPr/>
        <a:lstStyle/>
        <a:p>
          <a:endParaRPr lang="en-US"/>
        </a:p>
      </dgm:t>
    </dgm:pt>
    <dgm:pt modelId="{8AC8E6C1-3BF5-4B49-80DE-0E9AC9DC252E}" type="pres">
      <dgm:prSet presAssocID="{B093CA64-1416-422E-8BA6-3805F3319688}" presName="hierChild4" presStyleCnt="0"/>
      <dgm:spPr/>
    </dgm:pt>
    <dgm:pt modelId="{3DF24468-9265-4624-8911-71A557115260}" type="pres">
      <dgm:prSet presAssocID="{3450C808-510E-40B1-8027-52B6C3BE4912}" presName="Name28" presStyleLbl="parChTrans1D3" presStyleIdx="0" presStyleCnt="10"/>
      <dgm:spPr/>
      <dgm:t>
        <a:bodyPr/>
        <a:lstStyle/>
        <a:p>
          <a:endParaRPr lang="en-US"/>
        </a:p>
      </dgm:t>
    </dgm:pt>
    <dgm:pt modelId="{1E474662-568D-4BBD-A6C2-AFB5562D3D21}" type="pres">
      <dgm:prSet presAssocID="{BA077069-2803-40B5-83C1-60FF2259CB8A}" presName="hierRoot2" presStyleCnt="0">
        <dgm:presLayoutVars>
          <dgm:hierBranch/>
        </dgm:presLayoutVars>
      </dgm:prSet>
      <dgm:spPr/>
    </dgm:pt>
    <dgm:pt modelId="{3C4BD89F-3563-4D38-AE19-B07897E747BA}" type="pres">
      <dgm:prSet presAssocID="{BA077069-2803-40B5-83C1-60FF2259CB8A}" presName="rootComposite2" presStyleCnt="0"/>
      <dgm:spPr/>
    </dgm:pt>
    <dgm:pt modelId="{E56B8AE2-A779-413C-9614-09026E67C0D9}" type="pres">
      <dgm:prSet presAssocID="{BA077069-2803-40B5-83C1-60FF2259CB8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F29560-04C5-4084-BC06-7186C3FDE369}" type="pres">
      <dgm:prSet presAssocID="{BA077069-2803-40B5-83C1-60FF2259CB8A}" presName="topArc2" presStyleLbl="parChTrans1D1" presStyleIdx="4" presStyleCnt="28"/>
      <dgm:spPr/>
    </dgm:pt>
    <dgm:pt modelId="{76658CD9-7FD2-46F9-88AF-A847144CDC1A}" type="pres">
      <dgm:prSet presAssocID="{BA077069-2803-40B5-83C1-60FF2259CB8A}" presName="bottomArc2" presStyleLbl="parChTrans1D1" presStyleIdx="5" presStyleCnt="28"/>
      <dgm:spPr/>
    </dgm:pt>
    <dgm:pt modelId="{B3CE11CC-7746-4407-A217-548C201308B9}" type="pres">
      <dgm:prSet presAssocID="{BA077069-2803-40B5-83C1-60FF2259CB8A}" presName="topConnNode2" presStyleLbl="node3" presStyleIdx="0" presStyleCnt="0"/>
      <dgm:spPr/>
      <dgm:t>
        <a:bodyPr/>
        <a:lstStyle/>
        <a:p>
          <a:endParaRPr lang="en-US"/>
        </a:p>
      </dgm:t>
    </dgm:pt>
    <dgm:pt modelId="{1E20EFBE-4528-4420-A75E-14BBD1B9999F}" type="pres">
      <dgm:prSet presAssocID="{BA077069-2803-40B5-83C1-60FF2259CB8A}" presName="hierChild4" presStyleCnt="0"/>
      <dgm:spPr/>
    </dgm:pt>
    <dgm:pt modelId="{E028658B-01CE-475D-9F19-977453A73C16}" type="pres">
      <dgm:prSet presAssocID="{BA077069-2803-40B5-83C1-60FF2259CB8A}" presName="hierChild5" presStyleCnt="0"/>
      <dgm:spPr/>
    </dgm:pt>
    <dgm:pt modelId="{DB1337C2-2226-44C2-B80D-32FE4617D47A}" type="pres">
      <dgm:prSet presAssocID="{140FDAED-90A4-4956-A577-294320065ECB}" presName="Name28" presStyleLbl="parChTrans1D3" presStyleIdx="1" presStyleCnt="10"/>
      <dgm:spPr/>
      <dgm:t>
        <a:bodyPr/>
        <a:lstStyle/>
        <a:p>
          <a:endParaRPr lang="en-US"/>
        </a:p>
      </dgm:t>
    </dgm:pt>
    <dgm:pt modelId="{2A4210DA-439E-4342-BED1-364D26E5F0AE}" type="pres">
      <dgm:prSet presAssocID="{3CEAFE95-1586-4E63-BBA5-CFC86CA6A006}" presName="hierRoot2" presStyleCnt="0">
        <dgm:presLayoutVars>
          <dgm:hierBranch val="init"/>
        </dgm:presLayoutVars>
      </dgm:prSet>
      <dgm:spPr/>
    </dgm:pt>
    <dgm:pt modelId="{B9FA5F33-4176-4183-8805-A6CE6962DFCB}" type="pres">
      <dgm:prSet presAssocID="{3CEAFE95-1586-4E63-BBA5-CFC86CA6A006}" presName="rootComposite2" presStyleCnt="0"/>
      <dgm:spPr/>
    </dgm:pt>
    <dgm:pt modelId="{05C2B7D5-FCEF-4A0E-BC20-7A929D174910}" type="pres">
      <dgm:prSet presAssocID="{3CEAFE95-1586-4E63-BBA5-CFC86CA6A00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F5059-A2A8-45C0-8265-BCDEF74681E8}" type="pres">
      <dgm:prSet presAssocID="{3CEAFE95-1586-4E63-BBA5-CFC86CA6A006}" presName="topArc2" presStyleLbl="parChTrans1D1" presStyleIdx="6" presStyleCnt="28"/>
      <dgm:spPr/>
    </dgm:pt>
    <dgm:pt modelId="{53E67BED-6EDF-40A7-8B23-7D58051D23F6}" type="pres">
      <dgm:prSet presAssocID="{3CEAFE95-1586-4E63-BBA5-CFC86CA6A006}" presName="bottomArc2" presStyleLbl="parChTrans1D1" presStyleIdx="7" presStyleCnt="28"/>
      <dgm:spPr/>
    </dgm:pt>
    <dgm:pt modelId="{3EB0B96D-2F20-4AA7-8BDA-DCE8EC1962F1}" type="pres">
      <dgm:prSet presAssocID="{3CEAFE95-1586-4E63-BBA5-CFC86CA6A006}" presName="topConnNode2" presStyleLbl="node3" presStyleIdx="0" presStyleCnt="0"/>
      <dgm:spPr/>
      <dgm:t>
        <a:bodyPr/>
        <a:lstStyle/>
        <a:p>
          <a:endParaRPr lang="en-US"/>
        </a:p>
      </dgm:t>
    </dgm:pt>
    <dgm:pt modelId="{E77144F3-091F-463F-8BDA-4F1D22291A73}" type="pres">
      <dgm:prSet presAssocID="{3CEAFE95-1586-4E63-BBA5-CFC86CA6A006}" presName="hierChild4" presStyleCnt="0"/>
      <dgm:spPr/>
    </dgm:pt>
    <dgm:pt modelId="{397C226B-D69D-4E40-B306-957D61E66072}" type="pres">
      <dgm:prSet presAssocID="{3CEAFE95-1586-4E63-BBA5-CFC86CA6A006}" presName="hierChild5" presStyleCnt="0"/>
      <dgm:spPr/>
    </dgm:pt>
    <dgm:pt modelId="{553732CE-A23E-4D04-B5A2-CD1030E21319}" type="pres">
      <dgm:prSet presAssocID="{7C8BEF5B-4F36-4105-9E71-8BC5A3008E41}" presName="Name28" presStyleLbl="parChTrans1D3" presStyleIdx="2" presStyleCnt="10"/>
      <dgm:spPr/>
      <dgm:t>
        <a:bodyPr/>
        <a:lstStyle/>
        <a:p>
          <a:endParaRPr lang="en-US"/>
        </a:p>
      </dgm:t>
    </dgm:pt>
    <dgm:pt modelId="{6C02EE28-1A8F-4220-8EC4-EAE24DEFE61A}" type="pres">
      <dgm:prSet presAssocID="{93C448C5-DDA6-4764-AC8E-658A5F1C19F9}" presName="hierRoot2" presStyleCnt="0">
        <dgm:presLayoutVars>
          <dgm:hierBranch val="init"/>
        </dgm:presLayoutVars>
      </dgm:prSet>
      <dgm:spPr/>
    </dgm:pt>
    <dgm:pt modelId="{CE724979-F892-4D46-A6D8-56529D1D02F2}" type="pres">
      <dgm:prSet presAssocID="{93C448C5-DDA6-4764-AC8E-658A5F1C19F9}" presName="rootComposite2" presStyleCnt="0"/>
      <dgm:spPr/>
    </dgm:pt>
    <dgm:pt modelId="{D464D698-67B4-459F-B730-3027EDA0CDCE}" type="pres">
      <dgm:prSet presAssocID="{93C448C5-DDA6-4764-AC8E-658A5F1C19F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85E4C0-9D85-440A-9185-A9EAD1C67934}" type="pres">
      <dgm:prSet presAssocID="{93C448C5-DDA6-4764-AC8E-658A5F1C19F9}" presName="topArc2" presStyleLbl="parChTrans1D1" presStyleIdx="8" presStyleCnt="28"/>
      <dgm:spPr/>
    </dgm:pt>
    <dgm:pt modelId="{4502F2BD-FF9F-4241-B652-2C1FF1B9B7A7}" type="pres">
      <dgm:prSet presAssocID="{93C448C5-DDA6-4764-AC8E-658A5F1C19F9}" presName="bottomArc2" presStyleLbl="parChTrans1D1" presStyleIdx="9" presStyleCnt="28"/>
      <dgm:spPr/>
    </dgm:pt>
    <dgm:pt modelId="{DC3A6F5E-F0D2-427F-9195-18E2323A4CC5}" type="pres">
      <dgm:prSet presAssocID="{93C448C5-DDA6-4764-AC8E-658A5F1C19F9}" presName="topConnNode2" presStyleLbl="node3" presStyleIdx="0" presStyleCnt="0"/>
      <dgm:spPr/>
      <dgm:t>
        <a:bodyPr/>
        <a:lstStyle/>
        <a:p>
          <a:endParaRPr lang="en-US"/>
        </a:p>
      </dgm:t>
    </dgm:pt>
    <dgm:pt modelId="{6254C3D3-DE0E-49F3-99B0-B997F468DB8B}" type="pres">
      <dgm:prSet presAssocID="{93C448C5-DDA6-4764-AC8E-658A5F1C19F9}" presName="hierChild4" presStyleCnt="0"/>
      <dgm:spPr/>
    </dgm:pt>
    <dgm:pt modelId="{8153484A-72EF-4B57-A189-E97F7DA88DB8}" type="pres">
      <dgm:prSet presAssocID="{93C448C5-DDA6-4764-AC8E-658A5F1C19F9}" presName="hierChild5" presStyleCnt="0"/>
      <dgm:spPr/>
    </dgm:pt>
    <dgm:pt modelId="{0139AE04-BEF7-40AF-8999-7C0D2C4097F9}" type="pres">
      <dgm:prSet presAssocID="{30FDFD2E-527A-4428-A629-D2D1F9AAAF2E}" presName="Name28" presStyleLbl="parChTrans1D3" presStyleIdx="3" presStyleCnt="10"/>
      <dgm:spPr/>
      <dgm:t>
        <a:bodyPr/>
        <a:lstStyle/>
        <a:p>
          <a:endParaRPr lang="en-US"/>
        </a:p>
      </dgm:t>
    </dgm:pt>
    <dgm:pt modelId="{1337B2B7-2659-4C38-8EA8-AF32A669D631}" type="pres">
      <dgm:prSet presAssocID="{74905B80-2A04-49AD-AED1-2E245A1EBCD7}" presName="hierRoot2" presStyleCnt="0">
        <dgm:presLayoutVars>
          <dgm:hierBranch val="init"/>
        </dgm:presLayoutVars>
      </dgm:prSet>
      <dgm:spPr/>
    </dgm:pt>
    <dgm:pt modelId="{13FC36F0-2F72-4EB1-BF72-FA9CBAEB9D55}" type="pres">
      <dgm:prSet presAssocID="{74905B80-2A04-49AD-AED1-2E245A1EBCD7}" presName="rootComposite2" presStyleCnt="0"/>
      <dgm:spPr/>
    </dgm:pt>
    <dgm:pt modelId="{DC348D1B-411D-41B8-BDC6-535C3F52DE10}" type="pres">
      <dgm:prSet presAssocID="{74905B80-2A04-49AD-AED1-2E245A1EBCD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C73233-E5DB-4E4E-A734-5F5B5FD87ABD}" type="pres">
      <dgm:prSet presAssocID="{74905B80-2A04-49AD-AED1-2E245A1EBCD7}" presName="topArc2" presStyleLbl="parChTrans1D1" presStyleIdx="10" presStyleCnt="28"/>
      <dgm:spPr/>
    </dgm:pt>
    <dgm:pt modelId="{B3307B54-B233-49D1-960C-22E260D72A9F}" type="pres">
      <dgm:prSet presAssocID="{74905B80-2A04-49AD-AED1-2E245A1EBCD7}" presName="bottomArc2" presStyleLbl="parChTrans1D1" presStyleIdx="11" presStyleCnt="28"/>
      <dgm:spPr/>
    </dgm:pt>
    <dgm:pt modelId="{7D0FDB5D-9276-4930-91E1-6734281A24E0}" type="pres">
      <dgm:prSet presAssocID="{74905B80-2A04-49AD-AED1-2E245A1EBCD7}" presName="topConnNode2" presStyleLbl="node3" presStyleIdx="0" presStyleCnt="0"/>
      <dgm:spPr/>
      <dgm:t>
        <a:bodyPr/>
        <a:lstStyle/>
        <a:p>
          <a:endParaRPr lang="en-US"/>
        </a:p>
      </dgm:t>
    </dgm:pt>
    <dgm:pt modelId="{63C91BDC-6175-42C2-862B-80E28D71B97D}" type="pres">
      <dgm:prSet presAssocID="{74905B80-2A04-49AD-AED1-2E245A1EBCD7}" presName="hierChild4" presStyleCnt="0"/>
      <dgm:spPr/>
    </dgm:pt>
    <dgm:pt modelId="{6E2F68E2-7337-4279-9A32-A761BC369102}" type="pres">
      <dgm:prSet presAssocID="{74905B80-2A04-49AD-AED1-2E245A1EBCD7}" presName="hierChild5" presStyleCnt="0"/>
      <dgm:spPr/>
    </dgm:pt>
    <dgm:pt modelId="{1E63572C-5D61-4CEA-88E3-0B81540CB82A}" type="pres">
      <dgm:prSet presAssocID="{C05BFECB-7CFB-4872-BDBD-EB5F7A41CF55}" presName="Name28" presStyleLbl="parChTrans1D3" presStyleIdx="4" presStyleCnt="10"/>
      <dgm:spPr/>
      <dgm:t>
        <a:bodyPr/>
        <a:lstStyle/>
        <a:p>
          <a:endParaRPr lang="en-US"/>
        </a:p>
      </dgm:t>
    </dgm:pt>
    <dgm:pt modelId="{7FB3C268-5469-463A-80D6-C41AF6C77BD0}" type="pres">
      <dgm:prSet presAssocID="{00D40894-C01E-433A-921F-71E7FF0430C7}" presName="hierRoot2" presStyleCnt="0">
        <dgm:presLayoutVars>
          <dgm:hierBranch val="init"/>
        </dgm:presLayoutVars>
      </dgm:prSet>
      <dgm:spPr/>
    </dgm:pt>
    <dgm:pt modelId="{2D88BC43-A660-4013-ABC0-A3064F0452DE}" type="pres">
      <dgm:prSet presAssocID="{00D40894-C01E-433A-921F-71E7FF0430C7}" presName="rootComposite2" presStyleCnt="0"/>
      <dgm:spPr/>
    </dgm:pt>
    <dgm:pt modelId="{62F088A6-0788-4006-8288-7A17366BA56D}" type="pres">
      <dgm:prSet presAssocID="{00D40894-C01E-433A-921F-71E7FF0430C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5D0613-0144-43FD-A7D6-F0661709362F}" type="pres">
      <dgm:prSet presAssocID="{00D40894-C01E-433A-921F-71E7FF0430C7}" presName="topArc2" presStyleLbl="parChTrans1D1" presStyleIdx="12" presStyleCnt="28"/>
      <dgm:spPr/>
    </dgm:pt>
    <dgm:pt modelId="{7963B208-F543-4005-A7D1-23AC30883CE4}" type="pres">
      <dgm:prSet presAssocID="{00D40894-C01E-433A-921F-71E7FF0430C7}" presName="bottomArc2" presStyleLbl="parChTrans1D1" presStyleIdx="13" presStyleCnt="28"/>
      <dgm:spPr/>
    </dgm:pt>
    <dgm:pt modelId="{A1EF46CC-CA22-469F-A7B1-B578375AF8E7}" type="pres">
      <dgm:prSet presAssocID="{00D40894-C01E-433A-921F-71E7FF0430C7}" presName="topConnNode2" presStyleLbl="node3" presStyleIdx="0" presStyleCnt="0"/>
      <dgm:spPr/>
      <dgm:t>
        <a:bodyPr/>
        <a:lstStyle/>
        <a:p>
          <a:endParaRPr lang="en-US"/>
        </a:p>
      </dgm:t>
    </dgm:pt>
    <dgm:pt modelId="{D469ABA3-4F73-486D-A860-78B4FF0E4FDA}" type="pres">
      <dgm:prSet presAssocID="{00D40894-C01E-433A-921F-71E7FF0430C7}" presName="hierChild4" presStyleCnt="0"/>
      <dgm:spPr/>
    </dgm:pt>
    <dgm:pt modelId="{10879F88-8B7D-400D-9018-8F54806E414F}" type="pres">
      <dgm:prSet presAssocID="{00D40894-C01E-433A-921F-71E7FF0430C7}" presName="hierChild5" presStyleCnt="0"/>
      <dgm:spPr/>
    </dgm:pt>
    <dgm:pt modelId="{754D92EF-8516-4013-9173-57A3DEDFB563}" type="pres">
      <dgm:prSet presAssocID="{B093CA64-1416-422E-8BA6-3805F3319688}" presName="hierChild5" presStyleCnt="0"/>
      <dgm:spPr/>
    </dgm:pt>
    <dgm:pt modelId="{5D357A8C-673B-48EB-9D0C-633954CC7BE5}" type="pres">
      <dgm:prSet presAssocID="{D01BE54D-F626-47A9-9BEB-386EE795F49D}" presName="Name28" presStyleLbl="parChTrans1D2" presStyleIdx="1" presStyleCnt="2"/>
      <dgm:spPr/>
      <dgm:t>
        <a:bodyPr/>
        <a:lstStyle/>
        <a:p>
          <a:endParaRPr lang="en-US"/>
        </a:p>
      </dgm:t>
    </dgm:pt>
    <dgm:pt modelId="{19D7BCD1-2E93-4810-A135-879082BD4CE3}" type="pres">
      <dgm:prSet presAssocID="{80912FB0-80B2-4E01-971A-B70B4E22B6AF}" presName="hierRoot2" presStyleCnt="0">
        <dgm:presLayoutVars>
          <dgm:hierBranch val="init"/>
        </dgm:presLayoutVars>
      </dgm:prSet>
      <dgm:spPr/>
    </dgm:pt>
    <dgm:pt modelId="{8E5AF031-F107-46A9-83FD-540924BE85C1}" type="pres">
      <dgm:prSet presAssocID="{80912FB0-80B2-4E01-971A-B70B4E22B6AF}" presName="rootComposite2" presStyleCnt="0"/>
      <dgm:spPr/>
    </dgm:pt>
    <dgm:pt modelId="{4B9F1360-D42C-482F-A68A-022E7AA5A69C}" type="pres">
      <dgm:prSet presAssocID="{80912FB0-80B2-4E01-971A-B70B4E22B6A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5571FA-29C6-4ECD-AAEA-67826E989225}" type="pres">
      <dgm:prSet presAssocID="{80912FB0-80B2-4E01-971A-B70B4E22B6AF}" presName="topArc2" presStyleLbl="parChTrans1D1" presStyleIdx="14" presStyleCnt="28"/>
      <dgm:spPr/>
    </dgm:pt>
    <dgm:pt modelId="{44A8ADF4-D1D3-483F-85C8-BEB946857BB7}" type="pres">
      <dgm:prSet presAssocID="{80912FB0-80B2-4E01-971A-B70B4E22B6AF}" presName="bottomArc2" presStyleLbl="parChTrans1D1" presStyleIdx="15" presStyleCnt="28"/>
      <dgm:spPr/>
    </dgm:pt>
    <dgm:pt modelId="{73D7E2B2-3BC9-4585-9D63-A04451A051C8}" type="pres">
      <dgm:prSet presAssocID="{80912FB0-80B2-4E01-971A-B70B4E22B6AF}" presName="topConnNode2" presStyleLbl="node2" presStyleIdx="0" presStyleCnt="0"/>
      <dgm:spPr/>
      <dgm:t>
        <a:bodyPr/>
        <a:lstStyle/>
        <a:p>
          <a:endParaRPr lang="en-US"/>
        </a:p>
      </dgm:t>
    </dgm:pt>
    <dgm:pt modelId="{B3820765-9065-4160-BA4C-44BF54400D8C}" type="pres">
      <dgm:prSet presAssocID="{80912FB0-80B2-4E01-971A-B70B4E22B6AF}" presName="hierChild4" presStyleCnt="0"/>
      <dgm:spPr/>
    </dgm:pt>
    <dgm:pt modelId="{0BB14DA7-ADEB-4A92-B935-F0B8D9B43B96}" type="pres">
      <dgm:prSet presAssocID="{097CCE35-1812-43F1-9A25-EFEE8CA69681}" presName="Name28" presStyleLbl="parChTrans1D3" presStyleIdx="5" presStyleCnt="10"/>
      <dgm:spPr/>
      <dgm:t>
        <a:bodyPr/>
        <a:lstStyle/>
        <a:p>
          <a:endParaRPr lang="en-US"/>
        </a:p>
      </dgm:t>
    </dgm:pt>
    <dgm:pt modelId="{B9C8CE13-1E34-44FF-94CF-FB70CB60BE4D}" type="pres">
      <dgm:prSet presAssocID="{C38054DC-2368-4BA5-8D76-C4E0B686F561}" presName="hierRoot2" presStyleCnt="0">
        <dgm:presLayoutVars>
          <dgm:hierBranch val="init"/>
        </dgm:presLayoutVars>
      </dgm:prSet>
      <dgm:spPr/>
    </dgm:pt>
    <dgm:pt modelId="{919E1035-5CFA-44C9-8470-CE5F75E1E6E7}" type="pres">
      <dgm:prSet presAssocID="{C38054DC-2368-4BA5-8D76-C4E0B686F561}" presName="rootComposite2" presStyleCnt="0"/>
      <dgm:spPr/>
    </dgm:pt>
    <dgm:pt modelId="{A7F0E115-6A7F-4BCA-BD76-DFF3857E2A8F}" type="pres">
      <dgm:prSet presAssocID="{C38054DC-2368-4BA5-8D76-C4E0B686F56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05E22B-65D1-41AA-89C1-77C752E0BDE2}" type="pres">
      <dgm:prSet presAssocID="{C38054DC-2368-4BA5-8D76-C4E0B686F561}" presName="topArc2" presStyleLbl="parChTrans1D1" presStyleIdx="16" presStyleCnt="28"/>
      <dgm:spPr/>
    </dgm:pt>
    <dgm:pt modelId="{3B1E1927-D65C-4C1F-8789-A41FAB4515DF}" type="pres">
      <dgm:prSet presAssocID="{C38054DC-2368-4BA5-8D76-C4E0B686F561}" presName="bottomArc2" presStyleLbl="parChTrans1D1" presStyleIdx="17" presStyleCnt="28"/>
      <dgm:spPr/>
    </dgm:pt>
    <dgm:pt modelId="{AE62E354-0324-482B-AC70-F476821618B2}" type="pres">
      <dgm:prSet presAssocID="{C38054DC-2368-4BA5-8D76-C4E0B686F561}" presName="topConnNode2" presStyleLbl="node3" presStyleIdx="0" presStyleCnt="0"/>
      <dgm:spPr/>
      <dgm:t>
        <a:bodyPr/>
        <a:lstStyle/>
        <a:p>
          <a:endParaRPr lang="en-US"/>
        </a:p>
      </dgm:t>
    </dgm:pt>
    <dgm:pt modelId="{B28B5599-D770-4C07-ADAE-38270E83BD6C}" type="pres">
      <dgm:prSet presAssocID="{C38054DC-2368-4BA5-8D76-C4E0B686F561}" presName="hierChild4" presStyleCnt="0"/>
      <dgm:spPr/>
    </dgm:pt>
    <dgm:pt modelId="{03F71FB8-118F-4FBA-8209-FD1C444D506C}" type="pres">
      <dgm:prSet presAssocID="{C38054DC-2368-4BA5-8D76-C4E0B686F561}" presName="hierChild5" presStyleCnt="0"/>
      <dgm:spPr/>
    </dgm:pt>
    <dgm:pt modelId="{668B47DA-82EE-4C3F-95BE-772D5B5C05D2}" type="pres">
      <dgm:prSet presAssocID="{5D0C7118-E904-4C07-BD15-86E7184505E7}" presName="Name28" presStyleLbl="parChTrans1D3" presStyleIdx="6" presStyleCnt="10"/>
      <dgm:spPr/>
      <dgm:t>
        <a:bodyPr/>
        <a:lstStyle/>
        <a:p>
          <a:endParaRPr lang="en-US"/>
        </a:p>
      </dgm:t>
    </dgm:pt>
    <dgm:pt modelId="{6477BA93-974F-44AE-B2EF-04F56F14C88F}" type="pres">
      <dgm:prSet presAssocID="{64501FCC-0C31-4991-BFC2-77E04E2B9D8F}" presName="hierRoot2" presStyleCnt="0">
        <dgm:presLayoutVars>
          <dgm:hierBranch val="init"/>
        </dgm:presLayoutVars>
      </dgm:prSet>
      <dgm:spPr/>
    </dgm:pt>
    <dgm:pt modelId="{8F58A9F3-661E-4BF4-B757-07283105D437}" type="pres">
      <dgm:prSet presAssocID="{64501FCC-0C31-4991-BFC2-77E04E2B9D8F}" presName="rootComposite2" presStyleCnt="0"/>
      <dgm:spPr/>
    </dgm:pt>
    <dgm:pt modelId="{B933CDD5-DCEB-4420-9DF1-D4F3DFAFE2DA}" type="pres">
      <dgm:prSet presAssocID="{64501FCC-0C31-4991-BFC2-77E04E2B9D8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41CF70-3289-40C3-B0A2-B60250B41DD7}" type="pres">
      <dgm:prSet presAssocID="{64501FCC-0C31-4991-BFC2-77E04E2B9D8F}" presName="topArc2" presStyleLbl="parChTrans1D1" presStyleIdx="18" presStyleCnt="28"/>
      <dgm:spPr/>
    </dgm:pt>
    <dgm:pt modelId="{9A4432D6-7E72-483D-9A80-FD83D82E9F01}" type="pres">
      <dgm:prSet presAssocID="{64501FCC-0C31-4991-BFC2-77E04E2B9D8F}" presName="bottomArc2" presStyleLbl="parChTrans1D1" presStyleIdx="19" presStyleCnt="28"/>
      <dgm:spPr/>
    </dgm:pt>
    <dgm:pt modelId="{BFC110DF-398D-475E-9396-B1E461FEDFE8}" type="pres">
      <dgm:prSet presAssocID="{64501FCC-0C31-4991-BFC2-77E04E2B9D8F}" presName="topConnNode2" presStyleLbl="node3" presStyleIdx="0" presStyleCnt="0"/>
      <dgm:spPr/>
      <dgm:t>
        <a:bodyPr/>
        <a:lstStyle/>
        <a:p>
          <a:endParaRPr lang="en-US"/>
        </a:p>
      </dgm:t>
    </dgm:pt>
    <dgm:pt modelId="{199D9451-8521-4F4C-96D5-00688385C2AE}" type="pres">
      <dgm:prSet presAssocID="{64501FCC-0C31-4991-BFC2-77E04E2B9D8F}" presName="hierChild4" presStyleCnt="0"/>
      <dgm:spPr/>
    </dgm:pt>
    <dgm:pt modelId="{72E197FC-9215-42F3-A736-F7404133AFFD}" type="pres">
      <dgm:prSet presAssocID="{64501FCC-0C31-4991-BFC2-77E04E2B9D8F}" presName="hierChild5" presStyleCnt="0"/>
      <dgm:spPr/>
    </dgm:pt>
    <dgm:pt modelId="{40D89FAE-FEB7-4CB1-938F-2E996A19F0B1}" type="pres">
      <dgm:prSet presAssocID="{CDCC8DE0-6D1A-4879-80B9-889A0A9F1FA8}" presName="Name28" presStyleLbl="parChTrans1D3" presStyleIdx="7" presStyleCnt="10"/>
      <dgm:spPr/>
      <dgm:t>
        <a:bodyPr/>
        <a:lstStyle/>
        <a:p>
          <a:endParaRPr lang="en-US"/>
        </a:p>
      </dgm:t>
    </dgm:pt>
    <dgm:pt modelId="{1F74D7FA-718F-4C3A-9E36-6082DAACC436}" type="pres">
      <dgm:prSet presAssocID="{8346F126-F332-4AE1-9D02-A0D8F8E3F470}" presName="hierRoot2" presStyleCnt="0">
        <dgm:presLayoutVars>
          <dgm:hierBranch val="init"/>
        </dgm:presLayoutVars>
      </dgm:prSet>
      <dgm:spPr/>
    </dgm:pt>
    <dgm:pt modelId="{A6653B0A-FC6F-4DF8-85F6-C113F10AC7FA}" type="pres">
      <dgm:prSet presAssocID="{8346F126-F332-4AE1-9D02-A0D8F8E3F470}" presName="rootComposite2" presStyleCnt="0"/>
      <dgm:spPr/>
    </dgm:pt>
    <dgm:pt modelId="{1876ECFF-662F-479E-96A2-B64E82B7793C}" type="pres">
      <dgm:prSet presAssocID="{8346F126-F332-4AE1-9D02-A0D8F8E3F47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DDEE88-F72E-4411-B723-4CEE35F0FA32}" type="pres">
      <dgm:prSet presAssocID="{8346F126-F332-4AE1-9D02-A0D8F8E3F470}" presName="topArc2" presStyleLbl="parChTrans1D1" presStyleIdx="20" presStyleCnt="28"/>
      <dgm:spPr/>
    </dgm:pt>
    <dgm:pt modelId="{DF63530C-20F4-4CD4-B466-86B4DBFF616A}" type="pres">
      <dgm:prSet presAssocID="{8346F126-F332-4AE1-9D02-A0D8F8E3F470}" presName="bottomArc2" presStyleLbl="parChTrans1D1" presStyleIdx="21" presStyleCnt="28"/>
      <dgm:spPr/>
    </dgm:pt>
    <dgm:pt modelId="{E9BB8E9D-F7AC-4F45-8B61-ED78B9154FE1}" type="pres">
      <dgm:prSet presAssocID="{8346F126-F332-4AE1-9D02-A0D8F8E3F470}" presName="topConnNode2" presStyleLbl="node3" presStyleIdx="0" presStyleCnt="0"/>
      <dgm:spPr/>
      <dgm:t>
        <a:bodyPr/>
        <a:lstStyle/>
        <a:p>
          <a:endParaRPr lang="en-US"/>
        </a:p>
      </dgm:t>
    </dgm:pt>
    <dgm:pt modelId="{6626AED0-1D25-426D-9C97-417BB95863E9}" type="pres">
      <dgm:prSet presAssocID="{8346F126-F332-4AE1-9D02-A0D8F8E3F470}" presName="hierChild4" presStyleCnt="0"/>
      <dgm:spPr/>
    </dgm:pt>
    <dgm:pt modelId="{72BD525B-7807-4F28-B2A1-1F3426FE733C}" type="pres">
      <dgm:prSet presAssocID="{8346F126-F332-4AE1-9D02-A0D8F8E3F470}" presName="hierChild5" presStyleCnt="0"/>
      <dgm:spPr/>
    </dgm:pt>
    <dgm:pt modelId="{0AD879A6-E475-4759-BF3C-5F86488104D4}" type="pres">
      <dgm:prSet presAssocID="{D8F51804-61BD-47C0-BEC8-F77EFF476AF9}" presName="Name28" presStyleLbl="parChTrans1D3" presStyleIdx="8" presStyleCnt="10"/>
      <dgm:spPr/>
      <dgm:t>
        <a:bodyPr/>
        <a:lstStyle/>
        <a:p>
          <a:endParaRPr lang="en-US"/>
        </a:p>
      </dgm:t>
    </dgm:pt>
    <dgm:pt modelId="{59B02B21-46F5-47A5-A84D-E4B7633716C5}" type="pres">
      <dgm:prSet presAssocID="{0CA40D79-E6DD-4170-AFC9-69252BE89270}" presName="hierRoot2" presStyleCnt="0">
        <dgm:presLayoutVars>
          <dgm:hierBranch val="init"/>
        </dgm:presLayoutVars>
      </dgm:prSet>
      <dgm:spPr/>
    </dgm:pt>
    <dgm:pt modelId="{824D4A0E-B636-4623-920E-3EFCD2DEC6D5}" type="pres">
      <dgm:prSet presAssocID="{0CA40D79-E6DD-4170-AFC9-69252BE89270}" presName="rootComposite2" presStyleCnt="0"/>
      <dgm:spPr/>
    </dgm:pt>
    <dgm:pt modelId="{68DB2E14-9C79-455E-99EC-1DA3C1BC32AD}" type="pres">
      <dgm:prSet presAssocID="{0CA40D79-E6DD-4170-AFC9-69252BE8927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96C9BA-89D4-40A8-9192-F92BC79CB8FE}" type="pres">
      <dgm:prSet presAssocID="{0CA40D79-E6DD-4170-AFC9-69252BE89270}" presName="topArc2" presStyleLbl="parChTrans1D1" presStyleIdx="22" presStyleCnt="28"/>
      <dgm:spPr/>
    </dgm:pt>
    <dgm:pt modelId="{B57E7F21-34B7-4E79-9053-524E7989F3DB}" type="pres">
      <dgm:prSet presAssocID="{0CA40D79-E6DD-4170-AFC9-69252BE89270}" presName="bottomArc2" presStyleLbl="parChTrans1D1" presStyleIdx="23" presStyleCnt="28"/>
      <dgm:spPr/>
    </dgm:pt>
    <dgm:pt modelId="{E04C262D-A062-49E1-B932-DA94B8FAAEF0}" type="pres">
      <dgm:prSet presAssocID="{0CA40D79-E6DD-4170-AFC9-69252BE89270}" presName="topConnNode2" presStyleLbl="node3" presStyleIdx="0" presStyleCnt="0"/>
      <dgm:spPr/>
      <dgm:t>
        <a:bodyPr/>
        <a:lstStyle/>
        <a:p>
          <a:endParaRPr lang="en-US"/>
        </a:p>
      </dgm:t>
    </dgm:pt>
    <dgm:pt modelId="{27B491F5-4048-4ABD-9741-44B9177D8712}" type="pres">
      <dgm:prSet presAssocID="{0CA40D79-E6DD-4170-AFC9-69252BE89270}" presName="hierChild4" presStyleCnt="0"/>
      <dgm:spPr/>
    </dgm:pt>
    <dgm:pt modelId="{064AB0CD-2594-40AC-B780-AFD278B014A9}" type="pres">
      <dgm:prSet presAssocID="{0CA40D79-E6DD-4170-AFC9-69252BE89270}" presName="hierChild5" presStyleCnt="0"/>
      <dgm:spPr/>
    </dgm:pt>
    <dgm:pt modelId="{9DFD2342-71F9-40E9-B41D-5A6EA5BC4AF9}" type="pres">
      <dgm:prSet presAssocID="{D7A02B81-599E-458F-BA33-4D0F29F33F88}" presName="Name28" presStyleLbl="parChTrans1D3" presStyleIdx="9" presStyleCnt="10"/>
      <dgm:spPr/>
      <dgm:t>
        <a:bodyPr/>
        <a:lstStyle/>
        <a:p>
          <a:endParaRPr lang="en-US"/>
        </a:p>
      </dgm:t>
    </dgm:pt>
    <dgm:pt modelId="{0B4A7294-9EF5-4F4D-AA28-C749D23EDC4F}" type="pres">
      <dgm:prSet presAssocID="{5D0DAF04-2AC5-4199-AF06-0F2C8EF96FBB}" presName="hierRoot2" presStyleCnt="0">
        <dgm:presLayoutVars>
          <dgm:hierBranch val="init"/>
        </dgm:presLayoutVars>
      </dgm:prSet>
      <dgm:spPr/>
    </dgm:pt>
    <dgm:pt modelId="{88FBD474-7610-4429-B129-3801A7E2C2F7}" type="pres">
      <dgm:prSet presAssocID="{5D0DAF04-2AC5-4199-AF06-0F2C8EF96FBB}" presName="rootComposite2" presStyleCnt="0"/>
      <dgm:spPr/>
    </dgm:pt>
    <dgm:pt modelId="{375DB916-EDAA-4715-A7B6-758C75B224D3}" type="pres">
      <dgm:prSet presAssocID="{5D0DAF04-2AC5-4199-AF06-0F2C8EF96FB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703999-501A-416C-8102-309E066A5341}" type="pres">
      <dgm:prSet presAssocID="{5D0DAF04-2AC5-4199-AF06-0F2C8EF96FBB}" presName="topArc2" presStyleLbl="parChTrans1D1" presStyleIdx="24" presStyleCnt="28"/>
      <dgm:spPr/>
    </dgm:pt>
    <dgm:pt modelId="{CDB1CC92-CB2F-4269-931B-1DF9E42E62AD}" type="pres">
      <dgm:prSet presAssocID="{5D0DAF04-2AC5-4199-AF06-0F2C8EF96FBB}" presName="bottomArc2" presStyleLbl="parChTrans1D1" presStyleIdx="25" presStyleCnt="28"/>
      <dgm:spPr/>
    </dgm:pt>
    <dgm:pt modelId="{EF8F8D60-0617-415D-BB3D-4157A6E3E15D}" type="pres">
      <dgm:prSet presAssocID="{5D0DAF04-2AC5-4199-AF06-0F2C8EF96FBB}" presName="topConnNode2" presStyleLbl="node3" presStyleIdx="0" presStyleCnt="0"/>
      <dgm:spPr/>
      <dgm:t>
        <a:bodyPr/>
        <a:lstStyle/>
        <a:p>
          <a:endParaRPr lang="en-US"/>
        </a:p>
      </dgm:t>
    </dgm:pt>
    <dgm:pt modelId="{FBC03A06-A197-4986-A9F7-C31D7B6BE760}" type="pres">
      <dgm:prSet presAssocID="{5D0DAF04-2AC5-4199-AF06-0F2C8EF96FBB}" presName="hierChild4" presStyleCnt="0"/>
      <dgm:spPr/>
    </dgm:pt>
    <dgm:pt modelId="{12AF82F8-7C06-415D-9E40-EB1057A4C636}" type="pres">
      <dgm:prSet presAssocID="{5D0DAF04-2AC5-4199-AF06-0F2C8EF96FBB}" presName="hierChild5" presStyleCnt="0"/>
      <dgm:spPr/>
    </dgm:pt>
    <dgm:pt modelId="{F62399EA-3143-4DBD-BFAB-BB7BEC4252A7}" type="pres">
      <dgm:prSet presAssocID="{80912FB0-80B2-4E01-971A-B70B4E22B6AF}" presName="hierChild5" presStyleCnt="0"/>
      <dgm:spPr/>
    </dgm:pt>
    <dgm:pt modelId="{920540E2-286B-4C96-B91D-299D843D56DF}" type="pres">
      <dgm:prSet presAssocID="{2C90C722-4F3B-4CF1-922A-D7A33D830895}" presName="hierChild3" presStyleCnt="0"/>
      <dgm:spPr/>
    </dgm:pt>
    <dgm:pt modelId="{A5F1BF84-6838-4632-B665-99D1D36A663B}" type="pres">
      <dgm:prSet presAssocID="{C597A40D-713E-4CBB-9E9A-DD9146D87F27}" presName="hierRoot1" presStyleCnt="0">
        <dgm:presLayoutVars>
          <dgm:hierBranch val="init"/>
        </dgm:presLayoutVars>
      </dgm:prSet>
      <dgm:spPr/>
    </dgm:pt>
    <dgm:pt modelId="{04247897-8C65-47C6-8363-C1B855593510}" type="pres">
      <dgm:prSet presAssocID="{C597A40D-713E-4CBB-9E9A-DD9146D87F27}" presName="rootComposite1" presStyleCnt="0"/>
      <dgm:spPr/>
    </dgm:pt>
    <dgm:pt modelId="{1F9800C9-3DDD-4CF5-810A-B66F6AEE2F56}" type="pres">
      <dgm:prSet presAssocID="{C597A40D-713E-4CBB-9E9A-DD9146D87F27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27AB72-B25B-406C-91CB-A9EAABEC8AE0}" type="pres">
      <dgm:prSet presAssocID="{C597A40D-713E-4CBB-9E9A-DD9146D87F27}" presName="topArc1" presStyleLbl="parChTrans1D1" presStyleIdx="26" presStyleCnt="28"/>
      <dgm:spPr/>
    </dgm:pt>
    <dgm:pt modelId="{DC3BD60F-3C82-4795-B520-443ADEE3D31A}" type="pres">
      <dgm:prSet presAssocID="{C597A40D-713E-4CBB-9E9A-DD9146D87F27}" presName="bottomArc1" presStyleLbl="parChTrans1D1" presStyleIdx="27" presStyleCnt="28"/>
      <dgm:spPr/>
    </dgm:pt>
    <dgm:pt modelId="{362C8C41-554E-434A-BD51-83988D609A8F}" type="pres">
      <dgm:prSet presAssocID="{C597A40D-713E-4CBB-9E9A-DD9146D87F27}" presName="topConnNode1" presStyleLbl="node1" presStyleIdx="0" presStyleCnt="0"/>
      <dgm:spPr/>
      <dgm:t>
        <a:bodyPr/>
        <a:lstStyle/>
        <a:p>
          <a:endParaRPr lang="en-US"/>
        </a:p>
      </dgm:t>
    </dgm:pt>
    <dgm:pt modelId="{B09CECC2-831A-4EF4-ACA4-CAAFE5CA66C6}" type="pres">
      <dgm:prSet presAssocID="{C597A40D-713E-4CBB-9E9A-DD9146D87F27}" presName="hierChild2" presStyleCnt="0"/>
      <dgm:spPr/>
    </dgm:pt>
    <dgm:pt modelId="{1A1478A9-0B22-4CBC-AE17-BD7CCBDFD3DE}" type="pres">
      <dgm:prSet presAssocID="{C597A40D-713E-4CBB-9E9A-DD9146D87F27}" presName="hierChild3" presStyleCnt="0"/>
      <dgm:spPr/>
    </dgm:pt>
  </dgm:ptLst>
  <dgm:cxnLst>
    <dgm:cxn modelId="{C597A549-0E0F-4D23-B745-3C3229B41652}" type="presOf" srcId="{3CEAFE95-1586-4E63-BBA5-CFC86CA6A006}" destId="{3EB0B96D-2F20-4AA7-8BDA-DCE8EC1962F1}" srcOrd="1" destOrd="0" presId="urn:microsoft.com/office/officeart/2008/layout/HalfCircleOrganizationChart"/>
    <dgm:cxn modelId="{AE4C4467-4C31-4FAD-9036-A4F3C5EAD497}" type="presOf" srcId="{2C90C722-4F3B-4CF1-922A-D7A33D830895}" destId="{AF1B75FF-5A04-474F-823E-61341FE9E379}" srcOrd="0" destOrd="0" presId="urn:microsoft.com/office/officeart/2008/layout/HalfCircleOrganizationChart"/>
    <dgm:cxn modelId="{0838498D-2A4E-4853-91FF-A5150DC6B091}" type="presOf" srcId="{D01BE54D-F626-47A9-9BEB-386EE795F49D}" destId="{5D357A8C-673B-48EB-9D0C-633954CC7BE5}" srcOrd="0" destOrd="0" presId="urn:microsoft.com/office/officeart/2008/layout/HalfCircleOrganizationChart"/>
    <dgm:cxn modelId="{F6793F48-1369-422B-BDDC-99D0D7034B4B}" type="presOf" srcId="{7C8BEF5B-4F36-4105-9E71-8BC5A3008E41}" destId="{553732CE-A23E-4D04-B5A2-CD1030E21319}" srcOrd="0" destOrd="0" presId="urn:microsoft.com/office/officeart/2008/layout/HalfCircleOrganizationChart"/>
    <dgm:cxn modelId="{28AC2FE5-160D-4222-BA46-8D6ED355B9B3}" type="presOf" srcId="{5D0DAF04-2AC5-4199-AF06-0F2C8EF96FBB}" destId="{EF8F8D60-0617-415D-BB3D-4157A6E3E15D}" srcOrd="1" destOrd="0" presId="urn:microsoft.com/office/officeart/2008/layout/HalfCircleOrganizationChart"/>
    <dgm:cxn modelId="{35CC0A1D-5C01-4D97-B774-BED9B9DA50E2}" type="presOf" srcId="{BA077069-2803-40B5-83C1-60FF2259CB8A}" destId="{B3CE11CC-7746-4407-A217-548C201308B9}" srcOrd="1" destOrd="0" presId="urn:microsoft.com/office/officeart/2008/layout/HalfCircleOrganizationChart"/>
    <dgm:cxn modelId="{E67334EA-402C-43A8-A1A1-FD0DFFFFDEE9}" type="presOf" srcId="{C38054DC-2368-4BA5-8D76-C4E0B686F561}" destId="{A7F0E115-6A7F-4BCA-BD76-DFF3857E2A8F}" srcOrd="0" destOrd="0" presId="urn:microsoft.com/office/officeart/2008/layout/HalfCircleOrganizationChart"/>
    <dgm:cxn modelId="{26E35724-741A-4988-9F75-5BBE07E43CDD}" type="presOf" srcId="{00D40894-C01E-433A-921F-71E7FF0430C7}" destId="{62F088A6-0788-4006-8288-7A17366BA56D}" srcOrd="0" destOrd="0" presId="urn:microsoft.com/office/officeart/2008/layout/HalfCircleOrganizationChart"/>
    <dgm:cxn modelId="{CD3634F4-67D8-44D9-8D1D-9FFA9F1EC999}" srcId="{80912FB0-80B2-4E01-971A-B70B4E22B6AF}" destId="{8346F126-F332-4AE1-9D02-A0D8F8E3F470}" srcOrd="2" destOrd="0" parTransId="{CDCC8DE0-6D1A-4879-80B9-889A0A9F1FA8}" sibTransId="{17156BC9-249C-480B-AE77-A8E8D93DC573}"/>
    <dgm:cxn modelId="{1CE66F4F-D402-4C7F-BF51-06A2C1731DB2}" srcId="{B093CA64-1416-422E-8BA6-3805F3319688}" destId="{74905B80-2A04-49AD-AED1-2E245A1EBCD7}" srcOrd="3" destOrd="0" parTransId="{30FDFD2E-527A-4428-A629-D2D1F9AAAF2E}" sibTransId="{83F10445-73D5-4A71-B863-245911F47A81}"/>
    <dgm:cxn modelId="{AA2183DD-2D14-4191-BF90-8628C9989750}" type="presOf" srcId="{5D0C7118-E904-4C07-BD15-86E7184505E7}" destId="{668B47DA-82EE-4C3F-95BE-772D5B5C05D2}" srcOrd="0" destOrd="0" presId="urn:microsoft.com/office/officeart/2008/layout/HalfCircleOrganizationChart"/>
    <dgm:cxn modelId="{DFFDBFF9-6FC1-49CF-9EB9-8F5EC9CC0F3F}" type="presOf" srcId="{140FDAED-90A4-4956-A577-294320065ECB}" destId="{DB1337C2-2226-44C2-B80D-32FE4617D47A}" srcOrd="0" destOrd="0" presId="urn:microsoft.com/office/officeart/2008/layout/HalfCircleOrganizationChart"/>
    <dgm:cxn modelId="{39E8556C-8BDB-4F16-8D1B-2E3EFA0395C0}" type="presOf" srcId="{74905B80-2A04-49AD-AED1-2E245A1EBCD7}" destId="{7D0FDB5D-9276-4930-91E1-6734281A24E0}" srcOrd="1" destOrd="0" presId="urn:microsoft.com/office/officeart/2008/layout/HalfCircleOrganizationChart"/>
    <dgm:cxn modelId="{A821E29D-9F83-4DAB-BFFC-501DA11A3B28}" type="presOf" srcId="{2C90C722-4F3B-4CF1-922A-D7A33D830895}" destId="{33B28B02-0ED7-43E8-B07B-C4C32EE91D60}" srcOrd="1" destOrd="0" presId="urn:microsoft.com/office/officeart/2008/layout/HalfCircleOrganizationChart"/>
    <dgm:cxn modelId="{541880C5-E81D-49ED-A99B-BE257C3ABAD0}" srcId="{80912FB0-80B2-4E01-971A-B70B4E22B6AF}" destId="{64501FCC-0C31-4991-BFC2-77E04E2B9D8F}" srcOrd="1" destOrd="0" parTransId="{5D0C7118-E904-4C07-BD15-86E7184505E7}" sibTransId="{52729B3E-0C29-448F-B9CC-97AAD71F0759}"/>
    <dgm:cxn modelId="{58248F15-6A30-404C-830D-0267D848BA39}" type="presOf" srcId="{64501FCC-0C31-4991-BFC2-77E04E2B9D8F}" destId="{BFC110DF-398D-475E-9396-B1E461FEDFE8}" srcOrd="1" destOrd="0" presId="urn:microsoft.com/office/officeart/2008/layout/HalfCircleOrganizationChart"/>
    <dgm:cxn modelId="{819C0D58-A91C-46A2-966D-805EEF189E73}" srcId="{2C90C722-4F3B-4CF1-922A-D7A33D830895}" destId="{80912FB0-80B2-4E01-971A-B70B4E22B6AF}" srcOrd="1" destOrd="0" parTransId="{D01BE54D-F626-47A9-9BEB-386EE795F49D}" sibTransId="{816A4304-EF64-446D-B1CD-392CC96C7030}"/>
    <dgm:cxn modelId="{D673EAD5-84AD-451A-83A5-96A38C354BD4}" type="presOf" srcId="{0CA40D79-E6DD-4170-AFC9-69252BE89270}" destId="{E04C262D-A062-49E1-B932-DA94B8FAAEF0}" srcOrd="1" destOrd="0" presId="urn:microsoft.com/office/officeart/2008/layout/HalfCircleOrganizationChart"/>
    <dgm:cxn modelId="{4E3E3ACC-1358-4360-A28D-0BB6487BCA1A}" type="presOf" srcId="{C05BFECB-7CFB-4872-BDBD-EB5F7A41CF55}" destId="{1E63572C-5D61-4CEA-88E3-0B81540CB82A}" srcOrd="0" destOrd="0" presId="urn:microsoft.com/office/officeart/2008/layout/HalfCircleOrganizationChart"/>
    <dgm:cxn modelId="{C27E8DE8-2FF6-4AB4-BDD7-0B6954B459DF}" type="presOf" srcId="{30E75D06-083A-4EC2-BF08-730C46C05963}" destId="{C76AD1D2-8217-48B8-B6AB-87FAFE14CF3B}" srcOrd="0" destOrd="0" presId="urn:microsoft.com/office/officeart/2008/layout/HalfCircleOrganizationChart"/>
    <dgm:cxn modelId="{EAE86284-AB0E-4D93-AE2B-B55DC34D3C94}" type="presOf" srcId="{80912FB0-80B2-4E01-971A-B70B4E22B6AF}" destId="{4B9F1360-D42C-482F-A68A-022E7AA5A69C}" srcOrd="0" destOrd="0" presId="urn:microsoft.com/office/officeart/2008/layout/HalfCircleOrganizationChart"/>
    <dgm:cxn modelId="{AF4134C0-1A78-43C3-89F9-ECFBCEF7B1C6}" type="presOf" srcId="{74905B80-2A04-49AD-AED1-2E245A1EBCD7}" destId="{DC348D1B-411D-41B8-BDC6-535C3F52DE10}" srcOrd="0" destOrd="0" presId="urn:microsoft.com/office/officeart/2008/layout/HalfCircleOrganizationChart"/>
    <dgm:cxn modelId="{2AC84934-5969-42B1-AF29-4F78D487398D}" type="presOf" srcId="{8346F126-F332-4AE1-9D02-A0D8F8E3F470}" destId="{E9BB8E9D-F7AC-4F45-8B61-ED78B9154FE1}" srcOrd="1" destOrd="0" presId="urn:microsoft.com/office/officeart/2008/layout/HalfCircleOrganizationChart"/>
    <dgm:cxn modelId="{538FD9A0-4209-461A-9CE3-7A33ABCCAF9F}" srcId="{30E75D06-083A-4EC2-BF08-730C46C05963}" destId="{C597A40D-713E-4CBB-9E9A-DD9146D87F27}" srcOrd="1" destOrd="0" parTransId="{68DDC96C-FBDC-4E33-B41F-BF8B074F1505}" sibTransId="{76FBDE20-7F09-4CB9-A3FD-2084CB2E5D76}"/>
    <dgm:cxn modelId="{C92DBBCD-2EB3-470E-91C8-68D7F0656985}" type="presOf" srcId="{D8F51804-61BD-47C0-BEC8-F77EFF476AF9}" destId="{0AD879A6-E475-4759-BF3C-5F86488104D4}" srcOrd="0" destOrd="0" presId="urn:microsoft.com/office/officeart/2008/layout/HalfCircleOrganizationChart"/>
    <dgm:cxn modelId="{CB58E0AC-F854-4A89-B810-2B4B4825DFC5}" srcId="{2C90C722-4F3B-4CF1-922A-D7A33D830895}" destId="{B093CA64-1416-422E-8BA6-3805F3319688}" srcOrd="0" destOrd="0" parTransId="{5722210E-09E6-4B90-9090-874E4203F02F}" sibTransId="{91298C3A-F990-4D48-8D8B-CEE11C2A3FDC}"/>
    <dgm:cxn modelId="{0A789BB2-C3FD-4FBC-8A22-05B6B770C691}" type="presOf" srcId="{3CEAFE95-1586-4E63-BBA5-CFC86CA6A006}" destId="{05C2B7D5-FCEF-4A0E-BC20-7A929D174910}" srcOrd="0" destOrd="0" presId="urn:microsoft.com/office/officeart/2008/layout/HalfCircleOrganizationChart"/>
    <dgm:cxn modelId="{FC8F0400-C387-4BBE-9864-0202901E3AEC}" type="presOf" srcId="{0CA40D79-E6DD-4170-AFC9-69252BE89270}" destId="{68DB2E14-9C79-455E-99EC-1DA3C1BC32AD}" srcOrd="0" destOrd="0" presId="urn:microsoft.com/office/officeart/2008/layout/HalfCircleOrganizationChart"/>
    <dgm:cxn modelId="{48DD0C18-6192-47C0-A6DF-B989460ABA83}" type="presOf" srcId="{C597A40D-713E-4CBB-9E9A-DD9146D87F27}" destId="{362C8C41-554E-434A-BD51-83988D609A8F}" srcOrd="1" destOrd="0" presId="urn:microsoft.com/office/officeart/2008/layout/HalfCircleOrganizationChart"/>
    <dgm:cxn modelId="{91920FEE-E9F4-4123-9734-76D8C9BFDC5A}" srcId="{B093CA64-1416-422E-8BA6-3805F3319688}" destId="{93C448C5-DDA6-4764-AC8E-658A5F1C19F9}" srcOrd="2" destOrd="0" parTransId="{7C8BEF5B-4F36-4105-9E71-8BC5A3008E41}" sibTransId="{4E428C77-B684-4B17-B227-ED8633163295}"/>
    <dgm:cxn modelId="{CC3F97FF-C6E7-4A34-9E10-FE39EF3CEE43}" srcId="{30E75D06-083A-4EC2-BF08-730C46C05963}" destId="{2C90C722-4F3B-4CF1-922A-D7A33D830895}" srcOrd="0" destOrd="0" parTransId="{4DFD23BA-51B1-4EF3-9C47-94C7B9B2CEB7}" sibTransId="{F57A7EBF-6E3B-4742-B822-2AA4E8A5F5B8}"/>
    <dgm:cxn modelId="{7FF5171E-D570-48DB-9932-0F58C37B17A1}" type="presOf" srcId="{64501FCC-0C31-4991-BFC2-77E04E2B9D8F}" destId="{B933CDD5-DCEB-4420-9DF1-D4F3DFAFE2DA}" srcOrd="0" destOrd="0" presId="urn:microsoft.com/office/officeart/2008/layout/HalfCircleOrganizationChart"/>
    <dgm:cxn modelId="{089E4DE8-A59A-4698-9F9D-8D174AB5A7FD}" type="presOf" srcId="{5722210E-09E6-4B90-9090-874E4203F02F}" destId="{F8B1FCED-FA44-4FE8-981F-4BD49AF9FF6B}" srcOrd="0" destOrd="0" presId="urn:microsoft.com/office/officeart/2008/layout/HalfCircleOrganizationChart"/>
    <dgm:cxn modelId="{5696207B-D8F6-4D58-9B80-DCCC8CD3FC24}" type="presOf" srcId="{30FDFD2E-527A-4428-A629-D2D1F9AAAF2E}" destId="{0139AE04-BEF7-40AF-8999-7C0D2C4097F9}" srcOrd="0" destOrd="0" presId="urn:microsoft.com/office/officeart/2008/layout/HalfCircleOrganizationChart"/>
    <dgm:cxn modelId="{9FC568D7-2988-4253-B256-B4CACFD9ED0A}" type="presOf" srcId="{097CCE35-1812-43F1-9A25-EFEE8CA69681}" destId="{0BB14DA7-ADEB-4A92-B935-F0B8D9B43B96}" srcOrd="0" destOrd="0" presId="urn:microsoft.com/office/officeart/2008/layout/HalfCircleOrganizationChart"/>
    <dgm:cxn modelId="{129C2754-06E0-4C0D-843E-251DA0E7320C}" type="presOf" srcId="{B093CA64-1416-422E-8BA6-3805F3319688}" destId="{73F00BF9-BF82-484C-9491-05D4CB982105}" srcOrd="1" destOrd="0" presId="urn:microsoft.com/office/officeart/2008/layout/HalfCircleOrganizationChart"/>
    <dgm:cxn modelId="{E20E719E-11CF-46D4-AF27-0AF7C9FC8A0D}" type="presOf" srcId="{93C448C5-DDA6-4764-AC8E-658A5F1C19F9}" destId="{DC3A6F5E-F0D2-427F-9195-18E2323A4CC5}" srcOrd="1" destOrd="0" presId="urn:microsoft.com/office/officeart/2008/layout/HalfCircleOrganizationChart"/>
    <dgm:cxn modelId="{3EA37C2C-E7C2-41BA-804D-385189D1941E}" type="presOf" srcId="{C597A40D-713E-4CBB-9E9A-DD9146D87F27}" destId="{1F9800C9-3DDD-4CF5-810A-B66F6AEE2F56}" srcOrd="0" destOrd="0" presId="urn:microsoft.com/office/officeart/2008/layout/HalfCircleOrganizationChart"/>
    <dgm:cxn modelId="{6588C482-B366-4488-87D8-766B19050FA4}" type="presOf" srcId="{93C448C5-DDA6-4764-AC8E-658A5F1C19F9}" destId="{D464D698-67B4-459F-B730-3027EDA0CDCE}" srcOrd="0" destOrd="0" presId="urn:microsoft.com/office/officeart/2008/layout/HalfCircleOrganizationChart"/>
    <dgm:cxn modelId="{CE1D3518-53ED-4672-8696-4C7B587D9E16}" type="presOf" srcId="{00D40894-C01E-433A-921F-71E7FF0430C7}" destId="{A1EF46CC-CA22-469F-A7B1-B578375AF8E7}" srcOrd="1" destOrd="0" presId="urn:microsoft.com/office/officeart/2008/layout/HalfCircleOrganizationChart"/>
    <dgm:cxn modelId="{093D369C-0210-4F96-AE33-9FD1B8E971C1}" type="presOf" srcId="{B093CA64-1416-422E-8BA6-3805F3319688}" destId="{4338438A-F379-4748-9C50-C63E6A962866}" srcOrd="0" destOrd="0" presId="urn:microsoft.com/office/officeart/2008/layout/HalfCircleOrganizationChart"/>
    <dgm:cxn modelId="{BD04EE15-0400-42DE-8B6F-7A204A1CBBCB}" type="presOf" srcId="{BA077069-2803-40B5-83C1-60FF2259CB8A}" destId="{E56B8AE2-A779-413C-9614-09026E67C0D9}" srcOrd="0" destOrd="0" presId="urn:microsoft.com/office/officeart/2008/layout/HalfCircleOrganizationChart"/>
    <dgm:cxn modelId="{9D88AC23-6353-4D8E-AAEF-DB2E97B5D36F}" type="presOf" srcId="{8346F126-F332-4AE1-9D02-A0D8F8E3F470}" destId="{1876ECFF-662F-479E-96A2-B64E82B7793C}" srcOrd="0" destOrd="0" presId="urn:microsoft.com/office/officeart/2008/layout/HalfCircleOrganizationChart"/>
    <dgm:cxn modelId="{E2F96EF1-677F-46F1-BC49-DDE4F7AAEFB5}" srcId="{80912FB0-80B2-4E01-971A-B70B4E22B6AF}" destId="{0CA40D79-E6DD-4170-AFC9-69252BE89270}" srcOrd="3" destOrd="0" parTransId="{D8F51804-61BD-47C0-BEC8-F77EFF476AF9}" sibTransId="{58886795-92FB-47A1-8DF4-1CE0B650380C}"/>
    <dgm:cxn modelId="{DF17B16B-BBD9-48AA-BFD3-65E9164B1A97}" srcId="{B093CA64-1416-422E-8BA6-3805F3319688}" destId="{3CEAFE95-1586-4E63-BBA5-CFC86CA6A006}" srcOrd="1" destOrd="0" parTransId="{140FDAED-90A4-4956-A577-294320065ECB}" sibTransId="{A9458E0E-7967-4871-97ED-11AE34CE6A81}"/>
    <dgm:cxn modelId="{D074F680-9ECE-4BF6-AB81-06ACB8F32A04}" srcId="{B093CA64-1416-422E-8BA6-3805F3319688}" destId="{00D40894-C01E-433A-921F-71E7FF0430C7}" srcOrd="4" destOrd="0" parTransId="{C05BFECB-7CFB-4872-BDBD-EB5F7A41CF55}" sibTransId="{E1A0B0AB-D09C-4194-A5FE-45A49E353A78}"/>
    <dgm:cxn modelId="{9F2BD3A7-1A02-4096-A563-43FC643DE87B}" type="presOf" srcId="{80912FB0-80B2-4E01-971A-B70B4E22B6AF}" destId="{73D7E2B2-3BC9-4585-9D63-A04451A051C8}" srcOrd="1" destOrd="0" presId="urn:microsoft.com/office/officeart/2008/layout/HalfCircleOrganizationChart"/>
    <dgm:cxn modelId="{2F473879-CBD4-486E-8B54-9D516D07C013}" srcId="{80912FB0-80B2-4E01-971A-B70B4E22B6AF}" destId="{C38054DC-2368-4BA5-8D76-C4E0B686F561}" srcOrd="0" destOrd="0" parTransId="{097CCE35-1812-43F1-9A25-EFEE8CA69681}" sibTransId="{61FDD877-E38A-4AA7-979E-2078582C73F3}"/>
    <dgm:cxn modelId="{9FF978A6-9700-4765-8563-F2B6E9D238FD}" type="presOf" srcId="{D7A02B81-599E-458F-BA33-4D0F29F33F88}" destId="{9DFD2342-71F9-40E9-B41D-5A6EA5BC4AF9}" srcOrd="0" destOrd="0" presId="urn:microsoft.com/office/officeart/2008/layout/HalfCircleOrganizationChart"/>
    <dgm:cxn modelId="{9F2F70A6-1CFD-4160-8FDB-142FD20196DE}" srcId="{80912FB0-80B2-4E01-971A-B70B4E22B6AF}" destId="{5D0DAF04-2AC5-4199-AF06-0F2C8EF96FBB}" srcOrd="4" destOrd="0" parTransId="{D7A02B81-599E-458F-BA33-4D0F29F33F88}" sibTransId="{99C6F104-257B-44D0-AD9F-ED7596077ED3}"/>
    <dgm:cxn modelId="{3760AAD1-5AF7-4FF4-9BAC-015DD3CC987F}" type="presOf" srcId="{3450C808-510E-40B1-8027-52B6C3BE4912}" destId="{3DF24468-9265-4624-8911-71A557115260}" srcOrd="0" destOrd="0" presId="urn:microsoft.com/office/officeart/2008/layout/HalfCircleOrganizationChart"/>
    <dgm:cxn modelId="{9631D7BB-B482-42EA-90AF-5A798FEC15DF}" type="presOf" srcId="{CDCC8DE0-6D1A-4879-80B9-889A0A9F1FA8}" destId="{40D89FAE-FEB7-4CB1-938F-2E996A19F0B1}" srcOrd="0" destOrd="0" presId="urn:microsoft.com/office/officeart/2008/layout/HalfCircleOrganizationChart"/>
    <dgm:cxn modelId="{210D7D60-54D3-459A-BF0B-7BB2E1D291B2}" type="presOf" srcId="{5D0DAF04-2AC5-4199-AF06-0F2C8EF96FBB}" destId="{375DB916-EDAA-4715-A7B6-758C75B224D3}" srcOrd="0" destOrd="0" presId="urn:microsoft.com/office/officeart/2008/layout/HalfCircleOrganizationChart"/>
    <dgm:cxn modelId="{C096511D-42D2-47C1-9FD2-0DFCFCDDF5A3}" srcId="{B093CA64-1416-422E-8BA6-3805F3319688}" destId="{BA077069-2803-40B5-83C1-60FF2259CB8A}" srcOrd="0" destOrd="0" parTransId="{3450C808-510E-40B1-8027-52B6C3BE4912}" sibTransId="{B4063F21-B1EB-4C52-BF77-0E4C497762BA}"/>
    <dgm:cxn modelId="{9E3336C1-2860-4659-BB74-D49801CB5A7F}" type="presOf" srcId="{C38054DC-2368-4BA5-8D76-C4E0B686F561}" destId="{AE62E354-0324-482B-AC70-F476821618B2}" srcOrd="1" destOrd="0" presId="urn:microsoft.com/office/officeart/2008/layout/HalfCircleOrganizationChart"/>
    <dgm:cxn modelId="{6073B92A-384B-4807-A924-F4AC0289D74B}" type="presParOf" srcId="{C76AD1D2-8217-48B8-B6AB-87FAFE14CF3B}" destId="{AED6BBA3-CC4D-4A6B-BC48-4404B2CEAAC6}" srcOrd="0" destOrd="0" presId="urn:microsoft.com/office/officeart/2008/layout/HalfCircleOrganizationChart"/>
    <dgm:cxn modelId="{41FBAEB5-E2E3-4188-96E5-BA7F9F755CD6}" type="presParOf" srcId="{AED6BBA3-CC4D-4A6B-BC48-4404B2CEAAC6}" destId="{6DE9EBAB-0473-428F-B229-07877C7844A8}" srcOrd="0" destOrd="0" presId="urn:microsoft.com/office/officeart/2008/layout/HalfCircleOrganizationChart"/>
    <dgm:cxn modelId="{02B86E7B-F56C-48C4-B49F-F64641C769FA}" type="presParOf" srcId="{6DE9EBAB-0473-428F-B229-07877C7844A8}" destId="{AF1B75FF-5A04-474F-823E-61341FE9E379}" srcOrd="0" destOrd="0" presId="urn:microsoft.com/office/officeart/2008/layout/HalfCircleOrganizationChart"/>
    <dgm:cxn modelId="{25DE03C5-AC44-474B-BB89-7BF60D5FD9B2}" type="presParOf" srcId="{6DE9EBAB-0473-428F-B229-07877C7844A8}" destId="{C7F80DB4-ECC6-41CB-9FC5-3E4AA53ECB55}" srcOrd="1" destOrd="0" presId="urn:microsoft.com/office/officeart/2008/layout/HalfCircleOrganizationChart"/>
    <dgm:cxn modelId="{65E10FAD-1E6E-4986-AB8A-E565AE299651}" type="presParOf" srcId="{6DE9EBAB-0473-428F-B229-07877C7844A8}" destId="{1180297C-0630-44A9-AAAC-8AB8AD160245}" srcOrd="2" destOrd="0" presId="urn:microsoft.com/office/officeart/2008/layout/HalfCircleOrganizationChart"/>
    <dgm:cxn modelId="{DEDCC4E5-54F1-412E-A58F-1AD0DE728F35}" type="presParOf" srcId="{6DE9EBAB-0473-428F-B229-07877C7844A8}" destId="{33B28B02-0ED7-43E8-B07B-C4C32EE91D60}" srcOrd="3" destOrd="0" presId="urn:microsoft.com/office/officeart/2008/layout/HalfCircleOrganizationChart"/>
    <dgm:cxn modelId="{161716E9-25B5-418D-AFD6-4FBBE5D35AB0}" type="presParOf" srcId="{AED6BBA3-CC4D-4A6B-BC48-4404B2CEAAC6}" destId="{AEFAC37C-0CDF-44E4-8EA0-8A4B6BD8D737}" srcOrd="1" destOrd="0" presId="urn:microsoft.com/office/officeart/2008/layout/HalfCircleOrganizationChart"/>
    <dgm:cxn modelId="{98B04836-B988-4AF9-BDED-695C60B779D9}" type="presParOf" srcId="{AEFAC37C-0CDF-44E4-8EA0-8A4B6BD8D737}" destId="{F8B1FCED-FA44-4FE8-981F-4BD49AF9FF6B}" srcOrd="0" destOrd="0" presId="urn:microsoft.com/office/officeart/2008/layout/HalfCircleOrganizationChart"/>
    <dgm:cxn modelId="{CE325F74-8602-4815-BA04-BDD2D5A27319}" type="presParOf" srcId="{AEFAC37C-0CDF-44E4-8EA0-8A4B6BD8D737}" destId="{2FFC28BC-1328-4955-A977-A7355F3108BA}" srcOrd="1" destOrd="0" presId="urn:microsoft.com/office/officeart/2008/layout/HalfCircleOrganizationChart"/>
    <dgm:cxn modelId="{5D4A6A8D-9B25-431E-B317-2D09702CFBC9}" type="presParOf" srcId="{2FFC28BC-1328-4955-A977-A7355F3108BA}" destId="{DB091267-8FE5-4B71-AC84-D207CD92D566}" srcOrd="0" destOrd="0" presId="urn:microsoft.com/office/officeart/2008/layout/HalfCircleOrganizationChart"/>
    <dgm:cxn modelId="{0295F081-67DE-4D0B-9A0D-5D6B975DB838}" type="presParOf" srcId="{DB091267-8FE5-4B71-AC84-D207CD92D566}" destId="{4338438A-F379-4748-9C50-C63E6A962866}" srcOrd="0" destOrd="0" presId="urn:microsoft.com/office/officeart/2008/layout/HalfCircleOrganizationChart"/>
    <dgm:cxn modelId="{A5F70153-464B-490C-963C-69279DC0931B}" type="presParOf" srcId="{DB091267-8FE5-4B71-AC84-D207CD92D566}" destId="{2380311F-2032-4247-BD51-BF4B36782AD2}" srcOrd="1" destOrd="0" presId="urn:microsoft.com/office/officeart/2008/layout/HalfCircleOrganizationChart"/>
    <dgm:cxn modelId="{28BAFF79-2E87-4C4E-B4BC-8A5752D6B3CB}" type="presParOf" srcId="{DB091267-8FE5-4B71-AC84-D207CD92D566}" destId="{2BD207E2-4897-469F-876A-16142EFDFA26}" srcOrd="2" destOrd="0" presId="urn:microsoft.com/office/officeart/2008/layout/HalfCircleOrganizationChart"/>
    <dgm:cxn modelId="{7850E2A0-DE0F-4E5C-89AD-5C120B221310}" type="presParOf" srcId="{DB091267-8FE5-4B71-AC84-D207CD92D566}" destId="{73F00BF9-BF82-484C-9491-05D4CB982105}" srcOrd="3" destOrd="0" presId="urn:microsoft.com/office/officeart/2008/layout/HalfCircleOrganizationChart"/>
    <dgm:cxn modelId="{93D784D2-5EBA-4DDA-A734-B1588C066B33}" type="presParOf" srcId="{2FFC28BC-1328-4955-A977-A7355F3108BA}" destId="{8AC8E6C1-3BF5-4B49-80DE-0E9AC9DC252E}" srcOrd="1" destOrd="0" presId="urn:microsoft.com/office/officeart/2008/layout/HalfCircleOrganizationChart"/>
    <dgm:cxn modelId="{8DC32242-DEE7-4256-870C-2F9519DF12B4}" type="presParOf" srcId="{8AC8E6C1-3BF5-4B49-80DE-0E9AC9DC252E}" destId="{3DF24468-9265-4624-8911-71A557115260}" srcOrd="0" destOrd="0" presId="urn:microsoft.com/office/officeart/2008/layout/HalfCircleOrganizationChart"/>
    <dgm:cxn modelId="{70B4A316-BE17-4ADD-B24D-FAD11EBF94B9}" type="presParOf" srcId="{8AC8E6C1-3BF5-4B49-80DE-0E9AC9DC252E}" destId="{1E474662-568D-4BBD-A6C2-AFB5562D3D21}" srcOrd="1" destOrd="0" presId="urn:microsoft.com/office/officeart/2008/layout/HalfCircleOrganizationChart"/>
    <dgm:cxn modelId="{C47FCD20-2D10-44FC-A50A-2206B45692F3}" type="presParOf" srcId="{1E474662-568D-4BBD-A6C2-AFB5562D3D21}" destId="{3C4BD89F-3563-4D38-AE19-B07897E747BA}" srcOrd="0" destOrd="0" presId="urn:microsoft.com/office/officeart/2008/layout/HalfCircleOrganizationChart"/>
    <dgm:cxn modelId="{D5AB6641-11D5-4B95-9D22-92B5660E538D}" type="presParOf" srcId="{3C4BD89F-3563-4D38-AE19-B07897E747BA}" destId="{E56B8AE2-A779-413C-9614-09026E67C0D9}" srcOrd="0" destOrd="0" presId="urn:microsoft.com/office/officeart/2008/layout/HalfCircleOrganizationChart"/>
    <dgm:cxn modelId="{2A629227-6634-41B1-A2EB-5BF59975D4A6}" type="presParOf" srcId="{3C4BD89F-3563-4D38-AE19-B07897E747BA}" destId="{D3F29560-04C5-4084-BC06-7186C3FDE369}" srcOrd="1" destOrd="0" presId="urn:microsoft.com/office/officeart/2008/layout/HalfCircleOrganizationChart"/>
    <dgm:cxn modelId="{DCB3C383-6B85-4C15-9975-723771D0750C}" type="presParOf" srcId="{3C4BD89F-3563-4D38-AE19-B07897E747BA}" destId="{76658CD9-7FD2-46F9-88AF-A847144CDC1A}" srcOrd="2" destOrd="0" presId="urn:microsoft.com/office/officeart/2008/layout/HalfCircleOrganizationChart"/>
    <dgm:cxn modelId="{1FC2CC83-421B-404E-BF1C-31D3991A8654}" type="presParOf" srcId="{3C4BD89F-3563-4D38-AE19-B07897E747BA}" destId="{B3CE11CC-7746-4407-A217-548C201308B9}" srcOrd="3" destOrd="0" presId="urn:microsoft.com/office/officeart/2008/layout/HalfCircleOrganizationChart"/>
    <dgm:cxn modelId="{E5F34263-AC1A-4DDA-947F-BBD0FDEE051C}" type="presParOf" srcId="{1E474662-568D-4BBD-A6C2-AFB5562D3D21}" destId="{1E20EFBE-4528-4420-A75E-14BBD1B9999F}" srcOrd="1" destOrd="0" presId="urn:microsoft.com/office/officeart/2008/layout/HalfCircleOrganizationChart"/>
    <dgm:cxn modelId="{54925B60-96AF-44C9-9599-FE3CA229294E}" type="presParOf" srcId="{1E474662-568D-4BBD-A6C2-AFB5562D3D21}" destId="{E028658B-01CE-475D-9F19-977453A73C16}" srcOrd="2" destOrd="0" presId="urn:microsoft.com/office/officeart/2008/layout/HalfCircleOrganizationChart"/>
    <dgm:cxn modelId="{2CC8369F-6991-4B47-80AE-83FA223C5858}" type="presParOf" srcId="{8AC8E6C1-3BF5-4B49-80DE-0E9AC9DC252E}" destId="{DB1337C2-2226-44C2-B80D-32FE4617D47A}" srcOrd="2" destOrd="0" presId="urn:microsoft.com/office/officeart/2008/layout/HalfCircleOrganizationChart"/>
    <dgm:cxn modelId="{73181805-3A67-4681-9D68-683B05F531BA}" type="presParOf" srcId="{8AC8E6C1-3BF5-4B49-80DE-0E9AC9DC252E}" destId="{2A4210DA-439E-4342-BED1-364D26E5F0AE}" srcOrd="3" destOrd="0" presId="urn:microsoft.com/office/officeart/2008/layout/HalfCircleOrganizationChart"/>
    <dgm:cxn modelId="{881280B8-DAE4-4494-8943-19208765A16A}" type="presParOf" srcId="{2A4210DA-439E-4342-BED1-364D26E5F0AE}" destId="{B9FA5F33-4176-4183-8805-A6CE6962DFCB}" srcOrd="0" destOrd="0" presId="urn:microsoft.com/office/officeart/2008/layout/HalfCircleOrganizationChart"/>
    <dgm:cxn modelId="{0D3691B0-74D3-46E2-9991-6CBA8F236A15}" type="presParOf" srcId="{B9FA5F33-4176-4183-8805-A6CE6962DFCB}" destId="{05C2B7D5-FCEF-4A0E-BC20-7A929D174910}" srcOrd="0" destOrd="0" presId="urn:microsoft.com/office/officeart/2008/layout/HalfCircleOrganizationChart"/>
    <dgm:cxn modelId="{7E44232C-0514-4E99-B61E-E41A2C38518B}" type="presParOf" srcId="{B9FA5F33-4176-4183-8805-A6CE6962DFCB}" destId="{5C3F5059-A2A8-45C0-8265-BCDEF74681E8}" srcOrd="1" destOrd="0" presId="urn:microsoft.com/office/officeart/2008/layout/HalfCircleOrganizationChart"/>
    <dgm:cxn modelId="{9A47E1B1-FA97-4DB5-BCED-864AB5671E71}" type="presParOf" srcId="{B9FA5F33-4176-4183-8805-A6CE6962DFCB}" destId="{53E67BED-6EDF-40A7-8B23-7D58051D23F6}" srcOrd="2" destOrd="0" presId="urn:microsoft.com/office/officeart/2008/layout/HalfCircleOrganizationChart"/>
    <dgm:cxn modelId="{C50A41B7-01EF-470E-A721-6320FFDF3B88}" type="presParOf" srcId="{B9FA5F33-4176-4183-8805-A6CE6962DFCB}" destId="{3EB0B96D-2F20-4AA7-8BDA-DCE8EC1962F1}" srcOrd="3" destOrd="0" presId="urn:microsoft.com/office/officeart/2008/layout/HalfCircleOrganizationChart"/>
    <dgm:cxn modelId="{C88E638F-0102-4695-A0C5-1647756EE9B5}" type="presParOf" srcId="{2A4210DA-439E-4342-BED1-364D26E5F0AE}" destId="{E77144F3-091F-463F-8BDA-4F1D22291A73}" srcOrd="1" destOrd="0" presId="urn:microsoft.com/office/officeart/2008/layout/HalfCircleOrganizationChart"/>
    <dgm:cxn modelId="{AF11E569-5773-4AE8-A64F-22A991D9EA46}" type="presParOf" srcId="{2A4210DA-439E-4342-BED1-364D26E5F0AE}" destId="{397C226B-D69D-4E40-B306-957D61E66072}" srcOrd="2" destOrd="0" presId="urn:microsoft.com/office/officeart/2008/layout/HalfCircleOrganizationChart"/>
    <dgm:cxn modelId="{1AEDDD7D-4143-411E-B01B-18DD414A692B}" type="presParOf" srcId="{8AC8E6C1-3BF5-4B49-80DE-0E9AC9DC252E}" destId="{553732CE-A23E-4D04-B5A2-CD1030E21319}" srcOrd="4" destOrd="0" presId="urn:microsoft.com/office/officeart/2008/layout/HalfCircleOrganizationChart"/>
    <dgm:cxn modelId="{38E823FC-E557-442F-AEF8-428AA07FFA0F}" type="presParOf" srcId="{8AC8E6C1-3BF5-4B49-80DE-0E9AC9DC252E}" destId="{6C02EE28-1A8F-4220-8EC4-EAE24DEFE61A}" srcOrd="5" destOrd="0" presId="urn:microsoft.com/office/officeart/2008/layout/HalfCircleOrganizationChart"/>
    <dgm:cxn modelId="{A1237C98-4EBC-423B-93FC-36E33F8CEB87}" type="presParOf" srcId="{6C02EE28-1A8F-4220-8EC4-EAE24DEFE61A}" destId="{CE724979-F892-4D46-A6D8-56529D1D02F2}" srcOrd="0" destOrd="0" presId="urn:microsoft.com/office/officeart/2008/layout/HalfCircleOrganizationChart"/>
    <dgm:cxn modelId="{EB82A737-D6EC-403E-B2CC-78E2FA89B841}" type="presParOf" srcId="{CE724979-F892-4D46-A6D8-56529D1D02F2}" destId="{D464D698-67B4-459F-B730-3027EDA0CDCE}" srcOrd="0" destOrd="0" presId="urn:microsoft.com/office/officeart/2008/layout/HalfCircleOrganizationChart"/>
    <dgm:cxn modelId="{7528FE14-5602-4B1F-AC4D-330E3A6C7E4F}" type="presParOf" srcId="{CE724979-F892-4D46-A6D8-56529D1D02F2}" destId="{2685E4C0-9D85-440A-9185-A9EAD1C67934}" srcOrd="1" destOrd="0" presId="urn:microsoft.com/office/officeart/2008/layout/HalfCircleOrganizationChart"/>
    <dgm:cxn modelId="{B7FB9E8F-8F99-4893-B55A-E1FC30D65931}" type="presParOf" srcId="{CE724979-F892-4D46-A6D8-56529D1D02F2}" destId="{4502F2BD-FF9F-4241-B652-2C1FF1B9B7A7}" srcOrd="2" destOrd="0" presId="urn:microsoft.com/office/officeart/2008/layout/HalfCircleOrganizationChart"/>
    <dgm:cxn modelId="{B6D1CA15-9950-4AA4-8A3E-C03510F8C4BA}" type="presParOf" srcId="{CE724979-F892-4D46-A6D8-56529D1D02F2}" destId="{DC3A6F5E-F0D2-427F-9195-18E2323A4CC5}" srcOrd="3" destOrd="0" presId="urn:microsoft.com/office/officeart/2008/layout/HalfCircleOrganizationChart"/>
    <dgm:cxn modelId="{471CD857-FB41-473A-ACB2-E51A34089367}" type="presParOf" srcId="{6C02EE28-1A8F-4220-8EC4-EAE24DEFE61A}" destId="{6254C3D3-DE0E-49F3-99B0-B997F468DB8B}" srcOrd="1" destOrd="0" presId="urn:microsoft.com/office/officeart/2008/layout/HalfCircleOrganizationChart"/>
    <dgm:cxn modelId="{E99AE806-2193-4666-94E5-13B8521296FF}" type="presParOf" srcId="{6C02EE28-1A8F-4220-8EC4-EAE24DEFE61A}" destId="{8153484A-72EF-4B57-A189-E97F7DA88DB8}" srcOrd="2" destOrd="0" presId="urn:microsoft.com/office/officeart/2008/layout/HalfCircleOrganizationChart"/>
    <dgm:cxn modelId="{6409F03C-2BEE-419D-BBEE-BB3811E9F05B}" type="presParOf" srcId="{8AC8E6C1-3BF5-4B49-80DE-0E9AC9DC252E}" destId="{0139AE04-BEF7-40AF-8999-7C0D2C4097F9}" srcOrd="6" destOrd="0" presId="urn:microsoft.com/office/officeart/2008/layout/HalfCircleOrganizationChart"/>
    <dgm:cxn modelId="{BEDDBF61-B740-4E7A-B2EE-2AEBD6B948A6}" type="presParOf" srcId="{8AC8E6C1-3BF5-4B49-80DE-0E9AC9DC252E}" destId="{1337B2B7-2659-4C38-8EA8-AF32A669D631}" srcOrd="7" destOrd="0" presId="urn:microsoft.com/office/officeart/2008/layout/HalfCircleOrganizationChart"/>
    <dgm:cxn modelId="{1DBA9152-F4EE-4503-9369-35AAC18EBEA1}" type="presParOf" srcId="{1337B2B7-2659-4C38-8EA8-AF32A669D631}" destId="{13FC36F0-2F72-4EB1-BF72-FA9CBAEB9D55}" srcOrd="0" destOrd="0" presId="urn:microsoft.com/office/officeart/2008/layout/HalfCircleOrganizationChart"/>
    <dgm:cxn modelId="{70FF3E31-1894-4DBC-9FF9-CF5F14622E2B}" type="presParOf" srcId="{13FC36F0-2F72-4EB1-BF72-FA9CBAEB9D55}" destId="{DC348D1B-411D-41B8-BDC6-535C3F52DE10}" srcOrd="0" destOrd="0" presId="urn:microsoft.com/office/officeart/2008/layout/HalfCircleOrganizationChart"/>
    <dgm:cxn modelId="{9D7D12FD-9100-4DE6-9A29-CCA3C1A56E29}" type="presParOf" srcId="{13FC36F0-2F72-4EB1-BF72-FA9CBAEB9D55}" destId="{93C73233-E5DB-4E4E-A734-5F5B5FD87ABD}" srcOrd="1" destOrd="0" presId="urn:microsoft.com/office/officeart/2008/layout/HalfCircleOrganizationChart"/>
    <dgm:cxn modelId="{0B309050-F0B7-4BB0-80CC-B07EBE5A80AF}" type="presParOf" srcId="{13FC36F0-2F72-4EB1-BF72-FA9CBAEB9D55}" destId="{B3307B54-B233-49D1-960C-22E260D72A9F}" srcOrd="2" destOrd="0" presId="urn:microsoft.com/office/officeart/2008/layout/HalfCircleOrganizationChart"/>
    <dgm:cxn modelId="{AD6A46A9-B2D9-4910-BE67-1072BF70F3D3}" type="presParOf" srcId="{13FC36F0-2F72-4EB1-BF72-FA9CBAEB9D55}" destId="{7D0FDB5D-9276-4930-91E1-6734281A24E0}" srcOrd="3" destOrd="0" presId="urn:microsoft.com/office/officeart/2008/layout/HalfCircleOrganizationChart"/>
    <dgm:cxn modelId="{94A5880A-A977-4FC8-8390-07B7DFE4AE44}" type="presParOf" srcId="{1337B2B7-2659-4C38-8EA8-AF32A669D631}" destId="{63C91BDC-6175-42C2-862B-80E28D71B97D}" srcOrd="1" destOrd="0" presId="urn:microsoft.com/office/officeart/2008/layout/HalfCircleOrganizationChart"/>
    <dgm:cxn modelId="{E13A3AED-74BC-4D71-9CF7-A7768664C2A2}" type="presParOf" srcId="{1337B2B7-2659-4C38-8EA8-AF32A669D631}" destId="{6E2F68E2-7337-4279-9A32-A761BC369102}" srcOrd="2" destOrd="0" presId="urn:microsoft.com/office/officeart/2008/layout/HalfCircleOrganizationChart"/>
    <dgm:cxn modelId="{28C98DFC-CA74-411F-B798-522EA6F6F72F}" type="presParOf" srcId="{8AC8E6C1-3BF5-4B49-80DE-0E9AC9DC252E}" destId="{1E63572C-5D61-4CEA-88E3-0B81540CB82A}" srcOrd="8" destOrd="0" presId="urn:microsoft.com/office/officeart/2008/layout/HalfCircleOrganizationChart"/>
    <dgm:cxn modelId="{9A21419C-FC8A-4EA6-AE28-D5305F54A1DF}" type="presParOf" srcId="{8AC8E6C1-3BF5-4B49-80DE-0E9AC9DC252E}" destId="{7FB3C268-5469-463A-80D6-C41AF6C77BD0}" srcOrd="9" destOrd="0" presId="urn:microsoft.com/office/officeart/2008/layout/HalfCircleOrganizationChart"/>
    <dgm:cxn modelId="{CE42B26E-6266-40F5-B2EC-7FDD40661548}" type="presParOf" srcId="{7FB3C268-5469-463A-80D6-C41AF6C77BD0}" destId="{2D88BC43-A660-4013-ABC0-A3064F0452DE}" srcOrd="0" destOrd="0" presId="urn:microsoft.com/office/officeart/2008/layout/HalfCircleOrganizationChart"/>
    <dgm:cxn modelId="{166C7F4E-51EC-4F64-9E15-D26F946C3CC6}" type="presParOf" srcId="{2D88BC43-A660-4013-ABC0-A3064F0452DE}" destId="{62F088A6-0788-4006-8288-7A17366BA56D}" srcOrd="0" destOrd="0" presId="urn:microsoft.com/office/officeart/2008/layout/HalfCircleOrganizationChart"/>
    <dgm:cxn modelId="{6E1E1104-A2E6-4E01-B4C6-6FD1470EC2CD}" type="presParOf" srcId="{2D88BC43-A660-4013-ABC0-A3064F0452DE}" destId="{2A5D0613-0144-43FD-A7D6-F0661709362F}" srcOrd="1" destOrd="0" presId="urn:microsoft.com/office/officeart/2008/layout/HalfCircleOrganizationChart"/>
    <dgm:cxn modelId="{ABADC595-8FA5-4437-80FE-5943AC3D3D9F}" type="presParOf" srcId="{2D88BC43-A660-4013-ABC0-A3064F0452DE}" destId="{7963B208-F543-4005-A7D1-23AC30883CE4}" srcOrd="2" destOrd="0" presId="urn:microsoft.com/office/officeart/2008/layout/HalfCircleOrganizationChart"/>
    <dgm:cxn modelId="{69A4772E-FAF2-493A-92D3-B161F6177C06}" type="presParOf" srcId="{2D88BC43-A660-4013-ABC0-A3064F0452DE}" destId="{A1EF46CC-CA22-469F-A7B1-B578375AF8E7}" srcOrd="3" destOrd="0" presId="urn:microsoft.com/office/officeart/2008/layout/HalfCircleOrganizationChart"/>
    <dgm:cxn modelId="{EBF8AEB0-FB25-4B85-95B3-DD14A63A07FD}" type="presParOf" srcId="{7FB3C268-5469-463A-80D6-C41AF6C77BD0}" destId="{D469ABA3-4F73-486D-A860-78B4FF0E4FDA}" srcOrd="1" destOrd="0" presId="urn:microsoft.com/office/officeart/2008/layout/HalfCircleOrganizationChart"/>
    <dgm:cxn modelId="{6BADE471-E83F-4B0B-8185-79DECDB5EDA9}" type="presParOf" srcId="{7FB3C268-5469-463A-80D6-C41AF6C77BD0}" destId="{10879F88-8B7D-400D-9018-8F54806E414F}" srcOrd="2" destOrd="0" presId="urn:microsoft.com/office/officeart/2008/layout/HalfCircleOrganizationChart"/>
    <dgm:cxn modelId="{21799ED3-0FB1-4E68-B71F-BC8069862790}" type="presParOf" srcId="{2FFC28BC-1328-4955-A977-A7355F3108BA}" destId="{754D92EF-8516-4013-9173-57A3DEDFB563}" srcOrd="2" destOrd="0" presId="urn:microsoft.com/office/officeart/2008/layout/HalfCircleOrganizationChart"/>
    <dgm:cxn modelId="{CC536208-DCB0-4BE8-8523-03CC5C045ACC}" type="presParOf" srcId="{AEFAC37C-0CDF-44E4-8EA0-8A4B6BD8D737}" destId="{5D357A8C-673B-48EB-9D0C-633954CC7BE5}" srcOrd="2" destOrd="0" presId="urn:microsoft.com/office/officeart/2008/layout/HalfCircleOrganizationChart"/>
    <dgm:cxn modelId="{7F674164-3D68-4FE0-9993-8030C5046B88}" type="presParOf" srcId="{AEFAC37C-0CDF-44E4-8EA0-8A4B6BD8D737}" destId="{19D7BCD1-2E93-4810-A135-879082BD4CE3}" srcOrd="3" destOrd="0" presId="urn:microsoft.com/office/officeart/2008/layout/HalfCircleOrganizationChart"/>
    <dgm:cxn modelId="{9A149C31-5794-417A-A8BB-69DB667166F7}" type="presParOf" srcId="{19D7BCD1-2E93-4810-A135-879082BD4CE3}" destId="{8E5AF031-F107-46A9-83FD-540924BE85C1}" srcOrd="0" destOrd="0" presId="urn:microsoft.com/office/officeart/2008/layout/HalfCircleOrganizationChart"/>
    <dgm:cxn modelId="{DD97A91C-2288-46A3-9287-95B63C1292CA}" type="presParOf" srcId="{8E5AF031-F107-46A9-83FD-540924BE85C1}" destId="{4B9F1360-D42C-482F-A68A-022E7AA5A69C}" srcOrd="0" destOrd="0" presId="urn:microsoft.com/office/officeart/2008/layout/HalfCircleOrganizationChart"/>
    <dgm:cxn modelId="{F9A1C959-B6A5-4DC2-A345-FA9623F456E5}" type="presParOf" srcId="{8E5AF031-F107-46A9-83FD-540924BE85C1}" destId="{C25571FA-29C6-4ECD-AAEA-67826E989225}" srcOrd="1" destOrd="0" presId="urn:microsoft.com/office/officeart/2008/layout/HalfCircleOrganizationChart"/>
    <dgm:cxn modelId="{77044114-6169-410A-8DB6-D2467C9E7156}" type="presParOf" srcId="{8E5AF031-F107-46A9-83FD-540924BE85C1}" destId="{44A8ADF4-D1D3-483F-85C8-BEB946857BB7}" srcOrd="2" destOrd="0" presId="urn:microsoft.com/office/officeart/2008/layout/HalfCircleOrganizationChart"/>
    <dgm:cxn modelId="{AD1D06AF-A747-48C5-A89C-47A4C1A949C7}" type="presParOf" srcId="{8E5AF031-F107-46A9-83FD-540924BE85C1}" destId="{73D7E2B2-3BC9-4585-9D63-A04451A051C8}" srcOrd="3" destOrd="0" presId="urn:microsoft.com/office/officeart/2008/layout/HalfCircleOrganizationChart"/>
    <dgm:cxn modelId="{00E163DC-777D-48E0-85A2-9C0A0638AFD8}" type="presParOf" srcId="{19D7BCD1-2E93-4810-A135-879082BD4CE3}" destId="{B3820765-9065-4160-BA4C-44BF54400D8C}" srcOrd="1" destOrd="0" presId="urn:microsoft.com/office/officeart/2008/layout/HalfCircleOrganizationChart"/>
    <dgm:cxn modelId="{30688EB8-C364-419D-AE9D-A341285F0EE5}" type="presParOf" srcId="{B3820765-9065-4160-BA4C-44BF54400D8C}" destId="{0BB14DA7-ADEB-4A92-B935-F0B8D9B43B96}" srcOrd="0" destOrd="0" presId="urn:microsoft.com/office/officeart/2008/layout/HalfCircleOrganizationChart"/>
    <dgm:cxn modelId="{0FEE8CE3-5216-4243-BD88-AF2F848C4F1D}" type="presParOf" srcId="{B3820765-9065-4160-BA4C-44BF54400D8C}" destId="{B9C8CE13-1E34-44FF-94CF-FB70CB60BE4D}" srcOrd="1" destOrd="0" presId="urn:microsoft.com/office/officeart/2008/layout/HalfCircleOrganizationChart"/>
    <dgm:cxn modelId="{9F1B99DB-7A3A-4B43-90F8-F2D78BC3B072}" type="presParOf" srcId="{B9C8CE13-1E34-44FF-94CF-FB70CB60BE4D}" destId="{919E1035-5CFA-44C9-8470-CE5F75E1E6E7}" srcOrd="0" destOrd="0" presId="urn:microsoft.com/office/officeart/2008/layout/HalfCircleOrganizationChart"/>
    <dgm:cxn modelId="{2F4AEBE5-5A87-4925-9D88-D3687515D843}" type="presParOf" srcId="{919E1035-5CFA-44C9-8470-CE5F75E1E6E7}" destId="{A7F0E115-6A7F-4BCA-BD76-DFF3857E2A8F}" srcOrd="0" destOrd="0" presId="urn:microsoft.com/office/officeart/2008/layout/HalfCircleOrganizationChart"/>
    <dgm:cxn modelId="{842EF45F-D85A-48E4-B301-675327350DB6}" type="presParOf" srcId="{919E1035-5CFA-44C9-8470-CE5F75E1E6E7}" destId="{6905E22B-65D1-41AA-89C1-77C752E0BDE2}" srcOrd="1" destOrd="0" presId="urn:microsoft.com/office/officeart/2008/layout/HalfCircleOrganizationChart"/>
    <dgm:cxn modelId="{4104931D-2444-493E-8372-34C9D644BE8B}" type="presParOf" srcId="{919E1035-5CFA-44C9-8470-CE5F75E1E6E7}" destId="{3B1E1927-D65C-4C1F-8789-A41FAB4515DF}" srcOrd="2" destOrd="0" presId="urn:microsoft.com/office/officeart/2008/layout/HalfCircleOrganizationChart"/>
    <dgm:cxn modelId="{20AB946B-41F0-4966-902D-CB8A5F79D5E7}" type="presParOf" srcId="{919E1035-5CFA-44C9-8470-CE5F75E1E6E7}" destId="{AE62E354-0324-482B-AC70-F476821618B2}" srcOrd="3" destOrd="0" presId="urn:microsoft.com/office/officeart/2008/layout/HalfCircleOrganizationChart"/>
    <dgm:cxn modelId="{CFAD18FB-D257-4978-99B3-9808523108FA}" type="presParOf" srcId="{B9C8CE13-1E34-44FF-94CF-FB70CB60BE4D}" destId="{B28B5599-D770-4C07-ADAE-38270E83BD6C}" srcOrd="1" destOrd="0" presId="urn:microsoft.com/office/officeart/2008/layout/HalfCircleOrganizationChart"/>
    <dgm:cxn modelId="{E11D65A2-A971-4D9D-ADB0-1BBD299717F3}" type="presParOf" srcId="{B9C8CE13-1E34-44FF-94CF-FB70CB60BE4D}" destId="{03F71FB8-118F-4FBA-8209-FD1C444D506C}" srcOrd="2" destOrd="0" presId="urn:microsoft.com/office/officeart/2008/layout/HalfCircleOrganizationChart"/>
    <dgm:cxn modelId="{9D2D0571-84A1-4DC6-88A9-4B8A0EE737E2}" type="presParOf" srcId="{B3820765-9065-4160-BA4C-44BF54400D8C}" destId="{668B47DA-82EE-4C3F-95BE-772D5B5C05D2}" srcOrd="2" destOrd="0" presId="urn:microsoft.com/office/officeart/2008/layout/HalfCircleOrganizationChart"/>
    <dgm:cxn modelId="{6F69E078-A65E-4485-A169-FE34C5EDC207}" type="presParOf" srcId="{B3820765-9065-4160-BA4C-44BF54400D8C}" destId="{6477BA93-974F-44AE-B2EF-04F56F14C88F}" srcOrd="3" destOrd="0" presId="urn:microsoft.com/office/officeart/2008/layout/HalfCircleOrganizationChart"/>
    <dgm:cxn modelId="{0F7A470D-73A2-4F8D-BB6F-C4C4EE0CF38E}" type="presParOf" srcId="{6477BA93-974F-44AE-B2EF-04F56F14C88F}" destId="{8F58A9F3-661E-4BF4-B757-07283105D437}" srcOrd="0" destOrd="0" presId="urn:microsoft.com/office/officeart/2008/layout/HalfCircleOrganizationChart"/>
    <dgm:cxn modelId="{3AF62951-65E3-4CD1-BFA6-B309CA6B457D}" type="presParOf" srcId="{8F58A9F3-661E-4BF4-B757-07283105D437}" destId="{B933CDD5-DCEB-4420-9DF1-D4F3DFAFE2DA}" srcOrd="0" destOrd="0" presId="urn:microsoft.com/office/officeart/2008/layout/HalfCircleOrganizationChart"/>
    <dgm:cxn modelId="{42A176DB-E91D-4352-BB8D-D48CD86CF0B3}" type="presParOf" srcId="{8F58A9F3-661E-4BF4-B757-07283105D437}" destId="{3141CF70-3289-40C3-B0A2-B60250B41DD7}" srcOrd="1" destOrd="0" presId="urn:microsoft.com/office/officeart/2008/layout/HalfCircleOrganizationChart"/>
    <dgm:cxn modelId="{472AA105-9432-4049-BB95-C3B58E600772}" type="presParOf" srcId="{8F58A9F3-661E-4BF4-B757-07283105D437}" destId="{9A4432D6-7E72-483D-9A80-FD83D82E9F01}" srcOrd="2" destOrd="0" presId="urn:microsoft.com/office/officeart/2008/layout/HalfCircleOrganizationChart"/>
    <dgm:cxn modelId="{CA848342-FED0-476C-97CA-6E8DE4332FB9}" type="presParOf" srcId="{8F58A9F3-661E-4BF4-B757-07283105D437}" destId="{BFC110DF-398D-475E-9396-B1E461FEDFE8}" srcOrd="3" destOrd="0" presId="urn:microsoft.com/office/officeart/2008/layout/HalfCircleOrganizationChart"/>
    <dgm:cxn modelId="{ED78A012-D2CD-42AE-8B46-FB67755F02A7}" type="presParOf" srcId="{6477BA93-974F-44AE-B2EF-04F56F14C88F}" destId="{199D9451-8521-4F4C-96D5-00688385C2AE}" srcOrd="1" destOrd="0" presId="urn:microsoft.com/office/officeart/2008/layout/HalfCircleOrganizationChart"/>
    <dgm:cxn modelId="{6108559B-7B00-4D11-B417-829AA7523E4B}" type="presParOf" srcId="{6477BA93-974F-44AE-B2EF-04F56F14C88F}" destId="{72E197FC-9215-42F3-A736-F7404133AFFD}" srcOrd="2" destOrd="0" presId="urn:microsoft.com/office/officeart/2008/layout/HalfCircleOrganizationChart"/>
    <dgm:cxn modelId="{0347A1C3-50ED-49EA-ACD4-85AFBAA007F6}" type="presParOf" srcId="{B3820765-9065-4160-BA4C-44BF54400D8C}" destId="{40D89FAE-FEB7-4CB1-938F-2E996A19F0B1}" srcOrd="4" destOrd="0" presId="urn:microsoft.com/office/officeart/2008/layout/HalfCircleOrganizationChart"/>
    <dgm:cxn modelId="{27B92E93-0DDD-4CA3-8367-D9A4E533D321}" type="presParOf" srcId="{B3820765-9065-4160-BA4C-44BF54400D8C}" destId="{1F74D7FA-718F-4C3A-9E36-6082DAACC436}" srcOrd="5" destOrd="0" presId="urn:microsoft.com/office/officeart/2008/layout/HalfCircleOrganizationChart"/>
    <dgm:cxn modelId="{ACD187FB-C4DE-44D2-8F09-D5F4D460E1E4}" type="presParOf" srcId="{1F74D7FA-718F-4C3A-9E36-6082DAACC436}" destId="{A6653B0A-FC6F-4DF8-85F6-C113F10AC7FA}" srcOrd="0" destOrd="0" presId="urn:microsoft.com/office/officeart/2008/layout/HalfCircleOrganizationChart"/>
    <dgm:cxn modelId="{F22DC526-F968-4AFE-B4C0-038E5EA3E4D2}" type="presParOf" srcId="{A6653B0A-FC6F-4DF8-85F6-C113F10AC7FA}" destId="{1876ECFF-662F-479E-96A2-B64E82B7793C}" srcOrd="0" destOrd="0" presId="urn:microsoft.com/office/officeart/2008/layout/HalfCircleOrganizationChart"/>
    <dgm:cxn modelId="{6C6E04FD-50D6-4840-B5AA-3A9A975999F4}" type="presParOf" srcId="{A6653B0A-FC6F-4DF8-85F6-C113F10AC7FA}" destId="{93DDEE88-F72E-4411-B723-4CEE35F0FA32}" srcOrd="1" destOrd="0" presId="urn:microsoft.com/office/officeart/2008/layout/HalfCircleOrganizationChart"/>
    <dgm:cxn modelId="{C6D522F1-E6A8-4D85-BC81-EF52CD10A1FF}" type="presParOf" srcId="{A6653B0A-FC6F-4DF8-85F6-C113F10AC7FA}" destId="{DF63530C-20F4-4CD4-B466-86B4DBFF616A}" srcOrd="2" destOrd="0" presId="urn:microsoft.com/office/officeart/2008/layout/HalfCircleOrganizationChart"/>
    <dgm:cxn modelId="{97E1BB50-D2D8-4A4B-8587-F41280AF2C57}" type="presParOf" srcId="{A6653B0A-FC6F-4DF8-85F6-C113F10AC7FA}" destId="{E9BB8E9D-F7AC-4F45-8B61-ED78B9154FE1}" srcOrd="3" destOrd="0" presId="urn:microsoft.com/office/officeart/2008/layout/HalfCircleOrganizationChart"/>
    <dgm:cxn modelId="{E3630D66-BFDB-432B-A23C-755C8BA21B7A}" type="presParOf" srcId="{1F74D7FA-718F-4C3A-9E36-6082DAACC436}" destId="{6626AED0-1D25-426D-9C97-417BB95863E9}" srcOrd="1" destOrd="0" presId="urn:microsoft.com/office/officeart/2008/layout/HalfCircleOrganizationChart"/>
    <dgm:cxn modelId="{178A7E6C-C4F7-4BF2-BF8D-429D8F9ECC78}" type="presParOf" srcId="{1F74D7FA-718F-4C3A-9E36-6082DAACC436}" destId="{72BD525B-7807-4F28-B2A1-1F3426FE733C}" srcOrd="2" destOrd="0" presId="urn:microsoft.com/office/officeart/2008/layout/HalfCircleOrganizationChart"/>
    <dgm:cxn modelId="{684C4FC1-88E1-4A8A-B262-BDF3E000C1EB}" type="presParOf" srcId="{B3820765-9065-4160-BA4C-44BF54400D8C}" destId="{0AD879A6-E475-4759-BF3C-5F86488104D4}" srcOrd="6" destOrd="0" presId="urn:microsoft.com/office/officeart/2008/layout/HalfCircleOrganizationChart"/>
    <dgm:cxn modelId="{602CDE4B-81DA-43E8-8B34-C7FA6F49C466}" type="presParOf" srcId="{B3820765-9065-4160-BA4C-44BF54400D8C}" destId="{59B02B21-46F5-47A5-A84D-E4B7633716C5}" srcOrd="7" destOrd="0" presId="urn:microsoft.com/office/officeart/2008/layout/HalfCircleOrganizationChart"/>
    <dgm:cxn modelId="{4FE8924A-92E6-4EDC-80EE-898B7F27F04B}" type="presParOf" srcId="{59B02B21-46F5-47A5-A84D-E4B7633716C5}" destId="{824D4A0E-B636-4623-920E-3EFCD2DEC6D5}" srcOrd="0" destOrd="0" presId="urn:microsoft.com/office/officeart/2008/layout/HalfCircleOrganizationChart"/>
    <dgm:cxn modelId="{756012DB-9CC8-4FE6-BB62-5F653EFF5CDB}" type="presParOf" srcId="{824D4A0E-B636-4623-920E-3EFCD2DEC6D5}" destId="{68DB2E14-9C79-455E-99EC-1DA3C1BC32AD}" srcOrd="0" destOrd="0" presId="urn:microsoft.com/office/officeart/2008/layout/HalfCircleOrganizationChart"/>
    <dgm:cxn modelId="{36ABD255-7A69-4984-B0CE-A3D921DD77A9}" type="presParOf" srcId="{824D4A0E-B636-4623-920E-3EFCD2DEC6D5}" destId="{F396C9BA-89D4-40A8-9192-F92BC79CB8FE}" srcOrd="1" destOrd="0" presId="urn:microsoft.com/office/officeart/2008/layout/HalfCircleOrganizationChart"/>
    <dgm:cxn modelId="{76F182D2-34CF-44BF-8A90-A025B8B4359A}" type="presParOf" srcId="{824D4A0E-B636-4623-920E-3EFCD2DEC6D5}" destId="{B57E7F21-34B7-4E79-9053-524E7989F3DB}" srcOrd="2" destOrd="0" presId="urn:microsoft.com/office/officeart/2008/layout/HalfCircleOrganizationChart"/>
    <dgm:cxn modelId="{EA1438B0-62A0-45C4-AB9E-5C115A1B084E}" type="presParOf" srcId="{824D4A0E-B636-4623-920E-3EFCD2DEC6D5}" destId="{E04C262D-A062-49E1-B932-DA94B8FAAEF0}" srcOrd="3" destOrd="0" presId="urn:microsoft.com/office/officeart/2008/layout/HalfCircleOrganizationChart"/>
    <dgm:cxn modelId="{12230A08-364C-45DD-9543-CDD6FF648DB2}" type="presParOf" srcId="{59B02B21-46F5-47A5-A84D-E4B7633716C5}" destId="{27B491F5-4048-4ABD-9741-44B9177D8712}" srcOrd="1" destOrd="0" presId="urn:microsoft.com/office/officeart/2008/layout/HalfCircleOrganizationChart"/>
    <dgm:cxn modelId="{5A66D1E3-4209-4D84-AC13-8BE8443FE960}" type="presParOf" srcId="{59B02B21-46F5-47A5-A84D-E4B7633716C5}" destId="{064AB0CD-2594-40AC-B780-AFD278B014A9}" srcOrd="2" destOrd="0" presId="urn:microsoft.com/office/officeart/2008/layout/HalfCircleOrganizationChart"/>
    <dgm:cxn modelId="{C965447D-03BE-484F-AEB5-90428A9AEF98}" type="presParOf" srcId="{B3820765-9065-4160-BA4C-44BF54400D8C}" destId="{9DFD2342-71F9-40E9-B41D-5A6EA5BC4AF9}" srcOrd="8" destOrd="0" presId="urn:microsoft.com/office/officeart/2008/layout/HalfCircleOrganizationChart"/>
    <dgm:cxn modelId="{6CD13807-F214-4D06-BD4F-15DF1E941AFF}" type="presParOf" srcId="{B3820765-9065-4160-BA4C-44BF54400D8C}" destId="{0B4A7294-9EF5-4F4D-AA28-C749D23EDC4F}" srcOrd="9" destOrd="0" presId="urn:microsoft.com/office/officeart/2008/layout/HalfCircleOrganizationChart"/>
    <dgm:cxn modelId="{A262AA7B-067D-44D8-A553-570869E0FDC5}" type="presParOf" srcId="{0B4A7294-9EF5-4F4D-AA28-C749D23EDC4F}" destId="{88FBD474-7610-4429-B129-3801A7E2C2F7}" srcOrd="0" destOrd="0" presId="urn:microsoft.com/office/officeart/2008/layout/HalfCircleOrganizationChart"/>
    <dgm:cxn modelId="{D7359A72-0CD3-4116-9BE5-6D9DF0783A8F}" type="presParOf" srcId="{88FBD474-7610-4429-B129-3801A7E2C2F7}" destId="{375DB916-EDAA-4715-A7B6-758C75B224D3}" srcOrd="0" destOrd="0" presId="urn:microsoft.com/office/officeart/2008/layout/HalfCircleOrganizationChart"/>
    <dgm:cxn modelId="{E89E5579-14FD-47C1-81F5-365D6EB54EE9}" type="presParOf" srcId="{88FBD474-7610-4429-B129-3801A7E2C2F7}" destId="{EC703999-501A-416C-8102-309E066A5341}" srcOrd="1" destOrd="0" presId="urn:microsoft.com/office/officeart/2008/layout/HalfCircleOrganizationChart"/>
    <dgm:cxn modelId="{68336CEA-D3EC-4832-9340-B2E1711D989F}" type="presParOf" srcId="{88FBD474-7610-4429-B129-3801A7E2C2F7}" destId="{CDB1CC92-CB2F-4269-931B-1DF9E42E62AD}" srcOrd="2" destOrd="0" presId="urn:microsoft.com/office/officeart/2008/layout/HalfCircleOrganizationChart"/>
    <dgm:cxn modelId="{0CFD6406-443D-49DC-B6D4-42E30A7386A7}" type="presParOf" srcId="{88FBD474-7610-4429-B129-3801A7E2C2F7}" destId="{EF8F8D60-0617-415D-BB3D-4157A6E3E15D}" srcOrd="3" destOrd="0" presId="urn:microsoft.com/office/officeart/2008/layout/HalfCircleOrganizationChart"/>
    <dgm:cxn modelId="{2E1CBBAF-8CDE-41FC-8D63-7FC25FC3BA29}" type="presParOf" srcId="{0B4A7294-9EF5-4F4D-AA28-C749D23EDC4F}" destId="{FBC03A06-A197-4986-A9F7-C31D7B6BE760}" srcOrd="1" destOrd="0" presId="urn:microsoft.com/office/officeart/2008/layout/HalfCircleOrganizationChart"/>
    <dgm:cxn modelId="{14F68CFE-3527-420B-87A4-C2B254288E7F}" type="presParOf" srcId="{0B4A7294-9EF5-4F4D-AA28-C749D23EDC4F}" destId="{12AF82F8-7C06-415D-9E40-EB1057A4C636}" srcOrd="2" destOrd="0" presId="urn:microsoft.com/office/officeart/2008/layout/HalfCircleOrganizationChart"/>
    <dgm:cxn modelId="{03A1DCAD-AE9B-4154-89B4-6E84482565B5}" type="presParOf" srcId="{19D7BCD1-2E93-4810-A135-879082BD4CE3}" destId="{F62399EA-3143-4DBD-BFAB-BB7BEC4252A7}" srcOrd="2" destOrd="0" presId="urn:microsoft.com/office/officeart/2008/layout/HalfCircleOrganizationChart"/>
    <dgm:cxn modelId="{0543F629-FE49-4B9D-9D51-C132C40D35C5}" type="presParOf" srcId="{AED6BBA3-CC4D-4A6B-BC48-4404B2CEAAC6}" destId="{920540E2-286B-4C96-B91D-299D843D56DF}" srcOrd="2" destOrd="0" presId="urn:microsoft.com/office/officeart/2008/layout/HalfCircleOrganizationChart"/>
    <dgm:cxn modelId="{FD5A0B8A-EFBF-45B1-A194-499D7C7F5E55}" type="presParOf" srcId="{C76AD1D2-8217-48B8-B6AB-87FAFE14CF3B}" destId="{A5F1BF84-6838-4632-B665-99D1D36A663B}" srcOrd="1" destOrd="0" presId="urn:microsoft.com/office/officeart/2008/layout/HalfCircleOrganizationChart"/>
    <dgm:cxn modelId="{68C10021-8357-412F-AF64-516BFFDC79C6}" type="presParOf" srcId="{A5F1BF84-6838-4632-B665-99D1D36A663B}" destId="{04247897-8C65-47C6-8363-C1B855593510}" srcOrd="0" destOrd="0" presId="urn:microsoft.com/office/officeart/2008/layout/HalfCircleOrganizationChart"/>
    <dgm:cxn modelId="{363DDA1D-363E-418B-8D30-412CBDF15A21}" type="presParOf" srcId="{04247897-8C65-47C6-8363-C1B855593510}" destId="{1F9800C9-3DDD-4CF5-810A-B66F6AEE2F56}" srcOrd="0" destOrd="0" presId="urn:microsoft.com/office/officeart/2008/layout/HalfCircleOrganizationChart"/>
    <dgm:cxn modelId="{2E4B5568-1625-4135-B8FA-237600295D76}" type="presParOf" srcId="{04247897-8C65-47C6-8363-C1B855593510}" destId="{7127AB72-B25B-406C-91CB-A9EAABEC8AE0}" srcOrd="1" destOrd="0" presId="urn:microsoft.com/office/officeart/2008/layout/HalfCircleOrganizationChart"/>
    <dgm:cxn modelId="{53F29BA5-87E0-49D0-897C-E4224EEB9F8F}" type="presParOf" srcId="{04247897-8C65-47C6-8363-C1B855593510}" destId="{DC3BD60F-3C82-4795-B520-443ADEE3D31A}" srcOrd="2" destOrd="0" presId="urn:microsoft.com/office/officeart/2008/layout/HalfCircleOrganizationChart"/>
    <dgm:cxn modelId="{38D8C3F6-7539-4BE8-B44E-07DCC300BA98}" type="presParOf" srcId="{04247897-8C65-47C6-8363-C1B855593510}" destId="{362C8C41-554E-434A-BD51-83988D609A8F}" srcOrd="3" destOrd="0" presId="urn:microsoft.com/office/officeart/2008/layout/HalfCircleOrganizationChart"/>
    <dgm:cxn modelId="{AADF74FC-EC3B-43BF-A211-ED29228DADC6}" type="presParOf" srcId="{A5F1BF84-6838-4632-B665-99D1D36A663B}" destId="{B09CECC2-831A-4EF4-ACA4-CAAFE5CA66C6}" srcOrd="1" destOrd="0" presId="urn:microsoft.com/office/officeart/2008/layout/HalfCircleOrganizationChart"/>
    <dgm:cxn modelId="{C220FC31-553F-4CDD-8802-0FE72AF798F7}" type="presParOf" srcId="{A5F1BF84-6838-4632-B665-99D1D36A663B}" destId="{1A1478A9-0B22-4CBC-AE17-BD7CCBDFD3D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5F4A16-DED2-4F82-82D0-D8182F01D70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E5748A2-7D63-40A8-9B81-E22FF8AB63B1}">
      <dgm:prSet phldrT="[Text]"/>
      <dgm:spPr/>
      <dgm:t>
        <a:bodyPr/>
        <a:lstStyle/>
        <a:p>
          <a:r>
            <a:rPr lang="en-US" dirty="0" smtClean="0"/>
            <a:t>GSFG</a:t>
          </a:r>
          <a:endParaRPr lang="en-US" dirty="0"/>
        </a:p>
      </dgm:t>
    </dgm:pt>
    <dgm:pt modelId="{5118E4CD-000C-4A2F-83E8-46085B9AF1E6}" type="parTrans" cxnId="{698A091B-8708-466E-ABE8-CB97CAE07DC0}">
      <dgm:prSet/>
      <dgm:spPr/>
      <dgm:t>
        <a:bodyPr/>
        <a:lstStyle/>
        <a:p>
          <a:endParaRPr lang="en-US"/>
        </a:p>
      </dgm:t>
    </dgm:pt>
    <dgm:pt modelId="{9F9F4210-094F-4B66-8605-E54C2663D53D}" type="sibTrans" cxnId="{698A091B-8708-466E-ABE8-CB97CAE07DC0}">
      <dgm:prSet/>
      <dgm:spPr/>
      <dgm:t>
        <a:bodyPr/>
        <a:lstStyle/>
        <a:p>
          <a:endParaRPr lang="en-US"/>
        </a:p>
      </dgm:t>
    </dgm:pt>
    <dgm:pt modelId="{D8726346-662B-40AB-B436-F6A32944A5F7}">
      <dgm:prSet phldrT="[Text]"/>
      <dgm:spPr/>
      <dgm:t>
        <a:bodyPr/>
        <a:lstStyle/>
        <a:p>
          <a:r>
            <a:rPr lang="en-US" dirty="0" smtClean="0"/>
            <a:t>NVA</a:t>
          </a:r>
          <a:endParaRPr lang="en-US" dirty="0"/>
        </a:p>
      </dgm:t>
    </dgm:pt>
    <dgm:pt modelId="{7B2A143D-A7CD-4729-AA7D-261BF9A845DF}" type="parTrans" cxnId="{3D879348-B9FE-42A8-BE39-99D1F045D253}">
      <dgm:prSet/>
      <dgm:spPr/>
      <dgm:t>
        <a:bodyPr/>
        <a:lstStyle/>
        <a:p>
          <a:endParaRPr lang="en-US"/>
        </a:p>
      </dgm:t>
    </dgm:pt>
    <dgm:pt modelId="{BAF6EA62-6F26-4E61-9ABF-51C1658FF6FA}" type="sibTrans" cxnId="{3D879348-B9FE-42A8-BE39-99D1F045D253}">
      <dgm:prSet/>
      <dgm:spPr/>
      <dgm:t>
        <a:bodyPr/>
        <a:lstStyle/>
        <a:p>
          <a:endParaRPr lang="en-US"/>
        </a:p>
      </dgm:t>
    </dgm:pt>
    <dgm:pt modelId="{0B8D0B15-EC60-431B-82A4-41CF75EF0907}">
      <dgm:prSet phldrT="[Text]"/>
      <dgm:spPr/>
      <dgm:t>
        <a:bodyPr/>
        <a:lstStyle/>
        <a:p>
          <a:r>
            <a:rPr lang="en-US" dirty="0" smtClean="0"/>
            <a:t>LWP</a:t>
          </a:r>
          <a:endParaRPr lang="en-US" dirty="0"/>
        </a:p>
      </dgm:t>
    </dgm:pt>
    <dgm:pt modelId="{93B52F70-CCAA-4F11-83BE-AE407332A080}" type="parTrans" cxnId="{53EAAF70-8A2D-43C6-8C6F-5E24C7FA1C04}">
      <dgm:prSet/>
      <dgm:spPr/>
      <dgm:t>
        <a:bodyPr/>
        <a:lstStyle/>
        <a:p>
          <a:endParaRPr lang="en-US"/>
        </a:p>
      </dgm:t>
    </dgm:pt>
    <dgm:pt modelId="{90E12568-B362-42B1-9E16-367C3906EF65}" type="sibTrans" cxnId="{53EAAF70-8A2D-43C6-8C6F-5E24C7FA1C04}">
      <dgm:prSet/>
      <dgm:spPr/>
      <dgm:t>
        <a:bodyPr/>
        <a:lstStyle/>
        <a:p>
          <a:endParaRPr lang="en-US"/>
        </a:p>
      </dgm:t>
    </dgm:pt>
    <dgm:pt modelId="{5354BB3C-8BE6-4296-8F72-5E83915D3624}">
      <dgm:prSet phldrT="[Text]"/>
      <dgm:spPr/>
      <dgm:t>
        <a:bodyPr/>
        <a:lstStyle/>
        <a:p>
          <a:r>
            <a:rPr lang="en-US" dirty="0" smtClean="0"/>
            <a:t>CSLA</a:t>
          </a:r>
          <a:endParaRPr lang="en-US" dirty="0"/>
        </a:p>
      </dgm:t>
    </dgm:pt>
    <dgm:pt modelId="{92783C9C-1B99-4868-8998-CF105697F9A1}" type="parTrans" cxnId="{AD261859-2380-4D60-A8EE-12B033E7DD73}">
      <dgm:prSet/>
      <dgm:spPr/>
      <dgm:t>
        <a:bodyPr/>
        <a:lstStyle/>
        <a:p>
          <a:endParaRPr lang="en-US"/>
        </a:p>
      </dgm:t>
    </dgm:pt>
    <dgm:pt modelId="{0821BCB8-EB17-49A0-B08A-4A1C0FF6AFA0}" type="sibTrans" cxnId="{AD261859-2380-4D60-A8EE-12B033E7DD73}">
      <dgm:prSet/>
      <dgm:spPr/>
      <dgm:t>
        <a:bodyPr/>
        <a:lstStyle/>
        <a:p>
          <a:endParaRPr lang="en-US"/>
        </a:p>
      </dgm:t>
    </dgm:pt>
    <dgm:pt modelId="{DFCF58AB-6863-432A-AE7F-21FF4D322080}">
      <dgm:prSet phldrT="[Text]"/>
      <dgm:spPr/>
      <dgm:t>
        <a:bodyPr/>
        <a:lstStyle/>
        <a:p>
          <a:r>
            <a:rPr lang="en-US" dirty="0" smtClean="0"/>
            <a:t>1.GTA</a:t>
          </a:r>
          <a:endParaRPr lang="en-US" dirty="0"/>
        </a:p>
      </dgm:t>
    </dgm:pt>
    <dgm:pt modelId="{ED41051C-DC0F-49FD-84FB-F62F1B8862B3}" type="parTrans" cxnId="{6B0BFD2C-7A5B-419A-82F0-D2A91EBF0198}">
      <dgm:prSet/>
      <dgm:spPr/>
      <dgm:t>
        <a:bodyPr/>
        <a:lstStyle/>
        <a:p>
          <a:endParaRPr lang="en-US"/>
        </a:p>
      </dgm:t>
    </dgm:pt>
    <dgm:pt modelId="{B7F26F70-4EFE-49B3-928A-4D78C88A6A7F}" type="sibTrans" cxnId="{6B0BFD2C-7A5B-419A-82F0-D2A91EBF0198}">
      <dgm:prSet/>
      <dgm:spPr/>
      <dgm:t>
        <a:bodyPr/>
        <a:lstStyle/>
        <a:p>
          <a:endParaRPr lang="en-US"/>
        </a:p>
      </dgm:t>
    </dgm:pt>
    <dgm:pt modelId="{5377DA24-5E32-47DE-A05C-016BF9D2C084}">
      <dgm:prSet phldrT="[Text]"/>
      <dgm:spPr/>
      <dgm:t>
        <a:bodyPr/>
        <a:lstStyle/>
        <a:p>
          <a:r>
            <a:rPr lang="en-US" dirty="0" smtClean="0"/>
            <a:t>2.GTA</a:t>
          </a:r>
          <a:endParaRPr lang="en-US" dirty="0"/>
        </a:p>
      </dgm:t>
    </dgm:pt>
    <dgm:pt modelId="{861EE343-8F83-4757-BA70-2856E813B659}" type="parTrans" cxnId="{F35D8734-798F-40BC-A83E-9C129A624033}">
      <dgm:prSet/>
      <dgm:spPr/>
      <dgm:t>
        <a:bodyPr/>
        <a:lstStyle/>
        <a:p>
          <a:endParaRPr lang="en-US"/>
        </a:p>
      </dgm:t>
    </dgm:pt>
    <dgm:pt modelId="{7FCE5F6B-78F8-43D7-9011-B842219D16E9}" type="sibTrans" cxnId="{F35D8734-798F-40BC-A83E-9C129A624033}">
      <dgm:prSet/>
      <dgm:spPr/>
      <dgm:t>
        <a:bodyPr/>
        <a:lstStyle/>
        <a:p>
          <a:endParaRPr lang="en-US"/>
        </a:p>
      </dgm:t>
    </dgm:pt>
    <dgm:pt modelId="{9DB005ED-9B1F-41C9-A32E-0BF1C5ACEA35}">
      <dgm:prSet phldrT="[Text]"/>
      <dgm:spPr/>
      <dgm:t>
        <a:bodyPr/>
        <a:lstStyle/>
        <a:p>
          <a:r>
            <a:rPr lang="en-US" dirty="0" smtClean="0"/>
            <a:t>3.CAA</a:t>
          </a:r>
          <a:endParaRPr lang="en-US" dirty="0"/>
        </a:p>
      </dgm:t>
    </dgm:pt>
    <dgm:pt modelId="{E01EB298-51BE-49B1-989E-88F89EBBEB8F}" type="parTrans" cxnId="{D55581CB-D7E3-413A-AFC7-F1FE218A0203}">
      <dgm:prSet/>
      <dgm:spPr/>
      <dgm:t>
        <a:bodyPr/>
        <a:lstStyle/>
        <a:p>
          <a:endParaRPr lang="en-US"/>
        </a:p>
      </dgm:t>
    </dgm:pt>
    <dgm:pt modelId="{8DE527F8-DDE6-4E57-84B2-5B3A1856CCA8}" type="sibTrans" cxnId="{D55581CB-D7E3-413A-AFC7-F1FE218A0203}">
      <dgm:prSet/>
      <dgm:spPr/>
      <dgm:t>
        <a:bodyPr/>
        <a:lstStyle/>
        <a:p>
          <a:endParaRPr lang="en-US"/>
        </a:p>
      </dgm:t>
    </dgm:pt>
    <dgm:pt modelId="{E6355240-1A7B-415E-9D49-47FB43738215}">
      <dgm:prSet phldrT="[Text]"/>
      <dgm:spPr/>
      <dgm:t>
        <a:bodyPr/>
        <a:lstStyle/>
        <a:p>
          <a:r>
            <a:rPr lang="en-US" dirty="0" smtClean="0"/>
            <a:t>8.GCAA</a:t>
          </a:r>
          <a:endParaRPr lang="en-US" dirty="0"/>
        </a:p>
      </dgm:t>
    </dgm:pt>
    <dgm:pt modelId="{6E3ABCD7-A810-4239-8CDA-6782CB7B1709}" type="parTrans" cxnId="{B7D416F3-4430-4373-B407-244E2261E34C}">
      <dgm:prSet/>
      <dgm:spPr/>
      <dgm:t>
        <a:bodyPr/>
        <a:lstStyle/>
        <a:p>
          <a:endParaRPr lang="en-US"/>
        </a:p>
      </dgm:t>
    </dgm:pt>
    <dgm:pt modelId="{9E3C3086-2273-4B5F-9E56-53AD48555E48}" type="sibTrans" cxnId="{B7D416F3-4430-4373-B407-244E2261E34C}">
      <dgm:prSet/>
      <dgm:spPr/>
      <dgm:t>
        <a:bodyPr/>
        <a:lstStyle/>
        <a:p>
          <a:endParaRPr lang="en-US"/>
        </a:p>
      </dgm:t>
    </dgm:pt>
    <dgm:pt modelId="{2B3020CD-5F25-4E7D-BEDC-333D105865B5}">
      <dgm:prSet phldrT="[Text]"/>
      <dgm:spPr/>
      <dgm:t>
        <a:bodyPr/>
        <a:lstStyle/>
        <a:p>
          <a:r>
            <a:rPr lang="en-US" dirty="0" smtClean="0"/>
            <a:t>20.GCAA</a:t>
          </a:r>
          <a:endParaRPr lang="en-US" dirty="0"/>
        </a:p>
      </dgm:t>
    </dgm:pt>
    <dgm:pt modelId="{17AA3F40-6419-4CCB-B6F9-D59DDD3EFBB2}" type="parTrans" cxnId="{CAEF248E-F8D2-4A6B-9957-6F5E96A6DE84}">
      <dgm:prSet/>
      <dgm:spPr/>
      <dgm:t>
        <a:bodyPr/>
        <a:lstStyle/>
        <a:p>
          <a:endParaRPr lang="en-US"/>
        </a:p>
      </dgm:t>
    </dgm:pt>
    <dgm:pt modelId="{FF352FBC-E53B-4855-B14F-359CF9CAF3DA}" type="sibTrans" cxnId="{CAEF248E-F8D2-4A6B-9957-6F5E96A6DE84}">
      <dgm:prSet/>
      <dgm:spPr/>
      <dgm:t>
        <a:bodyPr/>
        <a:lstStyle/>
        <a:p>
          <a:endParaRPr lang="en-US"/>
        </a:p>
      </dgm:t>
    </dgm:pt>
    <dgm:pt modelId="{9CDA1ED4-3146-4D93-8B07-8115DC7C331B}">
      <dgm:prSet phldrT="[Text]"/>
      <dgm:spPr/>
      <dgm:t>
        <a:bodyPr/>
        <a:lstStyle/>
        <a:p>
          <a:r>
            <a:rPr lang="en-US" dirty="0" smtClean="0"/>
            <a:t>MB.III</a:t>
          </a:r>
          <a:endParaRPr lang="en-US" dirty="0"/>
        </a:p>
      </dgm:t>
    </dgm:pt>
    <dgm:pt modelId="{08DBF949-7EEA-4E4B-B592-0CDDBACFFE60}" type="parTrans" cxnId="{0415EEBA-718D-488F-B569-542E45A7E0C1}">
      <dgm:prSet/>
      <dgm:spPr/>
      <dgm:t>
        <a:bodyPr/>
        <a:lstStyle/>
        <a:p>
          <a:endParaRPr lang="en-US"/>
        </a:p>
      </dgm:t>
    </dgm:pt>
    <dgm:pt modelId="{B0BBF496-C45A-47D4-B98F-5545D4E80E1B}" type="sibTrans" cxnId="{0415EEBA-718D-488F-B569-542E45A7E0C1}">
      <dgm:prSet/>
      <dgm:spPr/>
      <dgm:t>
        <a:bodyPr/>
        <a:lstStyle/>
        <a:p>
          <a:endParaRPr lang="en-US"/>
        </a:p>
      </dgm:t>
    </dgm:pt>
    <dgm:pt modelId="{5C203B17-8493-4C46-8EFB-E13C7F4E0322}">
      <dgm:prSet phldrT="[Text]"/>
      <dgm:spPr/>
      <dgm:t>
        <a:bodyPr/>
        <a:lstStyle/>
        <a:p>
          <a:r>
            <a:rPr lang="en-US" dirty="0" smtClean="0"/>
            <a:t>MB.V</a:t>
          </a:r>
          <a:endParaRPr lang="en-US" dirty="0"/>
        </a:p>
      </dgm:t>
    </dgm:pt>
    <dgm:pt modelId="{25C5172F-65E1-4EF4-94FE-80F40FE51919}" type="parTrans" cxnId="{96D2FFDE-3048-4469-80AD-11144620BD98}">
      <dgm:prSet/>
      <dgm:spPr/>
      <dgm:t>
        <a:bodyPr/>
        <a:lstStyle/>
        <a:p>
          <a:endParaRPr lang="en-US"/>
        </a:p>
      </dgm:t>
    </dgm:pt>
    <dgm:pt modelId="{9040B862-A87A-4762-A685-D1BA2A5ADC44}" type="sibTrans" cxnId="{96D2FFDE-3048-4469-80AD-11144620BD98}">
      <dgm:prSet/>
      <dgm:spPr/>
      <dgm:t>
        <a:bodyPr/>
        <a:lstStyle/>
        <a:p>
          <a:endParaRPr lang="en-US"/>
        </a:p>
      </dgm:t>
    </dgm:pt>
    <dgm:pt modelId="{1908450C-0067-4116-9235-951E71CF461F}">
      <dgm:prSet phldrT="[Text]"/>
      <dgm:spPr/>
      <dgm:t>
        <a:bodyPr/>
        <a:lstStyle/>
        <a:p>
          <a:r>
            <a:rPr lang="en-US" dirty="0" smtClean="0"/>
            <a:t>1.Pol</a:t>
          </a:r>
          <a:endParaRPr lang="en-US" dirty="0"/>
        </a:p>
      </dgm:t>
    </dgm:pt>
    <dgm:pt modelId="{B73CE686-8CD9-4964-8A4C-7643A41E67AB}" type="parTrans" cxnId="{F79A2BC0-0FEE-4885-936B-FC1D349CFE1B}">
      <dgm:prSet/>
      <dgm:spPr/>
      <dgm:t>
        <a:bodyPr/>
        <a:lstStyle/>
        <a:p>
          <a:endParaRPr lang="en-US"/>
        </a:p>
      </dgm:t>
    </dgm:pt>
    <dgm:pt modelId="{1969A11E-1270-4DB8-B1F4-343DBC57D9DD}" type="sibTrans" cxnId="{F79A2BC0-0FEE-4885-936B-FC1D349CFE1B}">
      <dgm:prSet/>
      <dgm:spPr/>
      <dgm:t>
        <a:bodyPr/>
        <a:lstStyle/>
        <a:p>
          <a:endParaRPr lang="en-US"/>
        </a:p>
      </dgm:t>
    </dgm:pt>
    <dgm:pt modelId="{046BCF64-7B6F-4358-83E6-43EBD2DFCF80}">
      <dgm:prSet phldrT="[Text]"/>
      <dgm:spPr/>
      <dgm:t>
        <a:bodyPr/>
        <a:lstStyle/>
        <a:p>
          <a:r>
            <a:rPr lang="en-US" dirty="0" smtClean="0"/>
            <a:t>1.Cze</a:t>
          </a:r>
          <a:endParaRPr lang="en-US" dirty="0"/>
        </a:p>
      </dgm:t>
    </dgm:pt>
    <dgm:pt modelId="{665869E8-82C9-4EA2-B48F-02A7A1F35528}" type="parTrans" cxnId="{090B43E9-A1ED-45CE-ACEA-58D2483D1315}">
      <dgm:prSet/>
      <dgm:spPr/>
      <dgm:t>
        <a:bodyPr/>
        <a:lstStyle/>
        <a:p>
          <a:endParaRPr lang="en-US"/>
        </a:p>
      </dgm:t>
    </dgm:pt>
    <dgm:pt modelId="{57D961BA-CD02-411D-8CAD-13A38BF7084B}" type="sibTrans" cxnId="{090B43E9-A1ED-45CE-ACEA-58D2483D1315}">
      <dgm:prSet/>
      <dgm:spPr/>
      <dgm:t>
        <a:bodyPr/>
        <a:lstStyle/>
        <a:p>
          <a:endParaRPr lang="en-US"/>
        </a:p>
      </dgm:t>
    </dgm:pt>
    <dgm:pt modelId="{A38C42F5-3507-4784-A336-3E861796B348}">
      <dgm:prSet phldrT="[Text]"/>
      <dgm:spPr/>
      <dgm:t>
        <a:bodyPr/>
        <a:lstStyle/>
        <a:p>
          <a:r>
            <a:rPr lang="en-US" dirty="0" smtClean="0"/>
            <a:t>West TVD</a:t>
          </a:r>
          <a:endParaRPr lang="en-US" dirty="0"/>
        </a:p>
      </dgm:t>
    </dgm:pt>
    <dgm:pt modelId="{4DA29BD3-3DA2-4375-9B55-150226D8A29B}" type="parTrans" cxnId="{598E8018-7312-4CA2-BF6D-DECF4A09E4F8}">
      <dgm:prSet/>
      <dgm:spPr/>
      <dgm:t>
        <a:bodyPr/>
        <a:lstStyle/>
        <a:p>
          <a:endParaRPr lang="en-US"/>
        </a:p>
      </dgm:t>
    </dgm:pt>
    <dgm:pt modelId="{6DB14FD9-7E9B-43DB-9E90-0AD4DCF997ED}" type="sibTrans" cxnId="{598E8018-7312-4CA2-BF6D-DECF4A09E4F8}">
      <dgm:prSet/>
      <dgm:spPr/>
      <dgm:t>
        <a:bodyPr/>
        <a:lstStyle/>
        <a:p>
          <a:endParaRPr lang="en-US"/>
        </a:p>
      </dgm:t>
    </dgm:pt>
    <dgm:pt modelId="{81A61530-9DFA-43C0-AF42-AA445B39D8AA}">
      <dgm:prSet phldrT="[Text]"/>
      <dgm:spPr/>
      <dgm:t>
        <a:bodyPr/>
        <a:lstStyle/>
        <a:p>
          <a:r>
            <a:rPr lang="en-US" smtClean="0"/>
            <a:t>Air forces</a:t>
          </a:r>
          <a:endParaRPr lang="en-US" dirty="0"/>
        </a:p>
      </dgm:t>
    </dgm:pt>
    <dgm:pt modelId="{88BB2400-1CBB-4EFA-97A9-40BD9DBB6CBD}" type="parTrans" cxnId="{97475F5B-AF1B-4659-B3C7-D8DED284A42E}">
      <dgm:prSet/>
      <dgm:spPr/>
    </dgm:pt>
    <dgm:pt modelId="{558CF760-0EA8-4D59-BC26-2546CABDF66F}" type="sibTrans" cxnId="{97475F5B-AF1B-4659-B3C7-D8DED284A42E}">
      <dgm:prSet/>
      <dgm:spPr/>
    </dgm:pt>
    <dgm:pt modelId="{D3452CDC-6A76-4815-9490-04FA119F5B33}" type="pres">
      <dgm:prSet presAssocID="{265F4A16-DED2-4F82-82D0-D8182F01D70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25F22C3-7116-4A4A-A762-0C867BAEDF16}" type="pres">
      <dgm:prSet presAssocID="{A38C42F5-3507-4784-A336-3E861796B348}" presName="hierRoot1" presStyleCnt="0">
        <dgm:presLayoutVars>
          <dgm:hierBranch val="init"/>
        </dgm:presLayoutVars>
      </dgm:prSet>
      <dgm:spPr/>
    </dgm:pt>
    <dgm:pt modelId="{AFC7D7C5-569C-422F-AD6E-1A0281675CB7}" type="pres">
      <dgm:prSet presAssocID="{A38C42F5-3507-4784-A336-3E861796B348}" presName="rootComposite1" presStyleCnt="0"/>
      <dgm:spPr/>
    </dgm:pt>
    <dgm:pt modelId="{3A210D7F-AA82-47E7-B8C0-EB4AF5FD933A}" type="pres">
      <dgm:prSet presAssocID="{A38C42F5-3507-4784-A336-3E861796B348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0BB884-769B-4310-8BEF-532338A26F81}" type="pres">
      <dgm:prSet presAssocID="{A38C42F5-3507-4784-A336-3E861796B348}" presName="topArc1" presStyleLbl="parChTrans1D1" presStyleIdx="0" presStyleCnt="30"/>
      <dgm:spPr/>
    </dgm:pt>
    <dgm:pt modelId="{C23E8EA0-8835-42CD-90C0-980D9FF2D3FD}" type="pres">
      <dgm:prSet presAssocID="{A38C42F5-3507-4784-A336-3E861796B348}" presName="bottomArc1" presStyleLbl="parChTrans1D1" presStyleIdx="1" presStyleCnt="30"/>
      <dgm:spPr/>
    </dgm:pt>
    <dgm:pt modelId="{6FBD3D9D-3955-4065-8D61-74A444237076}" type="pres">
      <dgm:prSet presAssocID="{A38C42F5-3507-4784-A336-3E861796B348}" presName="topConnNode1" presStyleLbl="node1" presStyleIdx="0" presStyleCnt="0"/>
      <dgm:spPr/>
      <dgm:t>
        <a:bodyPr/>
        <a:lstStyle/>
        <a:p>
          <a:endParaRPr lang="en-US"/>
        </a:p>
      </dgm:t>
    </dgm:pt>
    <dgm:pt modelId="{42FB64A1-3A30-4D29-9C7C-AD6EDD1EE3CC}" type="pres">
      <dgm:prSet presAssocID="{A38C42F5-3507-4784-A336-3E861796B348}" presName="hierChild2" presStyleCnt="0"/>
      <dgm:spPr/>
    </dgm:pt>
    <dgm:pt modelId="{63A927EF-F216-4D1C-A08F-EBD930008BD3}" type="pres">
      <dgm:prSet presAssocID="{5118E4CD-000C-4A2F-83E8-46085B9AF1E6}" presName="Name28" presStyleLbl="parChTrans1D2" presStyleIdx="0" presStyleCnt="4"/>
      <dgm:spPr/>
      <dgm:t>
        <a:bodyPr/>
        <a:lstStyle/>
        <a:p>
          <a:endParaRPr lang="en-US"/>
        </a:p>
      </dgm:t>
    </dgm:pt>
    <dgm:pt modelId="{0E2CD123-6D0E-4C62-879A-11F5133355A9}" type="pres">
      <dgm:prSet presAssocID="{FE5748A2-7D63-40A8-9B81-E22FF8AB63B1}" presName="hierRoot2" presStyleCnt="0">
        <dgm:presLayoutVars>
          <dgm:hierBranch val="init"/>
        </dgm:presLayoutVars>
      </dgm:prSet>
      <dgm:spPr/>
    </dgm:pt>
    <dgm:pt modelId="{330AEB55-8D8B-4FB0-BF2E-0EFAA39684C9}" type="pres">
      <dgm:prSet presAssocID="{FE5748A2-7D63-40A8-9B81-E22FF8AB63B1}" presName="rootComposite2" presStyleCnt="0"/>
      <dgm:spPr/>
    </dgm:pt>
    <dgm:pt modelId="{53E943EC-BF9A-4874-BD27-26F2288E54B6}" type="pres">
      <dgm:prSet presAssocID="{FE5748A2-7D63-40A8-9B81-E22FF8AB63B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18DAD5-3AEB-43E3-89E1-55CE7B46E0D7}" type="pres">
      <dgm:prSet presAssocID="{FE5748A2-7D63-40A8-9B81-E22FF8AB63B1}" presName="topArc2" presStyleLbl="parChTrans1D1" presStyleIdx="2" presStyleCnt="30"/>
      <dgm:spPr/>
    </dgm:pt>
    <dgm:pt modelId="{BA46550B-63D4-46AA-84E5-BC1D6A3F5A00}" type="pres">
      <dgm:prSet presAssocID="{FE5748A2-7D63-40A8-9B81-E22FF8AB63B1}" presName="bottomArc2" presStyleLbl="parChTrans1D1" presStyleIdx="3" presStyleCnt="30"/>
      <dgm:spPr/>
    </dgm:pt>
    <dgm:pt modelId="{EC468FA1-A1CD-4E48-80D3-FDB708DC867C}" type="pres">
      <dgm:prSet presAssocID="{FE5748A2-7D63-40A8-9B81-E22FF8AB63B1}" presName="topConnNode2" presStyleLbl="node2" presStyleIdx="0" presStyleCnt="0"/>
      <dgm:spPr/>
      <dgm:t>
        <a:bodyPr/>
        <a:lstStyle/>
        <a:p>
          <a:endParaRPr lang="en-US"/>
        </a:p>
      </dgm:t>
    </dgm:pt>
    <dgm:pt modelId="{3DFA63F3-C3DA-40F3-9436-3E6EAC1CFFA2}" type="pres">
      <dgm:prSet presAssocID="{FE5748A2-7D63-40A8-9B81-E22FF8AB63B1}" presName="hierChild4" presStyleCnt="0"/>
      <dgm:spPr/>
    </dgm:pt>
    <dgm:pt modelId="{A0D33D1D-53B5-459C-9002-9820B1118424}" type="pres">
      <dgm:prSet presAssocID="{ED41051C-DC0F-49FD-84FB-F62F1B8862B3}" presName="Name28" presStyleLbl="parChTrans1D3" presStyleIdx="0" presStyleCnt="9"/>
      <dgm:spPr/>
      <dgm:t>
        <a:bodyPr/>
        <a:lstStyle/>
        <a:p>
          <a:endParaRPr lang="en-US"/>
        </a:p>
      </dgm:t>
    </dgm:pt>
    <dgm:pt modelId="{A92B8686-87E8-4B75-8C19-EE4CFEC1A4FA}" type="pres">
      <dgm:prSet presAssocID="{DFCF58AB-6863-432A-AE7F-21FF4D322080}" presName="hierRoot2" presStyleCnt="0">
        <dgm:presLayoutVars>
          <dgm:hierBranch val="init"/>
        </dgm:presLayoutVars>
      </dgm:prSet>
      <dgm:spPr/>
    </dgm:pt>
    <dgm:pt modelId="{69790495-B143-48F5-B2D3-CC500297E20F}" type="pres">
      <dgm:prSet presAssocID="{DFCF58AB-6863-432A-AE7F-21FF4D322080}" presName="rootComposite2" presStyleCnt="0"/>
      <dgm:spPr/>
    </dgm:pt>
    <dgm:pt modelId="{EF927EBB-6FAE-4572-BF79-C315284F71E5}" type="pres">
      <dgm:prSet presAssocID="{DFCF58AB-6863-432A-AE7F-21FF4D32208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55B6EB-A26E-473D-BB36-16BB0CCD7A66}" type="pres">
      <dgm:prSet presAssocID="{DFCF58AB-6863-432A-AE7F-21FF4D322080}" presName="topArc2" presStyleLbl="parChTrans1D1" presStyleIdx="4" presStyleCnt="30"/>
      <dgm:spPr/>
    </dgm:pt>
    <dgm:pt modelId="{8E31848F-6A9A-4176-BC8D-48C95ED6A130}" type="pres">
      <dgm:prSet presAssocID="{DFCF58AB-6863-432A-AE7F-21FF4D322080}" presName="bottomArc2" presStyleLbl="parChTrans1D1" presStyleIdx="5" presStyleCnt="30"/>
      <dgm:spPr/>
    </dgm:pt>
    <dgm:pt modelId="{903096CC-EB2B-46A4-950D-A6F5F3CC2EED}" type="pres">
      <dgm:prSet presAssocID="{DFCF58AB-6863-432A-AE7F-21FF4D322080}" presName="topConnNode2" presStyleLbl="node3" presStyleIdx="0" presStyleCnt="0"/>
      <dgm:spPr/>
      <dgm:t>
        <a:bodyPr/>
        <a:lstStyle/>
        <a:p>
          <a:endParaRPr lang="en-US"/>
        </a:p>
      </dgm:t>
    </dgm:pt>
    <dgm:pt modelId="{79E0B61D-BB9E-4013-9627-5FC86E97D8F1}" type="pres">
      <dgm:prSet presAssocID="{DFCF58AB-6863-432A-AE7F-21FF4D322080}" presName="hierChild4" presStyleCnt="0"/>
      <dgm:spPr/>
    </dgm:pt>
    <dgm:pt modelId="{496CE33C-3941-4101-9E4E-D4616AA1A05C}" type="pres">
      <dgm:prSet presAssocID="{DFCF58AB-6863-432A-AE7F-21FF4D322080}" presName="hierChild5" presStyleCnt="0"/>
      <dgm:spPr/>
    </dgm:pt>
    <dgm:pt modelId="{CEB4AD6D-3D00-4847-9C65-3183C7D5CBD5}" type="pres">
      <dgm:prSet presAssocID="{861EE343-8F83-4757-BA70-2856E813B659}" presName="Name28" presStyleLbl="parChTrans1D3" presStyleIdx="1" presStyleCnt="9"/>
      <dgm:spPr/>
      <dgm:t>
        <a:bodyPr/>
        <a:lstStyle/>
        <a:p>
          <a:endParaRPr lang="en-US"/>
        </a:p>
      </dgm:t>
    </dgm:pt>
    <dgm:pt modelId="{4ABBDCEE-2EFF-4C24-B9D6-DB3A6E200F55}" type="pres">
      <dgm:prSet presAssocID="{5377DA24-5E32-47DE-A05C-016BF9D2C084}" presName="hierRoot2" presStyleCnt="0">
        <dgm:presLayoutVars>
          <dgm:hierBranch val="init"/>
        </dgm:presLayoutVars>
      </dgm:prSet>
      <dgm:spPr/>
    </dgm:pt>
    <dgm:pt modelId="{2D41D55B-45FC-4F61-BAD4-F0657B4DB78E}" type="pres">
      <dgm:prSet presAssocID="{5377DA24-5E32-47DE-A05C-016BF9D2C084}" presName="rootComposite2" presStyleCnt="0"/>
      <dgm:spPr/>
    </dgm:pt>
    <dgm:pt modelId="{A4D1FC99-B455-4289-9665-5AA254E9F05C}" type="pres">
      <dgm:prSet presAssocID="{5377DA24-5E32-47DE-A05C-016BF9D2C08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FE80BA-6765-4645-A8D5-7CC1F7EC2F3A}" type="pres">
      <dgm:prSet presAssocID="{5377DA24-5E32-47DE-A05C-016BF9D2C084}" presName="topArc2" presStyleLbl="parChTrans1D1" presStyleIdx="6" presStyleCnt="30"/>
      <dgm:spPr/>
    </dgm:pt>
    <dgm:pt modelId="{BC67EE87-DF12-4896-9555-0BA5C1E3E0BE}" type="pres">
      <dgm:prSet presAssocID="{5377DA24-5E32-47DE-A05C-016BF9D2C084}" presName="bottomArc2" presStyleLbl="parChTrans1D1" presStyleIdx="7" presStyleCnt="30"/>
      <dgm:spPr/>
    </dgm:pt>
    <dgm:pt modelId="{83289D7D-B20F-4914-8263-AA6D72143438}" type="pres">
      <dgm:prSet presAssocID="{5377DA24-5E32-47DE-A05C-016BF9D2C084}" presName="topConnNode2" presStyleLbl="node3" presStyleIdx="0" presStyleCnt="0"/>
      <dgm:spPr/>
      <dgm:t>
        <a:bodyPr/>
        <a:lstStyle/>
        <a:p>
          <a:endParaRPr lang="en-US"/>
        </a:p>
      </dgm:t>
    </dgm:pt>
    <dgm:pt modelId="{10A68194-01A9-43F6-A8B3-946C8869EFFB}" type="pres">
      <dgm:prSet presAssocID="{5377DA24-5E32-47DE-A05C-016BF9D2C084}" presName="hierChild4" presStyleCnt="0"/>
      <dgm:spPr/>
    </dgm:pt>
    <dgm:pt modelId="{97458AB6-ABD2-4ADC-A24E-07B757C0660A}" type="pres">
      <dgm:prSet presAssocID="{5377DA24-5E32-47DE-A05C-016BF9D2C084}" presName="hierChild5" presStyleCnt="0"/>
      <dgm:spPr/>
    </dgm:pt>
    <dgm:pt modelId="{A527433B-C742-442E-91BC-8A3257603C6E}" type="pres">
      <dgm:prSet presAssocID="{E01EB298-51BE-49B1-989E-88F89EBBEB8F}" presName="Name28" presStyleLbl="parChTrans1D3" presStyleIdx="2" presStyleCnt="9"/>
      <dgm:spPr/>
      <dgm:t>
        <a:bodyPr/>
        <a:lstStyle/>
        <a:p>
          <a:endParaRPr lang="en-US"/>
        </a:p>
      </dgm:t>
    </dgm:pt>
    <dgm:pt modelId="{E82CD4A4-1782-4C5D-9DB1-2FA5EEFD6D94}" type="pres">
      <dgm:prSet presAssocID="{9DB005ED-9B1F-41C9-A32E-0BF1C5ACEA35}" presName="hierRoot2" presStyleCnt="0">
        <dgm:presLayoutVars>
          <dgm:hierBranch val="init"/>
        </dgm:presLayoutVars>
      </dgm:prSet>
      <dgm:spPr/>
    </dgm:pt>
    <dgm:pt modelId="{C9FEC048-D138-460C-8D5E-D55B58B17EC6}" type="pres">
      <dgm:prSet presAssocID="{9DB005ED-9B1F-41C9-A32E-0BF1C5ACEA35}" presName="rootComposite2" presStyleCnt="0"/>
      <dgm:spPr/>
    </dgm:pt>
    <dgm:pt modelId="{C241534B-9C9F-423C-B9FC-2EE91FBD3545}" type="pres">
      <dgm:prSet presAssocID="{9DB005ED-9B1F-41C9-A32E-0BF1C5ACEA3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D5D406-C329-4C6C-AC33-254F6BD0B8D0}" type="pres">
      <dgm:prSet presAssocID="{9DB005ED-9B1F-41C9-A32E-0BF1C5ACEA35}" presName="topArc2" presStyleLbl="parChTrans1D1" presStyleIdx="8" presStyleCnt="30"/>
      <dgm:spPr/>
    </dgm:pt>
    <dgm:pt modelId="{B46F3777-A1F1-4CEA-87D0-07ABF05553C4}" type="pres">
      <dgm:prSet presAssocID="{9DB005ED-9B1F-41C9-A32E-0BF1C5ACEA35}" presName="bottomArc2" presStyleLbl="parChTrans1D1" presStyleIdx="9" presStyleCnt="30"/>
      <dgm:spPr/>
    </dgm:pt>
    <dgm:pt modelId="{90F94815-ECEE-41E4-A767-5ED6DD2FAD59}" type="pres">
      <dgm:prSet presAssocID="{9DB005ED-9B1F-41C9-A32E-0BF1C5ACEA35}" presName="topConnNode2" presStyleLbl="node3" presStyleIdx="0" presStyleCnt="0"/>
      <dgm:spPr/>
      <dgm:t>
        <a:bodyPr/>
        <a:lstStyle/>
        <a:p>
          <a:endParaRPr lang="en-US"/>
        </a:p>
      </dgm:t>
    </dgm:pt>
    <dgm:pt modelId="{AB48E2F2-CF80-4F2B-892D-215B1567B6C5}" type="pres">
      <dgm:prSet presAssocID="{9DB005ED-9B1F-41C9-A32E-0BF1C5ACEA35}" presName="hierChild4" presStyleCnt="0"/>
      <dgm:spPr/>
    </dgm:pt>
    <dgm:pt modelId="{F0274217-332A-4CB9-9599-56808DC7B581}" type="pres">
      <dgm:prSet presAssocID="{9DB005ED-9B1F-41C9-A32E-0BF1C5ACEA35}" presName="hierChild5" presStyleCnt="0"/>
      <dgm:spPr/>
    </dgm:pt>
    <dgm:pt modelId="{B84DE270-1994-4EDA-9F14-EF28608518FD}" type="pres">
      <dgm:prSet presAssocID="{6E3ABCD7-A810-4239-8CDA-6782CB7B1709}" presName="Name28" presStyleLbl="parChTrans1D3" presStyleIdx="3" presStyleCnt="9"/>
      <dgm:spPr/>
      <dgm:t>
        <a:bodyPr/>
        <a:lstStyle/>
        <a:p>
          <a:endParaRPr lang="en-US"/>
        </a:p>
      </dgm:t>
    </dgm:pt>
    <dgm:pt modelId="{E7FF8619-1D5B-4B85-A96F-8E4DF686E070}" type="pres">
      <dgm:prSet presAssocID="{E6355240-1A7B-415E-9D49-47FB43738215}" presName="hierRoot2" presStyleCnt="0">
        <dgm:presLayoutVars>
          <dgm:hierBranch val="init"/>
        </dgm:presLayoutVars>
      </dgm:prSet>
      <dgm:spPr/>
    </dgm:pt>
    <dgm:pt modelId="{FB94FAA2-F30C-4394-AE84-C6D9EF9D25DD}" type="pres">
      <dgm:prSet presAssocID="{E6355240-1A7B-415E-9D49-47FB43738215}" presName="rootComposite2" presStyleCnt="0"/>
      <dgm:spPr/>
    </dgm:pt>
    <dgm:pt modelId="{3B8B0DEE-371B-4298-8974-EEF407DC1C1E}" type="pres">
      <dgm:prSet presAssocID="{E6355240-1A7B-415E-9D49-47FB4373821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CED0DD-571E-4B4C-BACC-F686D263BD58}" type="pres">
      <dgm:prSet presAssocID="{E6355240-1A7B-415E-9D49-47FB43738215}" presName="topArc2" presStyleLbl="parChTrans1D1" presStyleIdx="10" presStyleCnt="30"/>
      <dgm:spPr/>
    </dgm:pt>
    <dgm:pt modelId="{4E5F68A2-C5B6-4AC4-AA79-D83156623D51}" type="pres">
      <dgm:prSet presAssocID="{E6355240-1A7B-415E-9D49-47FB43738215}" presName="bottomArc2" presStyleLbl="parChTrans1D1" presStyleIdx="11" presStyleCnt="30"/>
      <dgm:spPr/>
    </dgm:pt>
    <dgm:pt modelId="{C1A08570-5BD2-4231-AB72-647869125F00}" type="pres">
      <dgm:prSet presAssocID="{E6355240-1A7B-415E-9D49-47FB43738215}" presName="topConnNode2" presStyleLbl="node3" presStyleIdx="0" presStyleCnt="0"/>
      <dgm:spPr/>
      <dgm:t>
        <a:bodyPr/>
        <a:lstStyle/>
        <a:p>
          <a:endParaRPr lang="en-US"/>
        </a:p>
      </dgm:t>
    </dgm:pt>
    <dgm:pt modelId="{BA2985A6-B6D2-4450-97E3-088AABCBADC4}" type="pres">
      <dgm:prSet presAssocID="{E6355240-1A7B-415E-9D49-47FB43738215}" presName="hierChild4" presStyleCnt="0"/>
      <dgm:spPr/>
    </dgm:pt>
    <dgm:pt modelId="{23730BE6-816A-444B-9C32-6F7250D6C872}" type="pres">
      <dgm:prSet presAssocID="{E6355240-1A7B-415E-9D49-47FB43738215}" presName="hierChild5" presStyleCnt="0"/>
      <dgm:spPr/>
    </dgm:pt>
    <dgm:pt modelId="{13FD887E-F68E-451B-BF91-F785665B4A02}" type="pres">
      <dgm:prSet presAssocID="{17AA3F40-6419-4CCB-B6F9-D59DDD3EFBB2}" presName="Name28" presStyleLbl="parChTrans1D3" presStyleIdx="4" presStyleCnt="9"/>
      <dgm:spPr/>
      <dgm:t>
        <a:bodyPr/>
        <a:lstStyle/>
        <a:p>
          <a:endParaRPr lang="en-US"/>
        </a:p>
      </dgm:t>
    </dgm:pt>
    <dgm:pt modelId="{EA5FDBAC-FFB9-4CEB-80F7-F162C2EA9835}" type="pres">
      <dgm:prSet presAssocID="{2B3020CD-5F25-4E7D-BEDC-333D105865B5}" presName="hierRoot2" presStyleCnt="0">
        <dgm:presLayoutVars>
          <dgm:hierBranch val="init"/>
        </dgm:presLayoutVars>
      </dgm:prSet>
      <dgm:spPr/>
    </dgm:pt>
    <dgm:pt modelId="{3D5F1167-2C3C-4305-9E74-DA0EC1F0C781}" type="pres">
      <dgm:prSet presAssocID="{2B3020CD-5F25-4E7D-BEDC-333D105865B5}" presName="rootComposite2" presStyleCnt="0"/>
      <dgm:spPr/>
    </dgm:pt>
    <dgm:pt modelId="{6315968F-9A24-4C26-B7C6-A3B820D876B5}" type="pres">
      <dgm:prSet presAssocID="{2B3020CD-5F25-4E7D-BEDC-333D105865B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BC72F9-2932-4F37-B815-B1FCDE15A269}" type="pres">
      <dgm:prSet presAssocID="{2B3020CD-5F25-4E7D-BEDC-333D105865B5}" presName="topArc2" presStyleLbl="parChTrans1D1" presStyleIdx="12" presStyleCnt="30"/>
      <dgm:spPr/>
    </dgm:pt>
    <dgm:pt modelId="{B1743BC8-E8AB-4E4D-BCF0-92DF55AFDE96}" type="pres">
      <dgm:prSet presAssocID="{2B3020CD-5F25-4E7D-BEDC-333D105865B5}" presName="bottomArc2" presStyleLbl="parChTrans1D1" presStyleIdx="13" presStyleCnt="30"/>
      <dgm:spPr/>
    </dgm:pt>
    <dgm:pt modelId="{8E9CDBDE-F2A9-466B-92B5-798D4927734E}" type="pres">
      <dgm:prSet presAssocID="{2B3020CD-5F25-4E7D-BEDC-333D105865B5}" presName="topConnNode2" presStyleLbl="node3" presStyleIdx="0" presStyleCnt="0"/>
      <dgm:spPr/>
      <dgm:t>
        <a:bodyPr/>
        <a:lstStyle/>
        <a:p>
          <a:endParaRPr lang="en-US"/>
        </a:p>
      </dgm:t>
    </dgm:pt>
    <dgm:pt modelId="{5855CD68-3D8A-445A-AFF6-E41A186E4E08}" type="pres">
      <dgm:prSet presAssocID="{2B3020CD-5F25-4E7D-BEDC-333D105865B5}" presName="hierChild4" presStyleCnt="0"/>
      <dgm:spPr/>
    </dgm:pt>
    <dgm:pt modelId="{2169AD6C-6900-4D4F-9FF9-5D372C4FB5CF}" type="pres">
      <dgm:prSet presAssocID="{2B3020CD-5F25-4E7D-BEDC-333D105865B5}" presName="hierChild5" presStyleCnt="0"/>
      <dgm:spPr/>
    </dgm:pt>
    <dgm:pt modelId="{BFE60877-9087-48E5-9625-ED2546C5FD9A}" type="pres">
      <dgm:prSet presAssocID="{FE5748A2-7D63-40A8-9B81-E22FF8AB63B1}" presName="hierChild5" presStyleCnt="0"/>
      <dgm:spPr/>
    </dgm:pt>
    <dgm:pt modelId="{50007D5C-8B72-4E97-A4AD-A4F17B047CAE}" type="pres">
      <dgm:prSet presAssocID="{7B2A143D-A7CD-4729-AA7D-261BF9A845DF}" presName="Name28" presStyleLbl="parChTrans1D2" presStyleIdx="1" presStyleCnt="4"/>
      <dgm:spPr/>
      <dgm:t>
        <a:bodyPr/>
        <a:lstStyle/>
        <a:p>
          <a:endParaRPr lang="en-US"/>
        </a:p>
      </dgm:t>
    </dgm:pt>
    <dgm:pt modelId="{272B9D8E-D9F3-4533-81D6-EFC7115D3F67}" type="pres">
      <dgm:prSet presAssocID="{D8726346-662B-40AB-B436-F6A32944A5F7}" presName="hierRoot2" presStyleCnt="0">
        <dgm:presLayoutVars>
          <dgm:hierBranch val="init"/>
        </dgm:presLayoutVars>
      </dgm:prSet>
      <dgm:spPr/>
    </dgm:pt>
    <dgm:pt modelId="{2D1F6557-5913-433F-8E12-AC845EC289D7}" type="pres">
      <dgm:prSet presAssocID="{D8726346-662B-40AB-B436-F6A32944A5F7}" presName="rootComposite2" presStyleCnt="0"/>
      <dgm:spPr/>
    </dgm:pt>
    <dgm:pt modelId="{FDAD9DE6-68B1-4F7E-8287-8F1671ED7F22}" type="pres">
      <dgm:prSet presAssocID="{D8726346-662B-40AB-B436-F6A32944A5F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47A3B-77BB-4147-A7D1-D78023293284}" type="pres">
      <dgm:prSet presAssocID="{D8726346-662B-40AB-B436-F6A32944A5F7}" presName="topArc2" presStyleLbl="parChTrans1D1" presStyleIdx="14" presStyleCnt="30"/>
      <dgm:spPr/>
    </dgm:pt>
    <dgm:pt modelId="{9D2D6C95-2A66-4816-901E-D830121573F9}" type="pres">
      <dgm:prSet presAssocID="{D8726346-662B-40AB-B436-F6A32944A5F7}" presName="bottomArc2" presStyleLbl="parChTrans1D1" presStyleIdx="15" presStyleCnt="30"/>
      <dgm:spPr/>
    </dgm:pt>
    <dgm:pt modelId="{EA8022FE-0D3A-4E68-9356-C264DCFEA390}" type="pres">
      <dgm:prSet presAssocID="{D8726346-662B-40AB-B436-F6A32944A5F7}" presName="topConnNode2" presStyleLbl="node2" presStyleIdx="0" presStyleCnt="0"/>
      <dgm:spPr/>
      <dgm:t>
        <a:bodyPr/>
        <a:lstStyle/>
        <a:p>
          <a:endParaRPr lang="en-US"/>
        </a:p>
      </dgm:t>
    </dgm:pt>
    <dgm:pt modelId="{C5B1A4EE-FFC4-4180-B998-D608137CE987}" type="pres">
      <dgm:prSet presAssocID="{D8726346-662B-40AB-B436-F6A32944A5F7}" presName="hierChild4" presStyleCnt="0"/>
      <dgm:spPr/>
    </dgm:pt>
    <dgm:pt modelId="{5F075611-4196-436A-AFBE-FDB2F26BF12B}" type="pres">
      <dgm:prSet presAssocID="{08DBF949-7EEA-4E4B-B592-0CDDBACFFE60}" presName="Name28" presStyleLbl="parChTrans1D3" presStyleIdx="5" presStyleCnt="9"/>
      <dgm:spPr/>
      <dgm:t>
        <a:bodyPr/>
        <a:lstStyle/>
        <a:p>
          <a:endParaRPr lang="en-US"/>
        </a:p>
      </dgm:t>
    </dgm:pt>
    <dgm:pt modelId="{02CADF4F-6EA7-4954-B616-44455E2AB8C2}" type="pres">
      <dgm:prSet presAssocID="{9CDA1ED4-3146-4D93-8B07-8115DC7C331B}" presName="hierRoot2" presStyleCnt="0">
        <dgm:presLayoutVars>
          <dgm:hierBranch val="init"/>
        </dgm:presLayoutVars>
      </dgm:prSet>
      <dgm:spPr/>
    </dgm:pt>
    <dgm:pt modelId="{7F79D4A3-109C-4D14-982A-AB9B1F21733F}" type="pres">
      <dgm:prSet presAssocID="{9CDA1ED4-3146-4D93-8B07-8115DC7C331B}" presName="rootComposite2" presStyleCnt="0"/>
      <dgm:spPr/>
    </dgm:pt>
    <dgm:pt modelId="{E64DC017-C5BA-4B5B-B4F3-AE5FCF82F0A9}" type="pres">
      <dgm:prSet presAssocID="{9CDA1ED4-3146-4D93-8B07-8115DC7C331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2B4790-1EC4-45EA-8E2E-E07A55B69B4E}" type="pres">
      <dgm:prSet presAssocID="{9CDA1ED4-3146-4D93-8B07-8115DC7C331B}" presName="topArc2" presStyleLbl="parChTrans1D1" presStyleIdx="16" presStyleCnt="30"/>
      <dgm:spPr/>
    </dgm:pt>
    <dgm:pt modelId="{3A4D7FB6-9FBE-424A-BB6F-13CB3CBDA67D}" type="pres">
      <dgm:prSet presAssocID="{9CDA1ED4-3146-4D93-8B07-8115DC7C331B}" presName="bottomArc2" presStyleLbl="parChTrans1D1" presStyleIdx="17" presStyleCnt="30"/>
      <dgm:spPr/>
    </dgm:pt>
    <dgm:pt modelId="{15A0CAB8-8F59-4969-B847-6A81C8285650}" type="pres">
      <dgm:prSet presAssocID="{9CDA1ED4-3146-4D93-8B07-8115DC7C331B}" presName="topConnNode2" presStyleLbl="node3" presStyleIdx="0" presStyleCnt="0"/>
      <dgm:spPr/>
      <dgm:t>
        <a:bodyPr/>
        <a:lstStyle/>
        <a:p>
          <a:endParaRPr lang="en-US"/>
        </a:p>
      </dgm:t>
    </dgm:pt>
    <dgm:pt modelId="{BC99C0E1-3FB8-4DB1-8FBD-F1BFFB41DE68}" type="pres">
      <dgm:prSet presAssocID="{9CDA1ED4-3146-4D93-8B07-8115DC7C331B}" presName="hierChild4" presStyleCnt="0"/>
      <dgm:spPr/>
    </dgm:pt>
    <dgm:pt modelId="{57A4722E-7C6D-423A-B32B-C0B3EDBE9010}" type="pres">
      <dgm:prSet presAssocID="{9CDA1ED4-3146-4D93-8B07-8115DC7C331B}" presName="hierChild5" presStyleCnt="0"/>
      <dgm:spPr/>
    </dgm:pt>
    <dgm:pt modelId="{66854D38-D4E5-4E8D-B480-CAA2FE5D3B7E}" type="pres">
      <dgm:prSet presAssocID="{25C5172F-65E1-4EF4-94FE-80F40FE51919}" presName="Name28" presStyleLbl="parChTrans1D3" presStyleIdx="6" presStyleCnt="9"/>
      <dgm:spPr/>
      <dgm:t>
        <a:bodyPr/>
        <a:lstStyle/>
        <a:p>
          <a:endParaRPr lang="en-US"/>
        </a:p>
      </dgm:t>
    </dgm:pt>
    <dgm:pt modelId="{4AF83056-8C44-4A9F-A31F-AEF3E6C3353B}" type="pres">
      <dgm:prSet presAssocID="{5C203B17-8493-4C46-8EFB-E13C7F4E0322}" presName="hierRoot2" presStyleCnt="0">
        <dgm:presLayoutVars>
          <dgm:hierBranch val="init"/>
        </dgm:presLayoutVars>
      </dgm:prSet>
      <dgm:spPr/>
    </dgm:pt>
    <dgm:pt modelId="{D912BF25-E190-4957-B7A4-3DDDB6682E0C}" type="pres">
      <dgm:prSet presAssocID="{5C203B17-8493-4C46-8EFB-E13C7F4E0322}" presName="rootComposite2" presStyleCnt="0"/>
      <dgm:spPr/>
    </dgm:pt>
    <dgm:pt modelId="{1D19ECBC-5149-4AE3-9298-CA83B66E3D2D}" type="pres">
      <dgm:prSet presAssocID="{5C203B17-8493-4C46-8EFB-E13C7F4E032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626135-FC01-44FF-AD9F-01A74E6AC855}" type="pres">
      <dgm:prSet presAssocID="{5C203B17-8493-4C46-8EFB-E13C7F4E0322}" presName="topArc2" presStyleLbl="parChTrans1D1" presStyleIdx="18" presStyleCnt="30"/>
      <dgm:spPr/>
    </dgm:pt>
    <dgm:pt modelId="{FFE54E37-942E-4617-A12D-2EA97C52BD7B}" type="pres">
      <dgm:prSet presAssocID="{5C203B17-8493-4C46-8EFB-E13C7F4E0322}" presName="bottomArc2" presStyleLbl="parChTrans1D1" presStyleIdx="19" presStyleCnt="30"/>
      <dgm:spPr/>
    </dgm:pt>
    <dgm:pt modelId="{27378308-7D1F-4F6E-A79C-F3DFEA79F719}" type="pres">
      <dgm:prSet presAssocID="{5C203B17-8493-4C46-8EFB-E13C7F4E0322}" presName="topConnNode2" presStyleLbl="node3" presStyleIdx="0" presStyleCnt="0"/>
      <dgm:spPr/>
      <dgm:t>
        <a:bodyPr/>
        <a:lstStyle/>
        <a:p>
          <a:endParaRPr lang="en-US"/>
        </a:p>
      </dgm:t>
    </dgm:pt>
    <dgm:pt modelId="{07BB8C11-5E90-4687-8BB3-05E9DE83B68B}" type="pres">
      <dgm:prSet presAssocID="{5C203B17-8493-4C46-8EFB-E13C7F4E0322}" presName="hierChild4" presStyleCnt="0"/>
      <dgm:spPr/>
    </dgm:pt>
    <dgm:pt modelId="{AEBD7C00-E05B-42F9-BD33-0A4D9CB81FFC}" type="pres">
      <dgm:prSet presAssocID="{5C203B17-8493-4C46-8EFB-E13C7F4E0322}" presName="hierChild5" presStyleCnt="0"/>
      <dgm:spPr/>
    </dgm:pt>
    <dgm:pt modelId="{3FFB472E-C6CA-48BD-84BB-168177AF4018}" type="pres">
      <dgm:prSet presAssocID="{D8726346-662B-40AB-B436-F6A32944A5F7}" presName="hierChild5" presStyleCnt="0"/>
      <dgm:spPr/>
    </dgm:pt>
    <dgm:pt modelId="{8D8CC105-611E-4FEF-A8E1-0CD2F983E4A9}" type="pres">
      <dgm:prSet presAssocID="{93B52F70-CCAA-4F11-83BE-AE407332A080}" presName="Name28" presStyleLbl="parChTrans1D2" presStyleIdx="2" presStyleCnt="4"/>
      <dgm:spPr/>
      <dgm:t>
        <a:bodyPr/>
        <a:lstStyle/>
        <a:p>
          <a:endParaRPr lang="en-US"/>
        </a:p>
      </dgm:t>
    </dgm:pt>
    <dgm:pt modelId="{F60D525A-4BF8-4B81-95C1-2A7889C42F26}" type="pres">
      <dgm:prSet presAssocID="{0B8D0B15-EC60-431B-82A4-41CF75EF0907}" presName="hierRoot2" presStyleCnt="0">
        <dgm:presLayoutVars>
          <dgm:hierBranch val="init"/>
        </dgm:presLayoutVars>
      </dgm:prSet>
      <dgm:spPr/>
    </dgm:pt>
    <dgm:pt modelId="{4B660CC5-08D4-41D4-A0C1-242E2C2B6FB2}" type="pres">
      <dgm:prSet presAssocID="{0B8D0B15-EC60-431B-82A4-41CF75EF0907}" presName="rootComposite2" presStyleCnt="0"/>
      <dgm:spPr/>
    </dgm:pt>
    <dgm:pt modelId="{2E7BBF93-DCF4-41B4-932D-639B17A66E15}" type="pres">
      <dgm:prSet presAssocID="{0B8D0B15-EC60-431B-82A4-41CF75EF090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64099F-DF8B-488F-B6C1-37FB7353201E}" type="pres">
      <dgm:prSet presAssocID="{0B8D0B15-EC60-431B-82A4-41CF75EF0907}" presName="topArc2" presStyleLbl="parChTrans1D1" presStyleIdx="20" presStyleCnt="30"/>
      <dgm:spPr/>
    </dgm:pt>
    <dgm:pt modelId="{B045B188-8054-4783-BEA9-7023FA0793E1}" type="pres">
      <dgm:prSet presAssocID="{0B8D0B15-EC60-431B-82A4-41CF75EF0907}" presName="bottomArc2" presStyleLbl="parChTrans1D1" presStyleIdx="21" presStyleCnt="30"/>
      <dgm:spPr/>
    </dgm:pt>
    <dgm:pt modelId="{34FB704D-ADC5-4418-A465-2C64186BBF29}" type="pres">
      <dgm:prSet presAssocID="{0B8D0B15-EC60-431B-82A4-41CF75EF0907}" presName="topConnNode2" presStyleLbl="node2" presStyleIdx="0" presStyleCnt="0"/>
      <dgm:spPr/>
      <dgm:t>
        <a:bodyPr/>
        <a:lstStyle/>
        <a:p>
          <a:endParaRPr lang="en-US"/>
        </a:p>
      </dgm:t>
    </dgm:pt>
    <dgm:pt modelId="{67D5AC15-6F2F-4F72-89A1-47A2B455AE6A}" type="pres">
      <dgm:prSet presAssocID="{0B8D0B15-EC60-431B-82A4-41CF75EF0907}" presName="hierChild4" presStyleCnt="0"/>
      <dgm:spPr/>
    </dgm:pt>
    <dgm:pt modelId="{A11D8F71-8E1E-41B0-8033-29B85A044BAC}" type="pres">
      <dgm:prSet presAssocID="{B73CE686-8CD9-4964-8A4C-7643A41E67AB}" presName="Name28" presStyleLbl="parChTrans1D3" presStyleIdx="7" presStyleCnt="9"/>
      <dgm:spPr/>
      <dgm:t>
        <a:bodyPr/>
        <a:lstStyle/>
        <a:p>
          <a:endParaRPr lang="en-US"/>
        </a:p>
      </dgm:t>
    </dgm:pt>
    <dgm:pt modelId="{AB34A6A2-2EC7-4237-BF82-C27C518B11DA}" type="pres">
      <dgm:prSet presAssocID="{1908450C-0067-4116-9235-951E71CF461F}" presName="hierRoot2" presStyleCnt="0">
        <dgm:presLayoutVars>
          <dgm:hierBranch val="init"/>
        </dgm:presLayoutVars>
      </dgm:prSet>
      <dgm:spPr/>
    </dgm:pt>
    <dgm:pt modelId="{500BDAEA-4340-41F3-AEB1-BEC1A828035A}" type="pres">
      <dgm:prSet presAssocID="{1908450C-0067-4116-9235-951E71CF461F}" presName="rootComposite2" presStyleCnt="0"/>
      <dgm:spPr/>
    </dgm:pt>
    <dgm:pt modelId="{A8DAFEBF-C66B-4DF1-B1C6-F7101195D2EC}" type="pres">
      <dgm:prSet presAssocID="{1908450C-0067-4116-9235-951E71CF461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EA8612-DCFC-4D55-850B-524C55865ED6}" type="pres">
      <dgm:prSet presAssocID="{1908450C-0067-4116-9235-951E71CF461F}" presName="topArc2" presStyleLbl="parChTrans1D1" presStyleIdx="22" presStyleCnt="30"/>
      <dgm:spPr/>
    </dgm:pt>
    <dgm:pt modelId="{3179AFF9-7C52-4B0E-A39D-9BE5A73A7E29}" type="pres">
      <dgm:prSet presAssocID="{1908450C-0067-4116-9235-951E71CF461F}" presName="bottomArc2" presStyleLbl="parChTrans1D1" presStyleIdx="23" presStyleCnt="30"/>
      <dgm:spPr/>
    </dgm:pt>
    <dgm:pt modelId="{8EB927B7-269A-442E-A753-098D139FC6A6}" type="pres">
      <dgm:prSet presAssocID="{1908450C-0067-4116-9235-951E71CF461F}" presName="topConnNode2" presStyleLbl="node3" presStyleIdx="0" presStyleCnt="0"/>
      <dgm:spPr/>
      <dgm:t>
        <a:bodyPr/>
        <a:lstStyle/>
        <a:p>
          <a:endParaRPr lang="en-US"/>
        </a:p>
      </dgm:t>
    </dgm:pt>
    <dgm:pt modelId="{D55EE7DC-257E-4BCC-9173-8830F497D36F}" type="pres">
      <dgm:prSet presAssocID="{1908450C-0067-4116-9235-951E71CF461F}" presName="hierChild4" presStyleCnt="0"/>
      <dgm:spPr/>
    </dgm:pt>
    <dgm:pt modelId="{4D6E54D5-6C96-4F0F-8482-56A9D2C96D10}" type="pres">
      <dgm:prSet presAssocID="{1908450C-0067-4116-9235-951E71CF461F}" presName="hierChild5" presStyleCnt="0"/>
      <dgm:spPr/>
    </dgm:pt>
    <dgm:pt modelId="{D4117A39-853B-452B-B694-AF7AC987C9AE}" type="pres">
      <dgm:prSet presAssocID="{0B8D0B15-EC60-431B-82A4-41CF75EF0907}" presName="hierChild5" presStyleCnt="0"/>
      <dgm:spPr/>
    </dgm:pt>
    <dgm:pt modelId="{9DC38B1A-47D6-4A4A-8E8D-658443659AB4}" type="pres">
      <dgm:prSet presAssocID="{92783C9C-1B99-4868-8998-CF105697F9A1}" presName="Name28" presStyleLbl="parChTrans1D2" presStyleIdx="3" presStyleCnt="4"/>
      <dgm:spPr/>
      <dgm:t>
        <a:bodyPr/>
        <a:lstStyle/>
        <a:p>
          <a:endParaRPr lang="en-US"/>
        </a:p>
      </dgm:t>
    </dgm:pt>
    <dgm:pt modelId="{36C3D0B6-99CF-4429-8E95-D1627E086791}" type="pres">
      <dgm:prSet presAssocID="{5354BB3C-8BE6-4296-8F72-5E83915D3624}" presName="hierRoot2" presStyleCnt="0">
        <dgm:presLayoutVars>
          <dgm:hierBranch val="init"/>
        </dgm:presLayoutVars>
      </dgm:prSet>
      <dgm:spPr/>
    </dgm:pt>
    <dgm:pt modelId="{0123B8F8-3667-48DD-BCB4-CF671B5C2E88}" type="pres">
      <dgm:prSet presAssocID="{5354BB3C-8BE6-4296-8F72-5E83915D3624}" presName="rootComposite2" presStyleCnt="0"/>
      <dgm:spPr/>
    </dgm:pt>
    <dgm:pt modelId="{F0F695B8-F27F-46C1-A496-21F7F6643B01}" type="pres">
      <dgm:prSet presAssocID="{5354BB3C-8BE6-4296-8F72-5E83915D36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57CD72-F94C-4DA3-B7CD-545F1CA9908C}" type="pres">
      <dgm:prSet presAssocID="{5354BB3C-8BE6-4296-8F72-5E83915D3624}" presName="topArc2" presStyleLbl="parChTrans1D1" presStyleIdx="24" presStyleCnt="30"/>
      <dgm:spPr/>
    </dgm:pt>
    <dgm:pt modelId="{ECE94093-4B52-4401-A729-8874A48196CA}" type="pres">
      <dgm:prSet presAssocID="{5354BB3C-8BE6-4296-8F72-5E83915D3624}" presName="bottomArc2" presStyleLbl="parChTrans1D1" presStyleIdx="25" presStyleCnt="30"/>
      <dgm:spPr/>
    </dgm:pt>
    <dgm:pt modelId="{523D8065-7028-4C15-82E5-12BEB3B79D81}" type="pres">
      <dgm:prSet presAssocID="{5354BB3C-8BE6-4296-8F72-5E83915D3624}" presName="topConnNode2" presStyleLbl="node2" presStyleIdx="0" presStyleCnt="0"/>
      <dgm:spPr/>
      <dgm:t>
        <a:bodyPr/>
        <a:lstStyle/>
        <a:p>
          <a:endParaRPr lang="en-US"/>
        </a:p>
      </dgm:t>
    </dgm:pt>
    <dgm:pt modelId="{A4E441EB-2847-4376-AB81-41C00CFCA4F8}" type="pres">
      <dgm:prSet presAssocID="{5354BB3C-8BE6-4296-8F72-5E83915D3624}" presName="hierChild4" presStyleCnt="0"/>
      <dgm:spPr/>
    </dgm:pt>
    <dgm:pt modelId="{A38A28F2-1D46-4210-AD6E-05864159C035}" type="pres">
      <dgm:prSet presAssocID="{665869E8-82C9-4EA2-B48F-02A7A1F35528}" presName="Name28" presStyleLbl="parChTrans1D3" presStyleIdx="8" presStyleCnt="9"/>
      <dgm:spPr/>
      <dgm:t>
        <a:bodyPr/>
        <a:lstStyle/>
        <a:p>
          <a:endParaRPr lang="en-US"/>
        </a:p>
      </dgm:t>
    </dgm:pt>
    <dgm:pt modelId="{C94B148B-7628-4700-BFDF-6A74FD0835A7}" type="pres">
      <dgm:prSet presAssocID="{046BCF64-7B6F-4358-83E6-43EBD2DFCF80}" presName="hierRoot2" presStyleCnt="0">
        <dgm:presLayoutVars>
          <dgm:hierBranch val="init"/>
        </dgm:presLayoutVars>
      </dgm:prSet>
      <dgm:spPr/>
    </dgm:pt>
    <dgm:pt modelId="{2B2AFC6B-5089-4B76-8BE3-3FC7D121CBA6}" type="pres">
      <dgm:prSet presAssocID="{046BCF64-7B6F-4358-83E6-43EBD2DFCF80}" presName="rootComposite2" presStyleCnt="0"/>
      <dgm:spPr/>
    </dgm:pt>
    <dgm:pt modelId="{FAEBFEA9-85EE-4E0B-99A4-10710D9CCBBA}" type="pres">
      <dgm:prSet presAssocID="{046BCF64-7B6F-4358-83E6-43EBD2DFCF8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3C9A5-405E-40BA-8F2C-F99FCF958EFA}" type="pres">
      <dgm:prSet presAssocID="{046BCF64-7B6F-4358-83E6-43EBD2DFCF80}" presName="topArc2" presStyleLbl="parChTrans1D1" presStyleIdx="26" presStyleCnt="30"/>
      <dgm:spPr/>
    </dgm:pt>
    <dgm:pt modelId="{0606DBA7-BFDB-4AD9-98A7-3C21113B4299}" type="pres">
      <dgm:prSet presAssocID="{046BCF64-7B6F-4358-83E6-43EBD2DFCF80}" presName="bottomArc2" presStyleLbl="parChTrans1D1" presStyleIdx="27" presStyleCnt="30"/>
      <dgm:spPr/>
    </dgm:pt>
    <dgm:pt modelId="{0E607D39-73D5-4B6A-A64C-B63B0FD55257}" type="pres">
      <dgm:prSet presAssocID="{046BCF64-7B6F-4358-83E6-43EBD2DFCF80}" presName="topConnNode2" presStyleLbl="node3" presStyleIdx="0" presStyleCnt="0"/>
      <dgm:spPr/>
      <dgm:t>
        <a:bodyPr/>
        <a:lstStyle/>
        <a:p>
          <a:endParaRPr lang="en-US"/>
        </a:p>
      </dgm:t>
    </dgm:pt>
    <dgm:pt modelId="{EBF99DED-D70C-47C7-BFD5-8416F7AE343B}" type="pres">
      <dgm:prSet presAssocID="{046BCF64-7B6F-4358-83E6-43EBD2DFCF80}" presName="hierChild4" presStyleCnt="0"/>
      <dgm:spPr/>
    </dgm:pt>
    <dgm:pt modelId="{9C0E9818-FFEC-43B6-929D-F01D16A7B6AA}" type="pres">
      <dgm:prSet presAssocID="{046BCF64-7B6F-4358-83E6-43EBD2DFCF80}" presName="hierChild5" presStyleCnt="0"/>
      <dgm:spPr/>
    </dgm:pt>
    <dgm:pt modelId="{6AECFF7A-2B10-495A-808B-65EFB4FDF238}" type="pres">
      <dgm:prSet presAssocID="{5354BB3C-8BE6-4296-8F72-5E83915D3624}" presName="hierChild5" presStyleCnt="0"/>
      <dgm:spPr/>
    </dgm:pt>
    <dgm:pt modelId="{46C3506F-66E8-4774-ABC2-697BA880630F}" type="pres">
      <dgm:prSet presAssocID="{A38C42F5-3507-4784-A336-3E861796B348}" presName="hierChild3" presStyleCnt="0"/>
      <dgm:spPr/>
    </dgm:pt>
    <dgm:pt modelId="{234E72CE-C2C3-4D45-976E-AD447FAFB671}" type="pres">
      <dgm:prSet presAssocID="{81A61530-9DFA-43C0-AF42-AA445B39D8AA}" presName="hierRoot1" presStyleCnt="0">
        <dgm:presLayoutVars>
          <dgm:hierBranch val="init"/>
        </dgm:presLayoutVars>
      </dgm:prSet>
      <dgm:spPr/>
    </dgm:pt>
    <dgm:pt modelId="{3BA21201-637C-42A5-B8C7-EFCA73087479}" type="pres">
      <dgm:prSet presAssocID="{81A61530-9DFA-43C0-AF42-AA445B39D8AA}" presName="rootComposite1" presStyleCnt="0"/>
      <dgm:spPr/>
    </dgm:pt>
    <dgm:pt modelId="{9DEC2856-10BE-471B-B1C4-49FE75997916}" type="pres">
      <dgm:prSet presAssocID="{81A61530-9DFA-43C0-AF42-AA445B39D8A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7B40F0-CE36-4328-B0A2-9141F0ACD9D4}" type="pres">
      <dgm:prSet presAssocID="{81A61530-9DFA-43C0-AF42-AA445B39D8AA}" presName="topArc1" presStyleLbl="parChTrans1D1" presStyleIdx="28" presStyleCnt="30"/>
      <dgm:spPr/>
    </dgm:pt>
    <dgm:pt modelId="{4A8B8883-D192-40C8-A49A-12A496E59733}" type="pres">
      <dgm:prSet presAssocID="{81A61530-9DFA-43C0-AF42-AA445B39D8AA}" presName="bottomArc1" presStyleLbl="parChTrans1D1" presStyleIdx="29" presStyleCnt="30"/>
      <dgm:spPr/>
    </dgm:pt>
    <dgm:pt modelId="{5E33D1E1-B2F2-41B3-91C5-9728DD1DBD3B}" type="pres">
      <dgm:prSet presAssocID="{81A61530-9DFA-43C0-AF42-AA445B39D8AA}" presName="topConnNode1" presStyleLbl="node1" presStyleIdx="0" presStyleCnt="0"/>
      <dgm:spPr/>
      <dgm:t>
        <a:bodyPr/>
        <a:lstStyle/>
        <a:p>
          <a:endParaRPr lang="en-US"/>
        </a:p>
      </dgm:t>
    </dgm:pt>
    <dgm:pt modelId="{41F821A6-9F76-4AB4-B89D-C242BE4A0306}" type="pres">
      <dgm:prSet presAssocID="{81A61530-9DFA-43C0-AF42-AA445B39D8AA}" presName="hierChild2" presStyleCnt="0"/>
      <dgm:spPr/>
    </dgm:pt>
    <dgm:pt modelId="{DA8F91C4-D70D-4EBA-873F-5CC54CD0BF62}" type="pres">
      <dgm:prSet presAssocID="{81A61530-9DFA-43C0-AF42-AA445B39D8AA}" presName="hierChild3" presStyleCnt="0"/>
      <dgm:spPr/>
    </dgm:pt>
  </dgm:ptLst>
  <dgm:cxnLst>
    <dgm:cxn modelId="{AAC905A7-7392-4A10-8F5D-25DEF9B5004E}" type="presOf" srcId="{0B8D0B15-EC60-431B-82A4-41CF75EF0907}" destId="{34FB704D-ADC5-4418-A465-2C64186BBF29}" srcOrd="1" destOrd="0" presId="urn:microsoft.com/office/officeart/2008/layout/HalfCircleOrganizationChart"/>
    <dgm:cxn modelId="{0C2FFB5D-760E-4A01-8706-3285018A8A9C}" type="presOf" srcId="{2B3020CD-5F25-4E7D-BEDC-333D105865B5}" destId="{6315968F-9A24-4C26-B7C6-A3B820D876B5}" srcOrd="0" destOrd="0" presId="urn:microsoft.com/office/officeart/2008/layout/HalfCircleOrganizationChart"/>
    <dgm:cxn modelId="{53EAAF70-8A2D-43C6-8C6F-5E24C7FA1C04}" srcId="{A38C42F5-3507-4784-A336-3E861796B348}" destId="{0B8D0B15-EC60-431B-82A4-41CF75EF0907}" srcOrd="2" destOrd="0" parTransId="{93B52F70-CCAA-4F11-83BE-AE407332A080}" sibTransId="{90E12568-B362-42B1-9E16-367C3906EF65}"/>
    <dgm:cxn modelId="{B87CDA71-5249-4D66-A9DF-8AF0EBDDF012}" type="presOf" srcId="{5354BB3C-8BE6-4296-8F72-5E83915D3624}" destId="{523D8065-7028-4C15-82E5-12BEB3B79D81}" srcOrd="1" destOrd="0" presId="urn:microsoft.com/office/officeart/2008/layout/HalfCircleOrganizationChart"/>
    <dgm:cxn modelId="{7C0F4FE3-9FAC-474F-B8AC-61C910FF6759}" type="presOf" srcId="{5C203B17-8493-4C46-8EFB-E13C7F4E0322}" destId="{1D19ECBC-5149-4AE3-9298-CA83B66E3D2D}" srcOrd="0" destOrd="0" presId="urn:microsoft.com/office/officeart/2008/layout/HalfCircleOrganizationChart"/>
    <dgm:cxn modelId="{4ADEFB51-00D6-4EE0-946B-B86C04D14825}" type="presOf" srcId="{FE5748A2-7D63-40A8-9B81-E22FF8AB63B1}" destId="{EC468FA1-A1CD-4E48-80D3-FDB708DC867C}" srcOrd="1" destOrd="0" presId="urn:microsoft.com/office/officeart/2008/layout/HalfCircleOrganizationChart"/>
    <dgm:cxn modelId="{99FE3BD5-ADF9-4806-AD6C-0206D001A81E}" type="presOf" srcId="{DFCF58AB-6863-432A-AE7F-21FF4D322080}" destId="{EF927EBB-6FAE-4572-BF79-C315284F71E5}" srcOrd="0" destOrd="0" presId="urn:microsoft.com/office/officeart/2008/layout/HalfCircleOrganizationChart"/>
    <dgm:cxn modelId="{E1D03CAE-09B5-4E79-954F-8E5F330E0F00}" type="presOf" srcId="{81A61530-9DFA-43C0-AF42-AA445B39D8AA}" destId="{9DEC2856-10BE-471B-B1C4-49FE75997916}" srcOrd="0" destOrd="0" presId="urn:microsoft.com/office/officeart/2008/layout/HalfCircleOrganizationChart"/>
    <dgm:cxn modelId="{807AC04E-118C-480F-8686-369455EFD9B9}" type="presOf" srcId="{25C5172F-65E1-4EF4-94FE-80F40FE51919}" destId="{66854D38-D4E5-4E8D-B480-CAA2FE5D3B7E}" srcOrd="0" destOrd="0" presId="urn:microsoft.com/office/officeart/2008/layout/HalfCircleOrganizationChart"/>
    <dgm:cxn modelId="{2463F159-220F-4898-B172-7B1BE520D99B}" type="presOf" srcId="{5377DA24-5E32-47DE-A05C-016BF9D2C084}" destId="{A4D1FC99-B455-4289-9665-5AA254E9F05C}" srcOrd="0" destOrd="0" presId="urn:microsoft.com/office/officeart/2008/layout/HalfCircleOrganizationChart"/>
    <dgm:cxn modelId="{E2B2CFF1-4767-41C3-A631-34BD144A6408}" type="presOf" srcId="{E6355240-1A7B-415E-9D49-47FB43738215}" destId="{3B8B0DEE-371B-4298-8974-EEF407DC1C1E}" srcOrd="0" destOrd="0" presId="urn:microsoft.com/office/officeart/2008/layout/HalfCircleOrganizationChart"/>
    <dgm:cxn modelId="{AA3A5F88-2A2A-4214-8A79-41770FA1F1D4}" type="presOf" srcId="{9DB005ED-9B1F-41C9-A32E-0BF1C5ACEA35}" destId="{90F94815-ECEE-41E4-A767-5ED6DD2FAD59}" srcOrd="1" destOrd="0" presId="urn:microsoft.com/office/officeart/2008/layout/HalfCircleOrganizationChart"/>
    <dgm:cxn modelId="{F79A2BC0-0FEE-4885-936B-FC1D349CFE1B}" srcId="{0B8D0B15-EC60-431B-82A4-41CF75EF0907}" destId="{1908450C-0067-4116-9235-951E71CF461F}" srcOrd="0" destOrd="0" parTransId="{B73CE686-8CD9-4964-8A4C-7643A41E67AB}" sibTransId="{1969A11E-1270-4DB8-B1F4-343DBC57D9DD}"/>
    <dgm:cxn modelId="{07E9BBC8-0048-4C40-919F-F65E4A39C087}" type="presOf" srcId="{2B3020CD-5F25-4E7D-BEDC-333D105865B5}" destId="{8E9CDBDE-F2A9-466B-92B5-798D4927734E}" srcOrd="1" destOrd="0" presId="urn:microsoft.com/office/officeart/2008/layout/HalfCircleOrganizationChart"/>
    <dgm:cxn modelId="{CC6A9438-2310-4D84-87B1-BBD5BAF1EEC5}" type="presOf" srcId="{DFCF58AB-6863-432A-AE7F-21FF4D322080}" destId="{903096CC-EB2B-46A4-950D-A6F5F3CC2EED}" srcOrd="1" destOrd="0" presId="urn:microsoft.com/office/officeart/2008/layout/HalfCircleOrganizationChart"/>
    <dgm:cxn modelId="{3DC5DA64-DF54-4421-A688-B5240F3263AC}" type="presOf" srcId="{E01EB298-51BE-49B1-989E-88F89EBBEB8F}" destId="{A527433B-C742-442E-91BC-8A3257603C6E}" srcOrd="0" destOrd="0" presId="urn:microsoft.com/office/officeart/2008/layout/HalfCircleOrganizationChart"/>
    <dgm:cxn modelId="{6930AE10-EABC-46E9-A4C6-4F68E495D538}" type="presOf" srcId="{D8726346-662B-40AB-B436-F6A32944A5F7}" destId="{FDAD9DE6-68B1-4F7E-8287-8F1671ED7F22}" srcOrd="0" destOrd="0" presId="urn:microsoft.com/office/officeart/2008/layout/HalfCircleOrganizationChart"/>
    <dgm:cxn modelId="{96D2FFDE-3048-4469-80AD-11144620BD98}" srcId="{D8726346-662B-40AB-B436-F6A32944A5F7}" destId="{5C203B17-8493-4C46-8EFB-E13C7F4E0322}" srcOrd="1" destOrd="0" parTransId="{25C5172F-65E1-4EF4-94FE-80F40FE51919}" sibTransId="{9040B862-A87A-4762-A685-D1BA2A5ADC44}"/>
    <dgm:cxn modelId="{D01104AE-3067-49D5-A696-AF25D1BBA2B1}" type="presOf" srcId="{93B52F70-CCAA-4F11-83BE-AE407332A080}" destId="{8D8CC105-611E-4FEF-A8E1-0CD2F983E4A9}" srcOrd="0" destOrd="0" presId="urn:microsoft.com/office/officeart/2008/layout/HalfCircleOrganizationChart"/>
    <dgm:cxn modelId="{1CF04ADE-E757-43CB-B9AB-036158B0A233}" type="presOf" srcId="{861EE343-8F83-4757-BA70-2856E813B659}" destId="{CEB4AD6D-3D00-4847-9C65-3183C7D5CBD5}" srcOrd="0" destOrd="0" presId="urn:microsoft.com/office/officeart/2008/layout/HalfCircleOrganizationChart"/>
    <dgm:cxn modelId="{97475F5B-AF1B-4659-B3C7-D8DED284A42E}" srcId="{265F4A16-DED2-4F82-82D0-D8182F01D70F}" destId="{81A61530-9DFA-43C0-AF42-AA445B39D8AA}" srcOrd="1" destOrd="0" parTransId="{88BB2400-1CBB-4EFA-97A9-40BD9DBB6CBD}" sibTransId="{558CF760-0EA8-4D59-BC26-2546CABDF66F}"/>
    <dgm:cxn modelId="{A070DBA1-A973-4998-BDDC-8075DC7C1287}" type="presOf" srcId="{7B2A143D-A7CD-4729-AA7D-261BF9A845DF}" destId="{50007D5C-8B72-4E97-A4AD-A4F17B047CAE}" srcOrd="0" destOrd="0" presId="urn:microsoft.com/office/officeart/2008/layout/HalfCircleOrganizationChart"/>
    <dgm:cxn modelId="{02A239EF-1C79-4C47-9551-4FA4D139DCF5}" type="presOf" srcId="{5C203B17-8493-4C46-8EFB-E13C7F4E0322}" destId="{27378308-7D1F-4F6E-A79C-F3DFEA79F719}" srcOrd="1" destOrd="0" presId="urn:microsoft.com/office/officeart/2008/layout/HalfCircleOrganizationChart"/>
    <dgm:cxn modelId="{842E2A54-5C94-49C1-BEBF-5050AC82470D}" type="presOf" srcId="{92783C9C-1B99-4868-8998-CF105697F9A1}" destId="{9DC38B1A-47D6-4A4A-8E8D-658443659AB4}" srcOrd="0" destOrd="0" presId="urn:microsoft.com/office/officeart/2008/layout/HalfCircleOrganizationChart"/>
    <dgm:cxn modelId="{FDC910C1-38FA-46CD-B3F1-9E327988AADA}" type="presOf" srcId="{D8726346-662B-40AB-B436-F6A32944A5F7}" destId="{EA8022FE-0D3A-4E68-9356-C264DCFEA390}" srcOrd="1" destOrd="0" presId="urn:microsoft.com/office/officeart/2008/layout/HalfCircleOrganizationChart"/>
    <dgm:cxn modelId="{698A091B-8708-466E-ABE8-CB97CAE07DC0}" srcId="{A38C42F5-3507-4784-A336-3E861796B348}" destId="{FE5748A2-7D63-40A8-9B81-E22FF8AB63B1}" srcOrd="0" destOrd="0" parTransId="{5118E4CD-000C-4A2F-83E8-46085B9AF1E6}" sibTransId="{9F9F4210-094F-4B66-8605-E54C2663D53D}"/>
    <dgm:cxn modelId="{D55581CB-D7E3-413A-AFC7-F1FE218A0203}" srcId="{FE5748A2-7D63-40A8-9B81-E22FF8AB63B1}" destId="{9DB005ED-9B1F-41C9-A32E-0BF1C5ACEA35}" srcOrd="2" destOrd="0" parTransId="{E01EB298-51BE-49B1-989E-88F89EBBEB8F}" sibTransId="{8DE527F8-DDE6-4E57-84B2-5B3A1856CCA8}"/>
    <dgm:cxn modelId="{862BEA64-0E7D-42A1-A247-1CA73572FC9A}" type="presOf" srcId="{B73CE686-8CD9-4964-8A4C-7643A41E67AB}" destId="{A11D8F71-8E1E-41B0-8033-29B85A044BAC}" srcOrd="0" destOrd="0" presId="urn:microsoft.com/office/officeart/2008/layout/HalfCircleOrganizationChart"/>
    <dgm:cxn modelId="{3D879348-B9FE-42A8-BE39-99D1F045D253}" srcId="{A38C42F5-3507-4784-A336-3E861796B348}" destId="{D8726346-662B-40AB-B436-F6A32944A5F7}" srcOrd="1" destOrd="0" parTransId="{7B2A143D-A7CD-4729-AA7D-261BF9A845DF}" sibTransId="{BAF6EA62-6F26-4E61-9ABF-51C1658FF6FA}"/>
    <dgm:cxn modelId="{37402A64-6700-4400-9804-2E67A02DFA3D}" type="presOf" srcId="{ED41051C-DC0F-49FD-84FB-F62F1B8862B3}" destId="{A0D33D1D-53B5-459C-9002-9820B1118424}" srcOrd="0" destOrd="0" presId="urn:microsoft.com/office/officeart/2008/layout/HalfCircleOrganizationChart"/>
    <dgm:cxn modelId="{DEA4F27B-9A0B-4820-956C-82F29B94CFEB}" type="presOf" srcId="{5377DA24-5E32-47DE-A05C-016BF9D2C084}" destId="{83289D7D-B20F-4914-8263-AA6D72143438}" srcOrd="1" destOrd="0" presId="urn:microsoft.com/office/officeart/2008/layout/HalfCircleOrganizationChart"/>
    <dgm:cxn modelId="{A32A41DB-6D2C-40E4-BF11-0D8AD91554C6}" type="presOf" srcId="{17AA3F40-6419-4CCB-B6F9-D59DDD3EFBB2}" destId="{13FD887E-F68E-451B-BF91-F785665B4A02}" srcOrd="0" destOrd="0" presId="urn:microsoft.com/office/officeart/2008/layout/HalfCircleOrganizationChart"/>
    <dgm:cxn modelId="{090B43E9-A1ED-45CE-ACEA-58D2483D1315}" srcId="{5354BB3C-8BE6-4296-8F72-5E83915D3624}" destId="{046BCF64-7B6F-4358-83E6-43EBD2DFCF80}" srcOrd="0" destOrd="0" parTransId="{665869E8-82C9-4EA2-B48F-02A7A1F35528}" sibTransId="{57D961BA-CD02-411D-8CAD-13A38BF7084B}"/>
    <dgm:cxn modelId="{7B38B94B-9F59-47D1-86D0-CA0F84920680}" type="presOf" srcId="{9CDA1ED4-3146-4D93-8B07-8115DC7C331B}" destId="{15A0CAB8-8F59-4969-B847-6A81C8285650}" srcOrd="1" destOrd="0" presId="urn:microsoft.com/office/officeart/2008/layout/HalfCircleOrganizationChart"/>
    <dgm:cxn modelId="{75DDFDB0-6A9B-4343-9775-AF3C36194C04}" type="presOf" srcId="{0B8D0B15-EC60-431B-82A4-41CF75EF0907}" destId="{2E7BBF93-DCF4-41B4-932D-639B17A66E15}" srcOrd="0" destOrd="0" presId="urn:microsoft.com/office/officeart/2008/layout/HalfCircleOrganizationChart"/>
    <dgm:cxn modelId="{F35D8734-798F-40BC-A83E-9C129A624033}" srcId="{FE5748A2-7D63-40A8-9B81-E22FF8AB63B1}" destId="{5377DA24-5E32-47DE-A05C-016BF9D2C084}" srcOrd="1" destOrd="0" parTransId="{861EE343-8F83-4757-BA70-2856E813B659}" sibTransId="{7FCE5F6B-78F8-43D7-9011-B842219D16E9}"/>
    <dgm:cxn modelId="{0415EEBA-718D-488F-B569-542E45A7E0C1}" srcId="{D8726346-662B-40AB-B436-F6A32944A5F7}" destId="{9CDA1ED4-3146-4D93-8B07-8115DC7C331B}" srcOrd="0" destOrd="0" parTransId="{08DBF949-7EEA-4E4B-B592-0CDDBACFFE60}" sibTransId="{B0BBF496-C45A-47D4-B98F-5545D4E80E1B}"/>
    <dgm:cxn modelId="{79B0D24D-DA30-42E2-BDF4-F6C8E12B5F2C}" type="presOf" srcId="{665869E8-82C9-4EA2-B48F-02A7A1F35528}" destId="{A38A28F2-1D46-4210-AD6E-05864159C035}" srcOrd="0" destOrd="0" presId="urn:microsoft.com/office/officeart/2008/layout/HalfCircleOrganizationChart"/>
    <dgm:cxn modelId="{ABFAB4A1-7803-4624-884F-9F72559259C6}" type="presOf" srcId="{5354BB3C-8BE6-4296-8F72-5E83915D3624}" destId="{F0F695B8-F27F-46C1-A496-21F7F6643B01}" srcOrd="0" destOrd="0" presId="urn:microsoft.com/office/officeart/2008/layout/HalfCircleOrganizationChart"/>
    <dgm:cxn modelId="{60BA6193-C1A8-4E77-980A-B2B41CE44372}" type="presOf" srcId="{046BCF64-7B6F-4358-83E6-43EBD2DFCF80}" destId="{FAEBFEA9-85EE-4E0B-99A4-10710D9CCBBA}" srcOrd="0" destOrd="0" presId="urn:microsoft.com/office/officeart/2008/layout/HalfCircleOrganizationChart"/>
    <dgm:cxn modelId="{64C7A2B7-43D5-44A6-B303-D514B5E01806}" type="presOf" srcId="{046BCF64-7B6F-4358-83E6-43EBD2DFCF80}" destId="{0E607D39-73D5-4B6A-A64C-B63B0FD55257}" srcOrd="1" destOrd="0" presId="urn:microsoft.com/office/officeart/2008/layout/HalfCircleOrganizationChart"/>
    <dgm:cxn modelId="{021230AD-E9E2-4357-A500-1C3FBA8ED892}" type="presOf" srcId="{265F4A16-DED2-4F82-82D0-D8182F01D70F}" destId="{D3452CDC-6A76-4815-9490-04FA119F5B33}" srcOrd="0" destOrd="0" presId="urn:microsoft.com/office/officeart/2008/layout/HalfCircleOrganizationChart"/>
    <dgm:cxn modelId="{0E11066D-2441-46A8-B3F2-C083DA30D222}" type="presOf" srcId="{9DB005ED-9B1F-41C9-A32E-0BF1C5ACEA35}" destId="{C241534B-9C9F-423C-B9FC-2EE91FBD3545}" srcOrd="0" destOrd="0" presId="urn:microsoft.com/office/officeart/2008/layout/HalfCircleOrganizationChart"/>
    <dgm:cxn modelId="{32AF3F76-D356-4708-BC59-BCB8FC33F9A6}" type="presOf" srcId="{A38C42F5-3507-4784-A336-3E861796B348}" destId="{6FBD3D9D-3955-4065-8D61-74A444237076}" srcOrd="1" destOrd="0" presId="urn:microsoft.com/office/officeart/2008/layout/HalfCircleOrganizationChart"/>
    <dgm:cxn modelId="{7F40B2EE-256B-4A0F-922E-894922B0E5B4}" type="presOf" srcId="{1908450C-0067-4116-9235-951E71CF461F}" destId="{A8DAFEBF-C66B-4DF1-B1C6-F7101195D2EC}" srcOrd="0" destOrd="0" presId="urn:microsoft.com/office/officeart/2008/layout/HalfCircleOrganizationChart"/>
    <dgm:cxn modelId="{F9639326-A16B-437A-823C-89A8ADB31024}" type="presOf" srcId="{9CDA1ED4-3146-4D93-8B07-8115DC7C331B}" destId="{E64DC017-C5BA-4B5B-B4F3-AE5FCF82F0A9}" srcOrd="0" destOrd="0" presId="urn:microsoft.com/office/officeart/2008/layout/HalfCircleOrganizationChart"/>
    <dgm:cxn modelId="{61774E52-3672-4E06-B37F-2E0570060CA7}" type="presOf" srcId="{E6355240-1A7B-415E-9D49-47FB43738215}" destId="{C1A08570-5BD2-4231-AB72-647869125F00}" srcOrd="1" destOrd="0" presId="urn:microsoft.com/office/officeart/2008/layout/HalfCircleOrganizationChart"/>
    <dgm:cxn modelId="{B7D416F3-4430-4373-B407-244E2261E34C}" srcId="{FE5748A2-7D63-40A8-9B81-E22FF8AB63B1}" destId="{E6355240-1A7B-415E-9D49-47FB43738215}" srcOrd="3" destOrd="0" parTransId="{6E3ABCD7-A810-4239-8CDA-6782CB7B1709}" sibTransId="{9E3C3086-2273-4B5F-9E56-53AD48555E48}"/>
    <dgm:cxn modelId="{E45C852B-33E1-4ABC-97D8-9C65CB354010}" type="presOf" srcId="{81A61530-9DFA-43C0-AF42-AA445B39D8AA}" destId="{5E33D1E1-B2F2-41B3-91C5-9728DD1DBD3B}" srcOrd="1" destOrd="0" presId="urn:microsoft.com/office/officeart/2008/layout/HalfCircleOrganizationChart"/>
    <dgm:cxn modelId="{66CCE1AB-41CA-4C4A-A5C9-0D994CA2EFA8}" type="presOf" srcId="{5118E4CD-000C-4A2F-83E8-46085B9AF1E6}" destId="{63A927EF-F216-4D1C-A08F-EBD930008BD3}" srcOrd="0" destOrd="0" presId="urn:microsoft.com/office/officeart/2008/layout/HalfCircleOrganizationChart"/>
    <dgm:cxn modelId="{AD261859-2380-4D60-A8EE-12B033E7DD73}" srcId="{A38C42F5-3507-4784-A336-3E861796B348}" destId="{5354BB3C-8BE6-4296-8F72-5E83915D3624}" srcOrd="3" destOrd="0" parTransId="{92783C9C-1B99-4868-8998-CF105697F9A1}" sibTransId="{0821BCB8-EB17-49A0-B08A-4A1C0FF6AFA0}"/>
    <dgm:cxn modelId="{6B0BFD2C-7A5B-419A-82F0-D2A91EBF0198}" srcId="{FE5748A2-7D63-40A8-9B81-E22FF8AB63B1}" destId="{DFCF58AB-6863-432A-AE7F-21FF4D322080}" srcOrd="0" destOrd="0" parTransId="{ED41051C-DC0F-49FD-84FB-F62F1B8862B3}" sibTransId="{B7F26F70-4EFE-49B3-928A-4D78C88A6A7F}"/>
    <dgm:cxn modelId="{AFC45801-CB2E-4892-88E9-E51E3A046DDC}" type="presOf" srcId="{08DBF949-7EEA-4E4B-B592-0CDDBACFFE60}" destId="{5F075611-4196-436A-AFBE-FDB2F26BF12B}" srcOrd="0" destOrd="0" presId="urn:microsoft.com/office/officeart/2008/layout/HalfCircleOrganizationChart"/>
    <dgm:cxn modelId="{598E8018-7312-4CA2-BF6D-DECF4A09E4F8}" srcId="{265F4A16-DED2-4F82-82D0-D8182F01D70F}" destId="{A38C42F5-3507-4784-A336-3E861796B348}" srcOrd="0" destOrd="0" parTransId="{4DA29BD3-3DA2-4375-9B55-150226D8A29B}" sibTransId="{6DB14FD9-7E9B-43DB-9E90-0AD4DCF997ED}"/>
    <dgm:cxn modelId="{1CBE84D0-3B0E-49EA-BB07-04BB2324077E}" type="presOf" srcId="{FE5748A2-7D63-40A8-9B81-E22FF8AB63B1}" destId="{53E943EC-BF9A-4874-BD27-26F2288E54B6}" srcOrd="0" destOrd="0" presId="urn:microsoft.com/office/officeart/2008/layout/HalfCircleOrganizationChart"/>
    <dgm:cxn modelId="{64550755-C36C-416A-AB16-3C97A342FB69}" type="presOf" srcId="{1908450C-0067-4116-9235-951E71CF461F}" destId="{8EB927B7-269A-442E-A753-098D139FC6A6}" srcOrd="1" destOrd="0" presId="urn:microsoft.com/office/officeart/2008/layout/HalfCircleOrganizationChart"/>
    <dgm:cxn modelId="{2EA3BFB2-B929-429F-9A2C-A31D093F098B}" type="presOf" srcId="{6E3ABCD7-A810-4239-8CDA-6782CB7B1709}" destId="{B84DE270-1994-4EDA-9F14-EF28608518FD}" srcOrd="0" destOrd="0" presId="urn:microsoft.com/office/officeart/2008/layout/HalfCircleOrganizationChart"/>
    <dgm:cxn modelId="{4FC66D8F-BFE1-42B7-8E88-79C9A34E4DD8}" type="presOf" srcId="{A38C42F5-3507-4784-A336-3E861796B348}" destId="{3A210D7F-AA82-47E7-B8C0-EB4AF5FD933A}" srcOrd="0" destOrd="0" presId="urn:microsoft.com/office/officeart/2008/layout/HalfCircleOrganizationChart"/>
    <dgm:cxn modelId="{CAEF248E-F8D2-4A6B-9957-6F5E96A6DE84}" srcId="{FE5748A2-7D63-40A8-9B81-E22FF8AB63B1}" destId="{2B3020CD-5F25-4E7D-BEDC-333D105865B5}" srcOrd="4" destOrd="0" parTransId="{17AA3F40-6419-4CCB-B6F9-D59DDD3EFBB2}" sibTransId="{FF352FBC-E53B-4855-B14F-359CF9CAF3DA}"/>
    <dgm:cxn modelId="{EC7FAE77-CE0A-4BA4-9B3A-66CF4902F6B3}" type="presParOf" srcId="{D3452CDC-6A76-4815-9490-04FA119F5B33}" destId="{625F22C3-7116-4A4A-A762-0C867BAEDF16}" srcOrd="0" destOrd="0" presId="urn:microsoft.com/office/officeart/2008/layout/HalfCircleOrganizationChart"/>
    <dgm:cxn modelId="{D7D6A29D-2EA0-4194-B084-98BA9E6B1F32}" type="presParOf" srcId="{625F22C3-7116-4A4A-A762-0C867BAEDF16}" destId="{AFC7D7C5-569C-422F-AD6E-1A0281675CB7}" srcOrd="0" destOrd="0" presId="urn:microsoft.com/office/officeart/2008/layout/HalfCircleOrganizationChart"/>
    <dgm:cxn modelId="{971FCEA3-429A-4CA5-BC11-12793DBFB154}" type="presParOf" srcId="{AFC7D7C5-569C-422F-AD6E-1A0281675CB7}" destId="{3A210D7F-AA82-47E7-B8C0-EB4AF5FD933A}" srcOrd="0" destOrd="0" presId="urn:microsoft.com/office/officeart/2008/layout/HalfCircleOrganizationChart"/>
    <dgm:cxn modelId="{AEF02F52-0CC5-49A8-98CC-3757DBF79047}" type="presParOf" srcId="{AFC7D7C5-569C-422F-AD6E-1A0281675CB7}" destId="{5F0BB884-769B-4310-8BEF-532338A26F81}" srcOrd="1" destOrd="0" presId="urn:microsoft.com/office/officeart/2008/layout/HalfCircleOrganizationChart"/>
    <dgm:cxn modelId="{4E27EBD7-92E1-4F7F-BD6A-C92DEA0D65E8}" type="presParOf" srcId="{AFC7D7C5-569C-422F-AD6E-1A0281675CB7}" destId="{C23E8EA0-8835-42CD-90C0-980D9FF2D3FD}" srcOrd="2" destOrd="0" presId="urn:microsoft.com/office/officeart/2008/layout/HalfCircleOrganizationChart"/>
    <dgm:cxn modelId="{5AFE30C7-6689-49D8-9F7F-5F138DB3801D}" type="presParOf" srcId="{AFC7D7C5-569C-422F-AD6E-1A0281675CB7}" destId="{6FBD3D9D-3955-4065-8D61-74A444237076}" srcOrd="3" destOrd="0" presId="urn:microsoft.com/office/officeart/2008/layout/HalfCircleOrganizationChart"/>
    <dgm:cxn modelId="{633C7612-0DE3-4227-97F9-3FEFC726CB0B}" type="presParOf" srcId="{625F22C3-7116-4A4A-A762-0C867BAEDF16}" destId="{42FB64A1-3A30-4D29-9C7C-AD6EDD1EE3CC}" srcOrd="1" destOrd="0" presId="urn:microsoft.com/office/officeart/2008/layout/HalfCircleOrganizationChart"/>
    <dgm:cxn modelId="{2D8867F2-6ED6-4CCE-8DAF-E8F6BC7B8A0D}" type="presParOf" srcId="{42FB64A1-3A30-4D29-9C7C-AD6EDD1EE3CC}" destId="{63A927EF-F216-4D1C-A08F-EBD930008BD3}" srcOrd="0" destOrd="0" presId="urn:microsoft.com/office/officeart/2008/layout/HalfCircleOrganizationChart"/>
    <dgm:cxn modelId="{A33C145D-AE51-4A8C-8848-58E0AC291BC9}" type="presParOf" srcId="{42FB64A1-3A30-4D29-9C7C-AD6EDD1EE3CC}" destId="{0E2CD123-6D0E-4C62-879A-11F5133355A9}" srcOrd="1" destOrd="0" presId="urn:microsoft.com/office/officeart/2008/layout/HalfCircleOrganizationChart"/>
    <dgm:cxn modelId="{C9663FAF-8D77-4154-8886-B0F9D26323E4}" type="presParOf" srcId="{0E2CD123-6D0E-4C62-879A-11F5133355A9}" destId="{330AEB55-8D8B-4FB0-BF2E-0EFAA39684C9}" srcOrd="0" destOrd="0" presId="urn:microsoft.com/office/officeart/2008/layout/HalfCircleOrganizationChart"/>
    <dgm:cxn modelId="{3439AC30-5CB9-4E0C-B638-9E6C304FC8DE}" type="presParOf" srcId="{330AEB55-8D8B-4FB0-BF2E-0EFAA39684C9}" destId="{53E943EC-BF9A-4874-BD27-26F2288E54B6}" srcOrd="0" destOrd="0" presId="urn:microsoft.com/office/officeart/2008/layout/HalfCircleOrganizationChart"/>
    <dgm:cxn modelId="{14D51998-BD0F-4531-9D3D-004ADA14C336}" type="presParOf" srcId="{330AEB55-8D8B-4FB0-BF2E-0EFAA39684C9}" destId="{FA18DAD5-3AEB-43E3-89E1-55CE7B46E0D7}" srcOrd="1" destOrd="0" presId="urn:microsoft.com/office/officeart/2008/layout/HalfCircleOrganizationChart"/>
    <dgm:cxn modelId="{A557CC72-D4A6-4366-9720-C60B893E587D}" type="presParOf" srcId="{330AEB55-8D8B-4FB0-BF2E-0EFAA39684C9}" destId="{BA46550B-63D4-46AA-84E5-BC1D6A3F5A00}" srcOrd="2" destOrd="0" presId="urn:microsoft.com/office/officeart/2008/layout/HalfCircleOrganizationChart"/>
    <dgm:cxn modelId="{67F9E0E1-8846-4D92-850B-641A8C6F0C3B}" type="presParOf" srcId="{330AEB55-8D8B-4FB0-BF2E-0EFAA39684C9}" destId="{EC468FA1-A1CD-4E48-80D3-FDB708DC867C}" srcOrd="3" destOrd="0" presId="urn:microsoft.com/office/officeart/2008/layout/HalfCircleOrganizationChart"/>
    <dgm:cxn modelId="{AC1D8F12-F6E8-4B48-A8F8-3032A1022459}" type="presParOf" srcId="{0E2CD123-6D0E-4C62-879A-11F5133355A9}" destId="{3DFA63F3-C3DA-40F3-9436-3E6EAC1CFFA2}" srcOrd="1" destOrd="0" presId="urn:microsoft.com/office/officeart/2008/layout/HalfCircleOrganizationChart"/>
    <dgm:cxn modelId="{B174F681-51E2-4E3C-B49F-32B8FD2D29A8}" type="presParOf" srcId="{3DFA63F3-C3DA-40F3-9436-3E6EAC1CFFA2}" destId="{A0D33D1D-53B5-459C-9002-9820B1118424}" srcOrd="0" destOrd="0" presId="urn:microsoft.com/office/officeart/2008/layout/HalfCircleOrganizationChart"/>
    <dgm:cxn modelId="{F2A85974-AFC5-4EE6-B289-30812E0EC69C}" type="presParOf" srcId="{3DFA63F3-C3DA-40F3-9436-3E6EAC1CFFA2}" destId="{A92B8686-87E8-4B75-8C19-EE4CFEC1A4FA}" srcOrd="1" destOrd="0" presId="urn:microsoft.com/office/officeart/2008/layout/HalfCircleOrganizationChart"/>
    <dgm:cxn modelId="{9C4F5280-2868-4751-8EF0-6B7E48C883BB}" type="presParOf" srcId="{A92B8686-87E8-4B75-8C19-EE4CFEC1A4FA}" destId="{69790495-B143-48F5-B2D3-CC500297E20F}" srcOrd="0" destOrd="0" presId="urn:microsoft.com/office/officeart/2008/layout/HalfCircleOrganizationChart"/>
    <dgm:cxn modelId="{8977A169-56A8-4D98-8F15-2FEEE730CA24}" type="presParOf" srcId="{69790495-B143-48F5-B2D3-CC500297E20F}" destId="{EF927EBB-6FAE-4572-BF79-C315284F71E5}" srcOrd="0" destOrd="0" presId="urn:microsoft.com/office/officeart/2008/layout/HalfCircleOrganizationChart"/>
    <dgm:cxn modelId="{40BBFA07-2668-41D2-B4C6-077779373588}" type="presParOf" srcId="{69790495-B143-48F5-B2D3-CC500297E20F}" destId="{B555B6EB-A26E-473D-BB36-16BB0CCD7A66}" srcOrd="1" destOrd="0" presId="urn:microsoft.com/office/officeart/2008/layout/HalfCircleOrganizationChart"/>
    <dgm:cxn modelId="{04178E3B-101C-4F1F-B471-667DD810AFF1}" type="presParOf" srcId="{69790495-B143-48F5-B2D3-CC500297E20F}" destId="{8E31848F-6A9A-4176-BC8D-48C95ED6A130}" srcOrd="2" destOrd="0" presId="urn:microsoft.com/office/officeart/2008/layout/HalfCircleOrganizationChart"/>
    <dgm:cxn modelId="{CB2A1531-2430-4FDA-8934-50277F3771AC}" type="presParOf" srcId="{69790495-B143-48F5-B2D3-CC500297E20F}" destId="{903096CC-EB2B-46A4-950D-A6F5F3CC2EED}" srcOrd="3" destOrd="0" presId="urn:microsoft.com/office/officeart/2008/layout/HalfCircleOrganizationChart"/>
    <dgm:cxn modelId="{B7A141AC-2D7F-49BB-A076-E11688F4B4CD}" type="presParOf" srcId="{A92B8686-87E8-4B75-8C19-EE4CFEC1A4FA}" destId="{79E0B61D-BB9E-4013-9627-5FC86E97D8F1}" srcOrd="1" destOrd="0" presId="urn:microsoft.com/office/officeart/2008/layout/HalfCircleOrganizationChart"/>
    <dgm:cxn modelId="{628433C9-4766-47A6-9F0D-F6CA45AD7E16}" type="presParOf" srcId="{A92B8686-87E8-4B75-8C19-EE4CFEC1A4FA}" destId="{496CE33C-3941-4101-9E4E-D4616AA1A05C}" srcOrd="2" destOrd="0" presId="urn:microsoft.com/office/officeart/2008/layout/HalfCircleOrganizationChart"/>
    <dgm:cxn modelId="{35106E47-6AE5-4169-B862-A6ABC65186E8}" type="presParOf" srcId="{3DFA63F3-C3DA-40F3-9436-3E6EAC1CFFA2}" destId="{CEB4AD6D-3D00-4847-9C65-3183C7D5CBD5}" srcOrd="2" destOrd="0" presId="urn:microsoft.com/office/officeart/2008/layout/HalfCircleOrganizationChart"/>
    <dgm:cxn modelId="{8D368E08-E023-445F-9EBE-4A243A4FEA4E}" type="presParOf" srcId="{3DFA63F3-C3DA-40F3-9436-3E6EAC1CFFA2}" destId="{4ABBDCEE-2EFF-4C24-B9D6-DB3A6E200F55}" srcOrd="3" destOrd="0" presId="urn:microsoft.com/office/officeart/2008/layout/HalfCircleOrganizationChart"/>
    <dgm:cxn modelId="{D7674F70-2285-4269-AEF2-F57D62229A18}" type="presParOf" srcId="{4ABBDCEE-2EFF-4C24-B9D6-DB3A6E200F55}" destId="{2D41D55B-45FC-4F61-BAD4-F0657B4DB78E}" srcOrd="0" destOrd="0" presId="urn:microsoft.com/office/officeart/2008/layout/HalfCircleOrganizationChart"/>
    <dgm:cxn modelId="{755C4FF6-327E-46A9-A69C-C019CF8B0E36}" type="presParOf" srcId="{2D41D55B-45FC-4F61-BAD4-F0657B4DB78E}" destId="{A4D1FC99-B455-4289-9665-5AA254E9F05C}" srcOrd="0" destOrd="0" presId="urn:microsoft.com/office/officeart/2008/layout/HalfCircleOrganizationChart"/>
    <dgm:cxn modelId="{EC37952A-741D-45F8-B7D6-A76C4F51C08C}" type="presParOf" srcId="{2D41D55B-45FC-4F61-BAD4-F0657B4DB78E}" destId="{5EFE80BA-6765-4645-A8D5-7CC1F7EC2F3A}" srcOrd="1" destOrd="0" presId="urn:microsoft.com/office/officeart/2008/layout/HalfCircleOrganizationChart"/>
    <dgm:cxn modelId="{1BD4C6F4-8B8C-473B-8F7A-1E0E80FCFD2F}" type="presParOf" srcId="{2D41D55B-45FC-4F61-BAD4-F0657B4DB78E}" destId="{BC67EE87-DF12-4896-9555-0BA5C1E3E0BE}" srcOrd="2" destOrd="0" presId="urn:microsoft.com/office/officeart/2008/layout/HalfCircleOrganizationChart"/>
    <dgm:cxn modelId="{9F2073CA-B0DA-403D-9954-1847A79CD70A}" type="presParOf" srcId="{2D41D55B-45FC-4F61-BAD4-F0657B4DB78E}" destId="{83289D7D-B20F-4914-8263-AA6D72143438}" srcOrd="3" destOrd="0" presId="urn:microsoft.com/office/officeart/2008/layout/HalfCircleOrganizationChart"/>
    <dgm:cxn modelId="{919D3A69-EE6A-4EC6-A33C-7EC872F22C97}" type="presParOf" srcId="{4ABBDCEE-2EFF-4C24-B9D6-DB3A6E200F55}" destId="{10A68194-01A9-43F6-A8B3-946C8869EFFB}" srcOrd="1" destOrd="0" presId="urn:microsoft.com/office/officeart/2008/layout/HalfCircleOrganizationChart"/>
    <dgm:cxn modelId="{663D3DE8-96EF-48BB-B950-69A54AE05939}" type="presParOf" srcId="{4ABBDCEE-2EFF-4C24-B9D6-DB3A6E200F55}" destId="{97458AB6-ABD2-4ADC-A24E-07B757C0660A}" srcOrd="2" destOrd="0" presId="urn:microsoft.com/office/officeart/2008/layout/HalfCircleOrganizationChart"/>
    <dgm:cxn modelId="{D339EBF9-76EB-476D-BFD7-2BF19E81A6D3}" type="presParOf" srcId="{3DFA63F3-C3DA-40F3-9436-3E6EAC1CFFA2}" destId="{A527433B-C742-442E-91BC-8A3257603C6E}" srcOrd="4" destOrd="0" presId="urn:microsoft.com/office/officeart/2008/layout/HalfCircleOrganizationChart"/>
    <dgm:cxn modelId="{5AAE8CEA-00BA-4A21-95A5-04A7658A4285}" type="presParOf" srcId="{3DFA63F3-C3DA-40F3-9436-3E6EAC1CFFA2}" destId="{E82CD4A4-1782-4C5D-9DB1-2FA5EEFD6D94}" srcOrd="5" destOrd="0" presId="urn:microsoft.com/office/officeart/2008/layout/HalfCircleOrganizationChart"/>
    <dgm:cxn modelId="{6A3B2827-E1FA-45F4-B55D-B08C70A4AC9F}" type="presParOf" srcId="{E82CD4A4-1782-4C5D-9DB1-2FA5EEFD6D94}" destId="{C9FEC048-D138-460C-8D5E-D55B58B17EC6}" srcOrd="0" destOrd="0" presId="urn:microsoft.com/office/officeart/2008/layout/HalfCircleOrganizationChart"/>
    <dgm:cxn modelId="{F3001AB0-39FB-42C5-96DC-3964BBFB2525}" type="presParOf" srcId="{C9FEC048-D138-460C-8D5E-D55B58B17EC6}" destId="{C241534B-9C9F-423C-B9FC-2EE91FBD3545}" srcOrd="0" destOrd="0" presId="urn:microsoft.com/office/officeart/2008/layout/HalfCircleOrganizationChart"/>
    <dgm:cxn modelId="{1BD8AF3C-F2CB-4E30-9BEF-F4B1466851E5}" type="presParOf" srcId="{C9FEC048-D138-460C-8D5E-D55B58B17EC6}" destId="{37D5D406-C329-4C6C-AC33-254F6BD0B8D0}" srcOrd="1" destOrd="0" presId="urn:microsoft.com/office/officeart/2008/layout/HalfCircleOrganizationChart"/>
    <dgm:cxn modelId="{89F7B794-2777-466B-9247-6F9C5DEC332B}" type="presParOf" srcId="{C9FEC048-D138-460C-8D5E-D55B58B17EC6}" destId="{B46F3777-A1F1-4CEA-87D0-07ABF05553C4}" srcOrd="2" destOrd="0" presId="urn:microsoft.com/office/officeart/2008/layout/HalfCircleOrganizationChart"/>
    <dgm:cxn modelId="{A05958E4-7A68-4A3C-93C8-CE22677BF989}" type="presParOf" srcId="{C9FEC048-D138-460C-8D5E-D55B58B17EC6}" destId="{90F94815-ECEE-41E4-A767-5ED6DD2FAD59}" srcOrd="3" destOrd="0" presId="urn:microsoft.com/office/officeart/2008/layout/HalfCircleOrganizationChart"/>
    <dgm:cxn modelId="{9C6E1A33-57C2-4A05-826E-A3A5F1C83D84}" type="presParOf" srcId="{E82CD4A4-1782-4C5D-9DB1-2FA5EEFD6D94}" destId="{AB48E2F2-CF80-4F2B-892D-215B1567B6C5}" srcOrd="1" destOrd="0" presId="urn:microsoft.com/office/officeart/2008/layout/HalfCircleOrganizationChart"/>
    <dgm:cxn modelId="{A75D2067-F7DE-4AB4-82AF-1FF653D97B1A}" type="presParOf" srcId="{E82CD4A4-1782-4C5D-9DB1-2FA5EEFD6D94}" destId="{F0274217-332A-4CB9-9599-56808DC7B581}" srcOrd="2" destOrd="0" presId="urn:microsoft.com/office/officeart/2008/layout/HalfCircleOrganizationChart"/>
    <dgm:cxn modelId="{CB0990A1-A751-4DBF-8AAA-E22F05C2BD6C}" type="presParOf" srcId="{3DFA63F3-C3DA-40F3-9436-3E6EAC1CFFA2}" destId="{B84DE270-1994-4EDA-9F14-EF28608518FD}" srcOrd="6" destOrd="0" presId="urn:microsoft.com/office/officeart/2008/layout/HalfCircleOrganizationChart"/>
    <dgm:cxn modelId="{B9FB7C53-3A72-4920-8754-C88206F1F5A9}" type="presParOf" srcId="{3DFA63F3-C3DA-40F3-9436-3E6EAC1CFFA2}" destId="{E7FF8619-1D5B-4B85-A96F-8E4DF686E070}" srcOrd="7" destOrd="0" presId="urn:microsoft.com/office/officeart/2008/layout/HalfCircleOrganizationChart"/>
    <dgm:cxn modelId="{4A8D5BE4-A73E-43C1-880E-2B5DC1B04FAC}" type="presParOf" srcId="{E7FF8619-1D5B-4B85-A96F-8E4DF686E070}" destId="{FB94FAA2-F30C-4394-AE84-C6D9EF9D25DD}" srcOrd="0" destOrd="0" presId="urn:microsoft.com/office/officeart/2008/layout/HalfCircleOrganizationChart"/>
    <dgm:cxn modelId="{C981AF0B-7252-4648-A80E-0389D2D04960}" type="presParOf" srcId="{FB94FAA2-F30C-4394-AE84-C6D9EF9D25DD}" destId="{3B8B0DEE-371B-4298-8974-EEF407DC1C1E}" srcOrd="0" destOrd="0" presId="urn:microsoft.com/office/officeart/2008/layout/HalfCircleOrganizationChart"/>
    <dgm:cxn modelId="{C0327640-DADA-4171-84BA-3B8A48500331}" type="presParOf" srcId="{FB94FAA2-F30C-4394-AE84-C6D9EF9D25DD}" destId="{A4CED0DD-571E-4B4C-BACC-F686D263BD58}" srcOrd="1" destOrd="0" presId="urn:microsoft.com/office/officeart/2008/layout/HalfCircleOrganizationChart"/>
    <dgm:cxn modelId="{80F79F11-DED8-42F5-BA3F-3413CAEDC730}" type="presParOf" srcId="{FB94FAA2-F30C-4394-AE84-C6D9EF9D25DD}" destId="{4E5F68A2-C5B6-4AC4-AA79-D83156623D51}" srcOrd="2" destOrd="0" presId="urn:microsoft.com/office/officeart/2008/layout/HalfCircleOrganizationChart"/>
    <dgm:cxn modelId="{31004FCE-A5F2-4F6E-8DDA-C72245B7C9CF}" type="presParOf" srcId="{FB94FAA2-F30C-4394-AE84-C6D9EF9D25DD}" destId="{C1A08570-5BD2-4231-AB72-647869125F00}" srcOrd="3" destOrd="0" presId="urn:microsoft.com/office/officeart/2008/layout/HalfCircleOrganizationChart"/>
    <dgm:cxn modelId="{3815565A-FDA4-46EA-9C26-50B34F6F2922}" type="presParOf" srcId="{E7FF8619-1D5B-4B85-A96F-8E4DF686E070}" destId="{BA2985A6-B6D2-4450-97E3-088AABCBADC4}" srcOrd="1" destOrd="0" presId="urn:microsoft.com/office/officeart/2008/layout/HalfCircleOrganizationChart"/>
    <dgm:cxn modelId="{482C2743-6AEB-48D1-B403-B36A168E6952}" type="presParOf" srcId="{E7FF8619-1D5B-4B85-A96F-8E4DF686E070}" destId="{23730BE6-816A-444B-9C32-6F7250D6C872}" srcOrd="2" destOrd="0" presId="urn:microsoft.com/office/officeart/2008/layout/HalfCircleOrganizationChart"/>
    <dgm:cxn modelId="{2CC48DFA-A7A7-494C-A04A-8D7CD52F879B}" type="presParOf" srcId="{3DFA63F3-C3DA-40F3-9436-3E6EAC1CFFA2}" destId="{13FD887E-F68E-451B-BF91-F785665B4A02}" srcOrd="8" destOrd="0" presId="urn:microsoft.com/office/officeart/2008/layout/HalfCircleOrganizationChart"/>
    <dgm:cxn modelId="{DDC268BE-16C6-411A-AC8B-A4F3CDDF296C}" type="presParOf" srcId="{3DFA63F3-C3DA-40F3-9436-3E6EAC1CFFA2}" destId="{EA5FDBAC-FFB9-4CEB-80F7-F162C2EA9835}" srcOrd="9" destOrd="0" presId="urn:microsoft.com/office/officeart/2008/layout/HalfCircleOrganizationChart"/>
    <dgm:cxn modelId="{2261E863-B321-45F5-8827-45E9F6EB705D}" type="presParOf" srcId="{EA5FDBAC-FFB9-4CEB-80F7-F162C2EA9835}" destId="{3D5F1167-2C3C-4305-9E74-DA0EC1F0C781}" srcOrd="0" destOrd="0" presId="urn:microsoft.com/office/officeart/2008/layout/HalfCircleOrganizationChart"/>
    <dgm:cxn modelId="{F7490E09-9B07-4AE0-A53C-C121F8C6E80A}" type="presParOf" srcId="{3D5F1167-2C3C-4305-9E74-DA0EC1F0C781}" destId="{6315968F-9A24-4C26-B7C6-A3B820D876B5}" srcOrd="0" destOrd="0" presId="urn:microsoft.com/office/officeart/2008/layout/HalfCircleOrganizationChart"/>
    <dgm:cxn modelId="{5B73692E-D865-4891-A267-9B1A91739E25}" type="presParOf" srcId="{3D5F1167-2C3C-4305-9E74-DA0EC1F0C781}" destId="{09BC72F9-2932-4F37-B815-B1FCDE15A269}" srcOrd="1" destOrd="0" presId="urn:microsoft.com/office/officeart/2008/layout/HalfCircleOrganizationChart"/>
    <dgm:cxn modelId="{5D70B1E1-338D-4C7C-A9FA-5D0693854244}" type="presParOf" srcId="{3D5F1167-2C3C-4305-9E74-DA0EC1F0C781}" destId="{B1743BC8-E8AB-4E4D-BCF0-92DF55AFDE96}" srcOrd="2" destOrd="0" presId="urn:microsoft.com/office/officeart/2008/layout/HalfCircleOrganizationChart"/>
    <dgm:cxn modelId="{EA9EB700-C450-4214-BDBF-2A9DD92AC9A1}" type="presParOf" srcId="{3D5F1167-2C3C-4305-9E74-DA0EC1F0C781}" destId="{8E9CDBDE-F2A9-466B-92B5-798D4927734E}" srcOrd="3" destOrd="0" presId="urn:microsoft.com/office/officeart/2008/layout/HalfCircleOrganizationChart"/>
    <dgm:cxn modelId="{1B3C7D84-B492-4D71-A4BF-74E7DB6DD33D}" type="presParOf" srcId="{EA5FDBAC-FFB9-4CEB-80F7-F162C2EA9835}" destId="{5855CD68-3D8A-445A-AFF6-E41A186E4E08}" srcOrd="1" destOrd="0" presId="urn:microsoft.com/office/officeart/2008/layout/HalfCircleOrganizationChart"/>
    <dgm:cxn modelId="{3DA50F06-DEE8-489A-A260-46B69E47F7D3}" type="presParOf" srcId="{EA5FDBAC-FFB9-4CEB-80F7-F162C2EA9835}" destId="{2169AD6C-6900-4D4F-9FF9-5D372C4FB5CF}" srcOrd="2" destOrd="0" presId="urn:microsoft.com/office/officeart/2008/layout/HalfCircleOrganizationChart"/>
    <dgm:cxn modelId="{E3B59F50-6EFB-4CB5-B8A1-AFFB720791D8}" type="presParOf" srcId="{0E2CD123-6D0E-4C62-879A-11F5133355A9}" destId="{BFE60877-9087-48E5-9625-ED2546C5FD9A}" srcOrd="2" destOrd="0" presId="urn:microsoft.com/office/officeart/2008/layout/HalfCircleOrganizationChart"/>
    <dgm:cxn modelId="{6F76AA4B-5EE9-429E-9CFD-159F03D1F86E}" type="presParOf" srcId="{42FB64A1-3A30-4D29-9C7C-AD6EDD1EE3CC}" destId="{50007D5C-8B72-4E97-A4AD-A4F17B047CAE}" srcOrd="2" destOrd="0" presId="urn:microsoft.com/office/officeart/2008/layout/HalfCircleOrganizationChart"/>
    <dgm:cxn modelId="{39D51217-9E80-4184-9910-98CD7BC10FE7}" type="presParOf" srcId="{42FB64A1-3A30-4D29-9C7C-AD6EDD1EE3CC}" destId="{272B9D8E-D9F3-4533-81D6-EFC7115D3F67}" srcOrd="3" destOrd="0" presId="urn:microsoft.com/office/officeart/2008/layout/HalfCircleOrganizationChart"/>
    <dgm:cxn modelId="{3FD91CA1-FC77-4A7A-9674-C08704A1A217}" type="presParOf" srcId="{272B9D8E-D9F3-4533-81D6-EFC7115D3F67}" destId="{2D1F6557-5913-433F-8E12-AC845EC289D7}" srcOrd="0" destOrd="0" presId="urn:microsoft.com/office/officeart/2008/layout/HalfCircleOrganizationChart"/>
    <dgm:cxn modelId="{3F28A83C-49FD-4918-ACBB-7245EC63D36A}" type="presParOf" srcId="{2D1F6557-5913-433F-8E12-AC845EC289D7}" destId="{FDAD9DE6-68B1-4F7E-8287-8F1671ED7F22}" srcOrd="0" destOrd="0" presId="urn:microsoft.com/office/officeart/2008/layout/HalfCircleOrganizationChart"/>
    <dgm:cxn modelId="{2B3AAD1E-AF79-4311-B1AF-FF30DBBAA0DD}" type="presParOf" srcId="{2D1F6557-5913-433F-8E12-AC845EC289D7}" destId="{3DD47A3B-77BB-4147-A7D1-D78023293284}" srcOrd="1" destOrd="0" presId="urn:microsoft.com/office/officeart/2008/layout/HalfCircleOrganizationChart"/>
    <dgm:cxn modelId="{F5438979-357A-4894-BF98-767735C0DC99}" type="presParOf" srcId="{2D1F6557-5913-433F-8E12-AC845EC289D7}" destId="{9D2D6C95-2A66-4816-901E-D830121573F9}" srcOrd="2" destOrd="0" presId="urn:microsoft.com/office/officeart/2008/layout/HalfCircleOrganizationChart"/>
    <dgm:cxn modelId="{40A49611-3867-4216-B25B-13E24C79C478}" type="presParOf" srcId="{2D1F6557-5913-433F-8E12-AC845EC289D7}" destId="{EA8022FE-0D3A-4E68-9356-C264DCFEA390}" srcOrd="3" destOrd="0" presId="urn:microsoft.com/office/officeart/2008/layout/HalfCircleOrganizationChart"/>
    <dgm:cxn modelId="{4B56AA3C-9051-4C34-A7F3-ABD940C108FA}" type="presParOf" srcId="{272B9D8E-D9F3-4533-81D6-EFC7115D3F67}" destId="{C5B1A4EE-FFC4-4180-B998-D608137CE987}" srcOrd="1" destOrd="0" presId="urn:microsoft.com/office/officeart/2008/layout/HalfCircleOrganizationChart"/>
    <dgm:cxn modelId="{A9C39A0E-5F8A-41C4-8510-438FE809CD67}" type="presParOf" srcId="{C5B1A4EE-FFC4-4180-B998-D608137CE987}" destId="{5F075611-4196-436A-AFBE-FDB2F26BF12B}" srcOrd="0" destOrd="0" presId="urn:microsoft.com/office/officeart/2008/layout/HalfCircleOrganizationChart"/>
    <dgm:cxn modelId="{C78EFA35-63F5-4328-ABA9-DCD7BA0039CB}" type="presParOf" srcId="{C5B1A4EE-FFC4-4180-B998-D608137CE987}" destId="{02CADF4F-6EA7-4954-B616-44455E2AB8C2}" srcOrd="1" destOrd="0" presId="urn:microsoft.com/office/officeart/2008/layout/HalfCircleOrganizationChart"/>
    <dgm:cxn modelId="{6F8A4014-28C2-4640-BB4F-033F5A084445}" type="presParOf" srcId="{02CADF4F-6EA7-4954-B616-44455E2AB8C2}" destId="{7F79D4A3-109C-4D14-982A-AB9B1F21733F}" srcOrd="0" destOrd="0" presId="urn:microsoft.com/office/officeart/2008/layout/HalfCircleOrganizationChart"/>
    <dgm:cxn modelId="{BEACAC84-C578-4F71-AECB-8B23A932A94A}" type="presParOf" srcId="{7F79D4A3-109C-4D14-982A-AB9B1F21733F}" destId="{E64DC017-C5BA-4B5B-B4F3-AE5FCF82F0A9}" srcOrd="0" destOrd="0" presId="urn:microsoft.com/office/officeart/2008/layout/HalfCircleOrganizationChart"/>
    <dgm:cxn modelId="{026DABCD-7CC2-4E46-BBCA-221B874881C5}" type="presParOf" srcId="{7F79D4A3-109C-4D14-982A-AB9B1F21733F}" destId="{772B4790-1EC4-45EA-8E2E-E07A55B69B4E}" srcOrd="1" destOrd="0" presId="urn:microsoft.com/office/officeart/2008/layout/HalfCircleOrganizationChart"/>
    <dgm:cxn modelId="{14B1BFC0-06AB-4A6B-9317-842A41AF505A}" type="presParOf" srcId="{7F79D4A3-109C-4D14-982A-AB9B1F21733F}" destId="{3A4D7FB6-9FBE-424A-BB6F-13CB3CBDA67D}" srcOrd="2" destOrd="0" presId="urn:microsoft.com/office/officeart/2008/layout/HalfCircleOrganizationChart"/>
    <dgm:cxn modelId="{6F237942-6FA4-4905-9B9C-93BF04A82DB3}" type="presParOf" srcId="{7F79D4A3-109C-4D14-982A-AB9B1F21733F}" destId="{15A0CAB8-8F59-4969-B847-6A81C8285650}" srcOrd="3" destOrd="0" presId="urn:microsoft.com/office/officeart/2008/layout/HalfCircleOrganizationChart"/>
    <dgm:cxn modelId="{F2A919D3-B254-445D-8194-77EF5AB596C5}" type="presParOf" srcId="{02CADF4F-6EA7-4954-B616-44455E2AB8C2}" destId="{BC99C0E1-3FB8-4DB1-8FBD-F1BFFB41DE68}" srcOrd="1" destOrd="0" presId="urn:microsoft.com/office/officeart/2008/layout/HalfCircleOrganizationChart"/>
    <dgm:cxn modelId="{0CEF1594-F96E-4F0D-98B9-E8F6BDF83764}" type="presParOf" srcId="{02CADF4F-6EA7-4954-B616-44455E2AB8C2}" destId="{57A4722E-7C6D-423A-B32B-C0B3EDBE9010}" srcOrd="2" destOrd="0" presId="urn:microsoft.com/office/officeart/2008/layout/HalfCircleOrganizationChart"/>
    <dgm:cxn modelId="{DAD82733-9B4F-4B6B-865C-5F248F4A42B2}" type="presParOf" srcId="{C5B1A4EE-FFC4-4180-B998-D608137CE987}" destId="{66854D38-D4E5-4E8D-B480-CAA2FE5D3B7E}" srcOrd="2" destOrd="0" presId="urn:microsoft.com/office/officeart/2008/layout/HalfCircleOrganizationChart"/>
    <dgm:cxn modelId="{5C06C334-AD56-417A-A7E1-3559DC296BDF}" type="presParOf" srcId="{C5B1A4EE-FFC4-4180-B998-D608137CE987}" destId="{4AF83056-8C44-4A9F-A31F-AEF3E6C3353B}" srcOrd="3" destOrd="0" presId="urn:microsoft.com/office/officeart/2008/layout/HalfCircleOrganizationChart"/>
    <dgm:cxn modelId="{DB7A4B6C-22F2-45A0-AAC7-7F85C49D8482}" type="presParOf" srcId="{4AF83056-8C44-4A9F-A31F-AEF3E6C3353B}" destId="{D912BF25-E190-4957-B7A4-3DDDB6682E0C}" srcOrd="0" destOrd="0" presId="urn:microsoft.com/office/officeart/2008/layout/HalfCircleOrganizationChart"/>
    <dgm:cxn modelId="{C5A3899C-6A3E-49B4-8BBF-22523FBD5124}" type="presParOf" srcId="{D912BF25-E190-4957-B7A4-3DDDB6682E0C}" destId="{1D19ECBC-5149-4AE3-9298-CA83B66E3D2D}" srcOrd="0" destOrd="0" presId="urn:microsoft.com/office/officeart/2008/layout/HalfCircleOrganizationChart"/>
    <dgm:cxn modelId="{A5C4BC35-A9F1-44DC-916B-94DBA96B1B32}" type="presParOf" srcId="{D912BF25-E190-4957-B7A4-3DDDB6682E0C}" destId="{57626135-FC01-44FF-AD9F-01A74E6AC855}" srcOrd="1" destOrd="0" presId="urn:microsoft.com/office/officeart/2008/layout/HalfCircleOrganizationChart"/>
    <dgm:cxn modelId="{160F9029-5D8B-4742-9E1A-F19D9F758973}" type="presParOf" srcId="{D912BF25-E190-4957-B7A4-3DDDB6682E0C}" destId="{FFE54E37-942E-4617-A12D-2EA97C52BD7B}" srcOrd="2" destOrd="0" presId="urn:microsoft.com/office/officeart/2008/layout/HalfCircleOrganizationChart"/>
    <dgm:cxn modelId="{6841E0FB-7A46-4C3D-AE7F-955C2B0D1FDE}" type="presParOf" srcId="{D912BF25-E190-4957-B7A4-3DDDB6682E0C}" destId="{27378308-7D1F-4F6E-A79C-F3DFEA79F719}" srcOrd="3" destOrd="0" presId="urn:microsoft.com/office/officeart/2008/layout/HalfCircleOrganizationChart"/>
    <dgm:cxn modelId="{07796DDA-27DC-44FA-938B-06C08A13A8AE}" type="presParOf" srcId="{4AF83056-8C44-4A9F-A31F-AEF3E6C3353B}" destId="{07BB8C11-5E90-4687-8BB3-05E9DE83B68B}" srcOrd="1" destOrd="0" presId="urn:microsoft.com/office/officeart/2008/layout/HalfCircleOrganizationChart"/>
    <dgm:cxn modelId="{314F6257-22DA-4D24-BD8D-AB7AF733BBD7}" type="presParOf" srcId="{4AF83056-8C44-4A9F-A31F-AEF3E6C3353B}" destId="{AEBD7C00-E05B-42F9-BD33-0A4D9CB81FFC}" srcOrd="2" destOrd="0" presId="urn:microsoft.com/office/officeart/2008/layout/HalfCircleOrganizationChart"/>
    <dgm:cxn modelId="{482546E9-C46F-48A1-91C9-7420E9E150B6}" type="presParOf" srcId="{272B9D8E-D9F3-4533-81D6-EFC7115D3F67}" destId="{3FFB472E-C6CA-48BD-84BB-168177AF4018}" srcOrd="2" destOrd="0" presId="urn:microsoft.com/office/officeart/2008/layout/HalfCircleOrganizationChart"/>
    <dgm:cxn modelId="{91D55396-4539-4DED-8D58-FACB315F256D}" type="presParOf" srcId="{42FB64A1-3A30-4D29-9C7C-AD6EDD1EE3CC}" destId="{8D8CC105-611E-4FEF-A8E1-0CD2F983E4A9}" srcOrd="4" destOrd="0" presId="urn:microsoft.com/office/officeart/2008/layout/HalfCircleOrganizationChart"/>
    <dgm:cxn modelId="{C5A299D6-4337-4105-B72A-A86465662B91}" type="presParOf" srcId="{42FB64A1-3A30-4D29-9C7C-AD6EDD1EE3CC}" destId="{F60D525A-4BF8-4B81-95C1-2A7889C42F26}" srcOrd="5" destOrd="0" presId="urn:microsoft.com/office/officeart/2008/layout/HalfCircleOrganizationChart"/>
    <dgm:cxn modelId="{F259D413-A778-41DD-AD1C-7F9341E1E10F}" type="presParOf" srcId="{F60D525A-4BF8-4B81-95C1-2A7889C42F26}" destId="{4B660CC5-08D4-41D4-A0C1-242E2C2B6FB2}" srcOrd="0" destOrd="0" presId="urn:microsoft.com/office/officeart/2008/layout/HalfCircleOrganizationChart"/>
    <dgm:cxn modelId="{8CF161A3-DEB8-41FE-BCDB-C079736AB436}" type="presParOf" srcId="{4B660CC5-08D4-41D4-A0C1-242E2C2B6FB2}" destId="{2E7BBF93-DCF4-41B4-932D-639B17A66E15}" srcOrd="0" destOrd="0" presId="urn:microsoft.com/office/officeart/2008/layout/HalfCircleOrganizationChart"/>
    <dgm:cxn modelId="{9196BA29-CE8D-4C90-8E63-DE5414F7BF87}" type="presParOf" srcId="{4B660CC5-08D4-41D4-A0C1-242E2C2B6FB2}" destId="{F364099F-DF8B-488F-B6C1-37FB7353201E}" srcOrd="1" destOrd="0" presId="urn:microsoft.com/office/officeart/2008/layout/HalfCircleOrganizationChart"/>
    <dgm:cxn modelId="{3AEEE83A-409F-4D55-8CB4-1C0107CA8CDE}" type="presParOf" srcId="{4B660CC5-08D4-41D4-A0C1-242E2C2B6FB2}" destId="{B045B188-8054-4783-BEA9-7023FA0793E1}" srcOrd="2" destOrd="0" presId="urn:microsoft.com/office/officeart/2008/layout/HalfCircleOrganizationChart"/>
    <dgm:cxn modelId="{0C795838-1BC6-45C3-81B1-62B131FCFB2C}" type="presParOf" srcId="{4B660CC5-08D4-41D4-A0C1-242E2C2B6FB2}" destId="{34FB704D-ADC5-4418-A465-2C64186BBF29}" srcOrd="3" destOrd="0" presId="urn:microsoft.com/office/officeart/2008/layout/HalfCircleOrganizationChart"/>
    <dgm:cxn modelId="{1C2E2DEC-AF3F-4D90-A417-411F08F5EA49}" type="presParOf" srcId="{F60D525A-4BF8-4B81-95C1-2A7889C42F26}" destId="{67D5AC15-6F2F-4F72-89A1-47A2B455AE6A}" srcOrd="1" destOrd="0" presId="urn:microsoft.com/office/officeart/2008/layout/HalfCircleOrganizationChart"/>
    <dgm:cxn modelId="{C987C8E3-1BA0-477A-998A-6F3B2A706807}" type="presParOf" srcId="{67D5AC15-6F2F-4F72-89A1-47A2B455AE6A}" destId="{A11D8F71-8E1E-41B0-8033-29B85A044BAC}" srcOrd="0" destOrd="0" presId="urn:microsoft.com/office/officeart/2008/layout/HalfCircleOrganizationChart"/>
    <dgm:cxn modelId="{BDD16816-8A4E-4EC8-A6BD-43C6555F62C2}" type="presParOf" srcId="{67D5AC15-6F2F-4F72-89A1-47A2B455AE6A}" destId="{AB34A6A2-2EC7-4237-BF82-C27C518B11DA}" srcOrd="1" destOrd="0" presId="urn:microsoft.com/office/officeart/2008/layout/HalfCircleOrganizationChart"/>
    <dgm:cxn modelId="{EBAF5D9D-D25C-45B3-8431-E8BB62FA1E0A}" type="presParOf" srcId="{AB34A6A2-2EC7-4237-BF82-C27C518B11DA}" destId="{500BDAEA-4340-41F3-AEB1-BEC1A828035A}" srcOrd="0" destOrd="0" presId="urn:microsoft.com/office/officeart/2008/layout/HalfCircleOrganizationChart"/>
    <dgm:cxn modelId="{1076E95A-B8C3-4424-90A7-01B2194D25D8}" type="presParOf" srcId="{500BDAEA-4340-41F3-AEB1-BEC1A828035A}" destId="{A8DAFEBF-C66B-4DF1-B1C6-F7101195D2EC}" srcOrd="0" destOrd="0" presId="urn:microsoft.com/office/officeart/2008/layout/HalfCircleOrganizationChart"/>
    <dgm:cxn modelId="{D61B2EB5-837F-45F3-8D4B-E09B5F8B4F9E}" type="presParOf" srcId="{500BDAEA-4340-41F3-AEB1-BEC1A828035A}" destId="{C2EA8612-DCFC-4D55-850B-524C55865ED6}" srcOrd="1" destOrd="0" presId="urn:microsoft.com/office/officeart/2008/layout/HalfCircleOrganizationChart"/>
    <dgm:cxn modelId="{48955283-698F-4C21-99BE-0E76868A1907}" type="presParOf" srcId="{500BDAEA-4340-41F3-AEB1-BEC1A828035A}" destId="{3179AFF9-7C52-4B0E-A39D-9BE5A73A7E29}" srcOrd="2" destOrd="0" presId="urn:microsoft.com/office/officeart/2008/layout/HalfCircleOrganizationChart"/>
    <dgm:cxn modelId="{73565685-35C9-4DAE-83C6-045D6B7C5CCA}" type="presParOf" srcId="{500BDAEA-4340-41F3-AEB1-BEC1A828035A}" destId="{8EB927B7-269A-442E-A753-098D139FC6A6}" srcOrd="3" destOrd="0" presId="urn:microsoft.com/office/officeart/2008/layout/HalfCircleOrganizationChart"/>
    <dgm:cxn modelId="{A2388105-9407-4CA9-9AA8-73E84C589F56}" type="presParOf" srcId="{AB34A6A2-2EC7-4237-BF82-C27C518B11DA}" destId="{D55EE7DC-257E-4BCC-9173-8830F497D36F}" srcOrd="1" destOrd="0" presId="urn:microsoft.com/office/officeart/2008/layout/HalfCircleOrganizationChart"/>
    <dgm:cxn modelId="{92AA8B88-E441-4AA4-9CC1-E0D0CFA1470B}" type="presParOf" srcId="{AB34A6A2-2EC7-4237-BF82-C27C518B11DA}" destId="{4D6E54D5-6C96-4F0F-8482-56A9D2C96D10}" srcOrd="2" destOrd="0" presId="urn:microsoft.com/office/officeart/2008/layout/HalfCircleOrganizationChart"/>
    <dgm:cxn modelId="{5111F1BC-C6B6-4F49-9829-5D3D313E9487}" type="presParOf" srcId="{F60D525A-4BF8-4B81-95C1-2A7889C42F26}" destId="{D4117A39-853B-452B-B694-AF7AC987C9AE}" srcOrd="2" destOrd="0" presId="urn:microsoft.com/office/officeart/2008/layout/HalfCircleOrganizationChart"/>
    <dgm:cxn modelId="{DEF319C9-E4D7-4D47-8FE8-E9A9545A1440}" type="presParOf" srcId="{42FB64A1-3A30-4D29-9C7C-AD6EDD1EE3CC}" destId="{9DC38B1A-47D6-4A4A-8E8D-658443659AB4}" srcOrd="6" destOrd="0" presId="urn:microsoft.com/office/officeart/2008/layout/HalfCircleOrganizationChart"/>
    <dgm:cxn modelId="{B6999AD9-0ABB-4E73-BFB1-E64105BCFDBB}" type="presParOf" srcId="{42FB64A1-3A30-4D29-9C7C-AD6EDD1EE3CC}" destId="{36C3D0B6-99CF-4429-8E95-D1627E086791}" srcOrd="7" destOrd="0" presId="urn:microsoft.com/office/officeart/2008/layout/HalfCircleOrganizationChart"/>
    <dgm:cxn modelId="{E3EAC2E5-957D-45FE-A1E2-30EFD65D4502}" type="presParOf" srcId="{36C3D0B6-99CF-4429-8E95-D1627E086791}" destId="{0123B8F8-3667-48DD-BCB4-CF671B5C2E88}" srcOrd="0" destOrd="0" presId="urn:microsoft.com/office/officeart/2008/layout/HalfCircleOrganizationChart"/>
    <dgm:cxn modelId="{7CBFC678-EB06-4650-9C11-DD4F4FF134A9}" type="presParOf" srcId="{0123B8F8-3667-48DD-BCB4-CF671B5C2E88}" destId="{F0F695B8-F27F-46C1-A496-21F7F6643B01}" srcOrd="0" destOrd="0" presId="urn:microsoft.com/office/officeart/2008/layout/HalfCircleOrganizationChart"/>
    <dgm:cxn modelId="{0065C1C5-92AE-4BCD-B6A3-E569FEB6BB20}" type="presParOf" srcId="{0123B8F8-3667-48DD-BCB4-CF671B5C2E88}" destId="{EE57CD72-F94C-4DA3-B7CD-545F1CA9908C}" srcOrd="1" destOrd="0" presId="urn:microsoft.com/office/officeart/2008/layout/HalfCircleOrganizationChart"/>
    <dgm:cxn modelId="{0CC15301-6E1B-4E30-ACB0-BBCA932496E3}" type="presParOf" srcId="{0123B8F8-3667-48DD-BCB4-CF671B5C2E88}" destId="{ECE94093-4B52-4401-A729-8874A48196CA}" srcOrd="2" destOrd="0" presId="urn:microsoft.com/office/officeart/2008/layout/HalfCircleOrganizationChart"/>
    <dgm:cxn modelId="{DE4508FD-C7FC-48B1-BA74-C49CA3B7AF3C}" type="presParOf" srcId="{0123B8F8-3667-48DD-BCB4-CF671B5C2E88}" destId="{523D8065-7028-4C15-82E5-12BEB3B79D81}" srcOrd="3" destOrd="0" presId="urn:microsoft.com/office/officeart/2008/layout/HalfCircleOrganizationChart"/>
    <dgm:cxn modelId="{C054ECEE-8758-48D7-ACF5-868D8FF1DBB4}" type="presParOf" srcId="{36C3D0B6-99CF-4429-8E95-D1627E086791}" destId="{A4E441EB-2847-4376-AB81-41C00CFCA4F8}" srcOrd="1" destOrd="0" presId="urn:microsoft.com/office/officeart/2008/layout/HalfCircleOrganizationChart"/>
    <dgm:cxn modelId="{64035A39-25DA-46DA-8955-C8BE799DDFCD}" type="presParOf" srcId="{A4E441EB-2847-4376-AB81-41C00CFCA4F8}" destId="{A38A28F2-1D46-4210-AD6E-05864159C035}" srcOrd="0" destOrd="0" presId="urn:microsoft.com/office/officeart/2008/layout/HalfCircleOrganizationChart"/>
    <dgm:cxn modelId="{7E666B37-02CB-4E96-A02A-3464370386DD}" type="presParOf" srcId="{A4E441EB-2847-4376-AB81-41C00CFCA4F8}" destId="{C94B148B-7628-4700-BFDF-6A74FD0835A7}" srcOrd="1" destOrd="0" presId="urn:microsoft.com/office/officeart/2008/layout/HalfCircleOrganizationChart"/>
    <dgm:cxn modelId="{09909ABC-2257-41E1-8BD8-0C325C79AFD8}" type="presParOf" srcId="{C94B148B-7628-4700-BFDF-6A74FD0835A7}" destId="{2B2AFC6B-5089-4B76-8BE3-3FC7D121CBA6}" srcOrd="0" destOrd="0" presId="urn:microsoft.com/office/officeart/2008/layout/HalfCircleOrganizationChart"/>
    <dgm:cxn modelId="{019126E4-6F26-40F6-B690-2F62DDCEAEAE}" type="presParOf" srcId="{2B2AFC6B-5089-4B76-8BE3-3FC7D121CBA6}" destId="{FAEBFEA9-85EE-4E0B-99A4-10710D9CCBBA}" srcOrd="0" destOrd="0" presId="urn:microsoft.com/office/officeart/2008/layout/HalfCircleOrganizationChart"/>
    <dgm:cxn modelId="{E7930332-BC71-487E-835B-F40EACC4EC15}" type="presParOf" srcId="{2B2AFC6B-5089-4B76-8BE3-3FC7D121CBA6}" destId="{8783C9A5-405E-40BA-8F2C-F99FCF958EFA}" srcOrd="1" destOrd="0" presId="urn:microsoft.com/office/officeart/2008/layout/HalfCircleOrganizationChart"/>
    <dgm:cxn modelId="{2693E46D-E944-4230-ACB2-81018252DB13}" type="presParOf" srcId="{2B2AFC6B-5089-4B76-8BE3-3FC7D121CBA6}" destId="{0606DBA7-BFDB-4AD9-98A7-3C21113B4299}" srcOrd="2" destOrd="0" presId="urn:microsoft.com/office/officeart/2008/layout/HalfCircleOrganizationChart"/>
    <dgm:cxn modelId="{D27416D1-A871-4F6E-BE8B-E53197512572}" type="presParOf" srcId="{2B2AFC6B-5089-4B76-8BE3-3FC7D121CBA6}" destId="{0E607D39-73D5-4B6A-A64C-B63B0FD55257}" srcOrd="3" destOrd="0" presId="urn:microsoft.com/office/officeart/2008/layout/HalfCircleOrganizationChart"/>
    <dgm:cxn modelId="{7AD82017-46BD-456C-86F0-809143344F8A}" type="presParOf" srcId="{C94B148B-7628-4700-BFDF-6A74FD0835A7}" destId="{EBF99DED-D70C-47C7-BFD5-8416F7AE343B}" srcOrd="1" destOrd="0" presId="urn:microsoft.com/office/officeart/2008/layout/HalfCircleOrganizationChart"/>
    <dgm:cxn modelId="{CE8FA26B-BF8B-44A8-A698-CD73F95813E4}" type="presParOf" srcId="{C94B148B-7628-4700-BFDF-6A74FD0835A7}" destId="{9C0E9818-FFEC-43B6-929D-F01D16A7B6AA}" srcOrd="2" destOrd="0" presId="urn:microsoft.com/office/officeart/2008/layout/HalfCircleOrganizationChart"/>
    <dgm:cxn modelId="{8F634E9B-C2F4-4A9F-AD9F-0704498FE3FD}" type="presParOf" srcId="{36C3D0B6-99CF-4429-8E95-D1627E086791}" destId="{6AECFF7A-2B10-495A-808B-65EFB4FDF238}" srcOrd="2" destOrd="0" presId="urn:microsoft.com/office/officeart/2008/layout/HalfCircleOrganizationChart"/>
    <dgm:cxn modelId="{BFE0D1AD-2DE5-44EC-8DA3-C6CEB8655186}" type="presParOf" srcId="{625F22C3-7116-4A4A-A762-0C867BAEDF16}" destId="{46C3506F-66E8-4774-ABC2-697BA880630F}" srcOrd="2" destOrd="0" presId="urn:microsoft.com/office/officeart/2008/layout/HalfCircleOrganizationChart"/>
    <dgm:cxn modelId="{B54A5888-7778-4CD5-B61D-1D7617B145A5}" type="presParOf" srcId="{D3452CDC-6A76-4815-9490-04FA119F5B33}" destId="{234E72CE-C2C3-4D45-976E-AD447FAFB671}" srcOrd="1" destOrd="0" presId="urn:microsoft.com/office/officeart/2008/layout/HalfCircleOrganizationChart"/>
    <dgm:cxn modelId="{E0850A9F-3A68-44E6-B244-27E6C5147C2B}" type="presParOf" srcId="{234E72CE-C2C3-4D45-976E-AD447FAFB671}" destId="{3BA21201-637C-42A5-B8C7-EFCA73087479}" srcOrd="0" destOrd="0" presId="urn:microsoft.com/office/officeart/2008/layout/HalfCircleOrganizationChart"/>
    <dgm:cxn modelId="{81D2F5BA-B10F-4395-BCC4-B15AA763F28C}" type="presParOf" srcId="{3BA21201-637C-42A5-B8C7-EFCA73087479}" destId="{9DEC2856-10BE-471B-B1C4-49FE75997916}" srcOrd="0" destOrd="0" presId="urn:microsoft.com/office/officeart/2008/layout/HalfCircleOrganizationChart"/>
    <dgm:cxn modelId="{C34EF5CD-ADDB-47CD-B427-524669223BC2}" type="presParOf" srcId="{3BA21201-637C-42A5-B8C7-EFCA73087479}" destId="{427B40F0-CE36-4328-B0A2-9141F0ACD9D4}" srcOrd="1" destOrd="0" presId="urn:microsoft.com/office/officeart/2008/layout/HalfCircleOrganizationChart"/>
    <dgm:cxn modelId="{92AA5645-AB04-4000-9478-D7BDAD531774}" type="presParOf" srcId="{3BA21201-637C-42A5-B8C7-EFCA73087479}" destId="{4A8B8883-D192-40C8-A49A-12A496E59733}" srcOrd="2" destOrd="0" presId="urn:microsoft.com/office/officeart/2008/layout/HalfCircleOrganizationChart"/>
    <dgm:cxn modelId="{B0AC8A7D-4D65-44E0-9685-482526CF03EA}" type="presParOf" srcId="{3BA21201-637C-42A5-B8C7-EFCA73087479}" destId="{5E33D1E1-B2F2-41B3-91C5-9728DD1DBD3B}" srcOrd="3" destOrd="0" presId="urn:microsoft.com/office/officeart/2008/layout/HalfCircleOrganizationChart"/>
    <dgm:cxn modelId="{5F22FF14-AF00-43E6-8153-B4F952FFEEC6}" type="presParOf" srcId="{234E72CE-C2C3-4D45-976E-AD447FAFB671}" destId="{41F821A6-9F76-4AB4-B89D-C242BE4A0306}" srcOrd="1" destOrd="0" presId="urn:microsoft.com/office/officeart/2008/layout/HalfCircleOrganizationChart"/>
    <dgm:cxn modelId="{361B89E7-13CC-4E6D-A660-BA2E6870283C}" type="presParOf" srcId="{234E72CE-C2C3-4D45-976E-AD447FAFB671}" destId="{DA8F91C4-D70D-4EBA-873F-5CC54CD0BF6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D2342-71F9-40E9-B41D-5A6EA5BC4AF9}">
      <dsp:nvSpPr>
        <dsp:cNvPr id="0" name=""/>
        <dsp:cNvSpPr/>
      </dsp:nvSpPr>
      <dsp:spPr>
        <a:xfrm>
          <a:off x="5513437" y="1107469"/>
          <a:ext cx="419975" cy="2866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791"/>
              </a:lnTo>
              <a:lnTo>
                <a:pt x="419975" y="2866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879A6-E475-4759-BF3C-5F86488104D4}">
      <dsp:nvSpPr>
        <dsp:cNvPr id="0" name=""/>
        <dsp:cNvSpPr/>
      </dsp:nvSpPr>
      <dsp:spPr>
        <a:xfrm>
          <a:off x="5513437" y="1107469"/>
          <a:ext cx="419975" cy="2218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8567"/>
              </a:lnTo>
              <a:lnTo>
                <a:pt x="419975" y="2218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89FAE-FEB7-4CB1-938F-2E996A19F0B1}">
      <dsp:nvSpPr>
        <dsp:cNvPr id="0" name=""/>
        <dsp:cNvSpPr/>
      </dsp:nvSpPr>
      <dsp:spPr>
        <a:xfrm>
          <a:off x="5513437" y="1107469"/>
          <a:ext cx="419975" cy="1570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344"/>
              </a:lnTo>
              <a:lnTo>
                <a:pt x="419975" y="15703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B47DA-82EE-4C3F-95BE-772D5B5C05D2}">
      <dsp:nvSpPr>
        <dsp:cNvPr id="0" name=""/>
        <dsp:cNvSpPr/>
      </dsp:nvSpPr>
      <dsp:spPr>
        <a:xfrm>
          <a:off x="5513437" y="1107469"/>
          <a:ext cx="419975" cy="92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20"/>
              </a:lnTo>
              <a:lnTo>
                <a:pt x="419975" y="9221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B14DA7-ADEB-4A92-B935-F0B8D9B43B96}">
      <dsp:nvSpPr>
        <dsp:cNvPr id="0" name=""/>
        <dsp:cNvSpPr/>
      </dsp:nvSpPr>
      <dsp:spPr>
        <a:xfrm>
          <a:off x="5513437" y="1107469"/>
          <a:ext cx="419975" cy="273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897"/>
              </a:lnTo>
              <a:lnTo>
                <a:pt x="419975" y="2738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57A8C-673B-48EB-9D0C-633954CC7BE5}">
      <dsp:nvSpPr>
        <dsp:cNvPr id="0" name=""/>
        <dsp:cNvSpPr/>
      </dsp:nvSpPr>
      <dsp:spPr>
        <a:xfrm>
          <a:off x="4961077" y="459246"/>
          <a:ext cx="552359" cy="191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64"/>
              </a:lnTo>
              <a:lnTo>
                <a:pt x="552359" y="95864"/>
              </a:lnTo>
              <a:lnTo>
                <a:pt x="552359" y="1917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3572C-5D61-4CEA-88E3-0B81540CB82A}">
      <dsp:nvSpPr>
        <dsp:cNvPr id="0" name=""/>
        <dsp:cNvSpPr/>
      </dsp:nvSpPr>
      <dsp:spPr>
        <a:xfrm>
          <a:off x="4408718" y="1107469"/>
          <a:ext cx="419975" cy="2866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791"/>
              </a:lnTo>
              <a:lnTo>
                <a:pt x="419975" y="2866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9AE04-BEF7-40AF-8999-7C0D2C4097F9}">
      <dsp:nvSpPr>
        <dsp:cNvPr id="0" name=""/>
        <dsp:cNvSpPr/>
      </dsp:nvSpPr>
      <dsp:spPr>
        <a:xfrm>
          <a:off x="4408718" y="1107469"/>
          <a:ext cx="419975" cy="2218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8567"/>
              </a:lnTo>
              <a:lnTo>
                <a:pt x="419975" y="2218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732CE-A23E-4D04-B5A2-CD1030E21319}">
      <dsp:nvSpPr>
        <dsp:cNvPr id="0" name=""/>
        <dsp:cNvSpPr/>
      </dsp:nvSpPr>
      <dsp:spPr>
        <a:xfrm>
          <a:off x="4408718" y="1107469"/>
          <a:ext cx="419975" cy="1570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344"/>
              </a:lnTo>
              <a:lnTo>
                <a:pt x="419975" y="15703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337C2-2226-44C2-B80D-32FE4617D47A}">
      <dsp:nvSpPr>
        <dsp:cNvPr id="0" name=""/>
        <dsp:cNvSpPr/>
      </dsp:nvSpPr>
      <dsp:spPr>
        <a:xfrm>
          <a:off x="4408718" y="1107469"/>
          <a:ext cx="419975" cy="92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20"/>
              </a:lnTo>
              <a:lnTo>
                <a:pt x="419975" y="9221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24468-9265-4624-8911-71A557115260}">
      <dsp:nvSpPr>
        <dsp:cNvPr id="0" name=""/>
        <dsp:cNvSpPr/>
      </dsp:nvSpPr>
      <dsp:spPr>
        <a:xfrm>
          <a:off x="4408718" y="1107469"/>
          <a:ext cx="419975" cy="273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897"/>
              </a:lnTo>
              <a:lnTo>
                <a:pt x="419975" y="2738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1FCED-FA44-4FE8-981F-4BD49AF9FF6B}">
      <dsp:nvSpPr>
        <dsp:cNvPr id="0" name=""/>
        <dsp:cNvSpPr/>
      </dsp:nvSpPr>
      <dsp:spPr>
        <a:xfrm>
          <a:off x="4408718" y="459246"/>
          <a:ext cx="552359" cy="191728"/>
        </a:xfrm>
        <a:custGeom>
          <a:avLst/>
          <a:gdLst/>
          <a:ahLst/>
          <a:cxnLst/>
          <a:rect l="0" t="0" r="0" b="0"/>
          <a:pathLst>
            <a:path>
              <a:moveTo>
                <a:pt x="552359" y="0"/>
              </a:moveTo>
              <a:lnTo>
                <a:pt x="552359" y="95864"/>
              </a:lnTo>
              <a:lnTo>
                <a:pt x="0" y="95864"/>
              </a:lnTo>
              <a:lnTo>
                <a:pt x="0" y="1917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80DB4-ECC6-41CB-9FC5-3E4AA53ECB55}">
      <dsp:nvSpPr>
        <dsp:cNvPr id="0" name=""/>
        <dsp:cNvSpPr/>
      </dsp:nvSpPr>
      <dsp:spPr>
        <a:xfrm>
          <a:off x="4732830" y="2750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0297C-0630-44A9-AAAC-8AB8AD160245}">
      <dsp:nvSpPr>
        <dsp:cNvPr id="0" name=""/>
        <dsp:cNvSpPr/>
      </dsp:nvSpPr>
      <dsp:spPr>
        <a:xfrm>
          <a:off x="4732830" y="2750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B75FF-5A04-474F-823E-61341FE9E379}">
      <dsp:nvSpPr>
        <dsp:cNvPr id="0" name=""/>
        <dsp:cNvSpPr/>
      </dsp:nvSpPr>
      <dsp:spPr>
        <a:xfrm>
          <a:off x="4504582" y="8492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AFCENT</a:t>
          </a:r>
          <a:endParaRPr lang="en-US" sz="1100" kern="1200" dirty="0"/>
        </a:p>
      </dsp:txBody>
      <dsp:txXfrm>
        <a:off x="4504582" y="84920"/>
        <a:ext cx="912990" cy="292157"/>
      </dsp:txXfrm>
    </dsp:sp>
    <dsp:sp modelId="{2380311F-2032-4247-BD51-BF4B36782AD2}">
      <dsp:nvSpPr>
        <dsp:cNvPr id="0" name=""/>
        <dsp:cNvSpPr/>
      </dsp:nvSpPr>
      <dsp:spPr>
        <a:xfrm>
          <a:off x="4180470" y="65097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D207E2-4897-469F-876A-16142EFDFA26}">
      <dsp:nvSpPr>
        <dsp:cNvPr id="0" name=""/>
        <dsp:cNvSpPr/>
      </dsp:nvSpPr>
      <dsp:spPr>
        <a:xfrm>
          <a:off x="4180470" y="65097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8438A-F379-4748-9C50-C63E6A962866}">
      <dsp:nvSpPr>
        <dsp:cNvPr id="0" name=""/>
        <dsp:cNvSpPr/>
      </dsp:nvSpPr>
      <dsp:spPr>
        <a:xfrm>
          <a:off x="3952223" y="73314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NORTHAG</a:t>
          </a:r>
          <a:endParaRPr lang="en-US" sz="1100" kern="1200" dirty="0"/>
        </a:p>
      </dsp:txBody>
      <dsp:txXfrm>
        <a:off x="3952223" y="733143"/>
        <a:ext cx="912990" cy="292157"/>
      </dsp:txXfrm>
    </dsp:sp>
    <dsp:sp modelId="{D3F29560-04C5-4084-BC06-7186C3FDE369}">
      <dsp:nvSpPr>
        <dsp:cNvPr id="0" name=""/>
        <dsp:cNvSpPr/>
      </dsp:nvSpPr>
      <dsp:spPr>
        <a:xfrm>
          <a:off x="4773914" y="1299197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58CD9-7FD2-46F9-88AF-A847144CDC1A}">
      <dsp:nvSpPr>
        <dsp:cNvPr id="0" name=""/>
        <dsp:cNvSpPr/>
      </dsp:nvSpPr>
      <dsp:spPr>
        <a:xfrm>
          <a:off x="4773914" y="1299197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B8AE2-A779-413C-9614-09026E67C0D9}">
      <dsp:nvSpPr>
        <dsp:cNvPr id="0" name=""/>
        <dsp:cNvSpPr/>
      </dsp:nvSpPr>
      <dsp:spPr>
        <a:xfrm>
          <a:off x="4545667" y="138136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NORTHAIR</a:t>
          </a:r>
          <a:endParaRPr lang="en-US" sz="1100" kern="1200" dirty="0"/>
        </a:p>
      </dsp:txBody>
      <dsp:txXfrm>
        <a:off x="4545667" y="1381367"/>
        <a:ext cx="912990" cy="292157"/>
      </dsp:txXfrm>
    </dsp:sp>
    <dsp:sp modelId="{5C3F5059-A2A8-45C0-8265-BCDEF74681E8}">
      <dsp:nvSpPr>
        <dsp:cNvPr id="0" name=""/>
        <dsp:cNvSpPr/>
      </dsp:nvSpPr>
      <dsp:spPr>
        <a:xfrm>
          <a:off x="4773914" y="194742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67BED-6EDF-40A7-8B23-7D58051D23F6}">
      <dsp:nvSpPr>
        <dsp:cNvPr id="0" name=""/>
        <dsp:cNvSpPr/>
      </dsp:nvSpPr>
      <dsp:spPr>
        <a:xfrm>
          <a:off x="4773914" y="194742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2B7D5-FCEF-4A0E-BC20-7A929D174910}">
      <dsp:nvSpPr>
        <dsp:cNvPr id="0" name=""/>
        <dsp:cNvSpPr/>
      </dsp:nvSpPr>
      <dsp:spPr>
        <a:xfrm>
          <a:off x="4545667" y="202959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 Dutch</a:t>
          </a:r>
          <a:endParaRPr lang="en-US" sz="1100" kern="1200" dirty="0"/>
        </a:p>
      </dsp:txBody>
      <dsp:txXfrm>
        <a:off x="4545667" y="2029590"/>
        <a:ext cx="912990" cy="292157"/>
      </dsp:txXfrm>
    </dsp:sp>
    <dsp:sp modelId="{2685E4C0-9D85-440A-9185-A9EAD1C67934}">
      <dsp:nvSpPr>
        <dsp:cNvPr id="0" name=""/>
        <dsp:cNvSpPr/>
      </dsp:nvSpPr>
      <dsp:spPr>
        <a:xfrm>
          <a:off x="4773914" y="259564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2F2BD-FF9F-4241-B652-2C1FF1B9B7A7}">
      <dsp:nvSpPr>
        <dsp:cNvPr id="0" name=""/>
        <dsp:cNvSpPr/>
      </dsp:nvSpPr>
      <dsp:spPr>
        <a:xfrm>
          <a:off x="4773914" y="259564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4D698-67B4-459F-B730-3027EDA0CDCE}">
      <dsp:nvSpPr>
        <dsp:cNvPr id="0" name=""/>
        <dsp:cNvSpPr/>
      </dsp:nvSpPr>
      <dsp:spPr>
        <a:xfrm>
          <a:off x="4545667" y="267781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 German</a:t>
          </a:r>
          <a:endParaRPr lang="en-US" sz="1100" kern="1200" dirty="0"/>
        </a:p>
      </dsp:txBody>
      <dsp:txXfrm>
        <a:off x="4545667" y="2677813"/>
        <a:ext cx="912990" cy="292157"/>
      </dsp:txXfrm>
    </dsp:sp>
    <dsp:sp modelId="{93C73233-E5DB-4E4E-A734-5F5B5FD87ABD}">
      <dsp:nvSpPr>
        <dsp:cNvPr id="0" name=""/>
        <dsp:cNvSpPr/>
      </dsp:nvSpPr>
      <dsp:spPr>
        <a:xfrm>
          <a:off x="4773914" y="3243868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07B54-B233-49D1-960C-22E260D72A9F}">
      <dsp:nvSpPr>
        <dsp:cNvPr id="0" name=""/>
        <dsp:cNvSpPr/>
      </dsp:nvSpPr>
      <dsp:spPr>
        <a:xfrm>
          <a:off x="4773914" y="3243868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48D1B-411D-41B8-BDC6-535C3F52DE10}">
      <dsp:nvSpPr>
        <dsp:cNvPr id="0" name=""/>
        <dsp:cNvSpPr/>
      </dsp:nvSpPr>
      <dsp:spPr>
        <a:xfrm>
          <a:off x="4545667" y="332603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 British</a:t>
          </a:r>
          <a:endParaRPr lang="en-US" sz="1100" kern="1200" dirty="0"/>
        </a:p>
      </dsp:txBody>
      <dsp:txXfrm>
        <a:off x="4545667" y="3326037"/>
        <a:ext cx="912990" cy="292157"/>
      </dsp:txXfrm>
    </dsp:sp>
    <dsp:sp modelId="{2A5D0613-0144-43FD-A7D6-F0661709362F}">
      <dsp:nvSpPr>
        <dsp:cNvPr id="0" name=""/>
        <dsp:cNvSpPr/>
      </dsp:nvSpPr>
      <dsp:spPr>
        <a:xfrm>
          <a:off x="4773914" y="389209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3B208-F543-4005-A7D1-23AC30883CE4}">
      <dsp:nvSpPr>
        <dsp:cNvPr id="0" name=""/>
        <dsp:cNvSpPr/>
      </dsp:nvSpPr>
      <dsp:spPr>
        <a:xfrm>
          <a:off x="4773914" y="389209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F088A6-0788-4006-8288-7A17366BA56D}">
      <dsp:nvSpPr>
        <dsp:cNvPr id="0" name=""/>
        <dsp:cNvSpPr/>
      </dsp:nvSpPr>
      <dsp:spPr>
        <a:xfrm>
          <a:off x="4545667" y="397426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 Belgian</a:t>
          </a:r>
          <a:endParaRPr lang="en-US" sz="1100" kern="1200" dirty="0"/>
        </a:p>
      </dsp:txBody>
      <dsp:txXfrm>
        <a:off x="4545667" y="3974260"/>
        <a:ext cx="912990" cy="292157"/>
      </dsp:txXfrm>
    </dsp:sp>
    <dsp:sp modelId="{C25571FA-29C6-4ECD-AAEA-67826E989225}">
      <dsp:nvSpPr>
        <dsp:cNvPr id="0" name=""/>
        <dsp:cNvSpPr/>
      </dsp:nvSpPr>
      <dsp:spPr>
        <a:xfrm>
          <a:off x="5285189" y="65097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8ADF4-D1D3-483F-85C8-BEB946857BB7}">
      <dsp:nvSpPr>
        <dsp:cNvPr id="0" name=""/>
        <dsp:cNvSpPr/>
      </dsp:nvSpPr>
      <dsp:spPr>
        <a:xfrm>
          <a:off x="5285189" y="65097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F1360-D42C-482F-A68A-022E7AA5A69C}">
      <dsp:nvSpPr>
        <dsp:cNvPr id="0" name=""/>
        <dsp:cNvSpPr/>
      </dsp:nvSpPr>
      <dsp:spPr>
        <a:xfrm>
          <a:off x="5056942" y="73314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CENTAG</a:t>
          </a:r>
          <a:endParaRPr lang="en-US" sz="1100" kern="1200" dirty="0"/>
        </a:p>
      </dsp:txBody>
      <dsp:txXfrm>
        <a:off x="5056942" y="733143"/>
        <a:ext cx="912990" cy="292157"/>
      </dsp:txXfrm>
    </dsp:sp>
    <dsp:sp modelId="{6905E22B-65D1-41AA-89C1-77C752E0BDE2}">
      <dsp:nvSpPr>
        <dsp:cNvPr id="0" name=""/>
        <dsp:cNvSpPr/>
      </dsp:nvSpPr>
      <dsp:spPr>
        <a:xfrm>
          <a:off x="5878633" y="1299197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E1927-D65C-4C1F-8789-A41FAB4515DF}">
      <dsp:nvSpPr>
        <dsp:cNvPr id="0" name=""/>
        <dsp:cNvSpPr/>
      </dsp:nvSpPr>
      <dsp:spPr>
        <a:xfrm>
          <a:off x="5878633" y="1299197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0E115-6A7F-4BCA-BD76-DFF3857E2A8F}">
      <dsp:nvSpPr>
        <dsp:cNvPr id="0" name=""/>
        <dsp:cNvSpPr/>
      </dsp:nvSpPr>
      <dsp:spPr>
        <a:xfrm>
          <a:off x="5650386" y="138136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CENTAIR</a:t>
          </a:r>
          <a:endParaRPr lang="en-US" sz="1100" kern="1200" dirty="0"/>
        </a:p>
      </dsp:txBody>
      <dsp:txXfrm>
        <a:off x="5650386" y="1381367"/>
        <a:ext cx="912990" cy="292157"/>
      </dsp:txXfrm>
    </dsp:sp>
    <dsp:sp modelId="{3141CF70-3289-40C3-B0A2-B60250B41DD7}">
      <dsp:nvSpPr>
        <dsp:cNvPr id="0" name=""/>
        <dsp:cNvSpPr/>
      </dsp:nvSpPr>
      <dsp:spPr>
        <a:xfrm>
          <a:off x="5878633" y="194742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432D6-7E72-483D-9A80-FD83D82E9F01}">
      <dsp:nvSpPr>
        <dsp:cNvPr id="0" name=""/>
        <dsp:cNvSpPr/>
      </dsp:nvSpPr>
      <dsp:spPr>
        <a:xfrm>
          <a:off x="5878633" y="194742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3CDD5-DCEB-4420-9DF1-D4F3DFAFE2DA}">
      <dsp:nvSpPr>
        <dsp:cNvPr id="0" name=""/>
        <dsp:cNvSpPr/>
      </dsp:nvSpPr>
      <dsp:spPr>
        <a:xfrm>
          <a:off x="5650386" y="202959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II German</a:t>
          </a:r>
          <a:endParaRPr lang="en-US" sz="1100" kern="1200" dirty="0"/>
        </a:p>
      </dsp:txBody>
      <dsp:txXfrm>
        <a:off x="5650386" y="2029590"/>
        <a:ext cx="912990" cy="292157"/>
      </dsp:txXfrm>
    </dsp:sp>
    <dsp:sp modelId="{93DDEE88-F72E-4411-B723-4CEE35F0FA32}">
      <dsp:nvSpPr>
        <dsp:cNvPr id="0" name=""/>
        <dsp:cNvSpPr/>
      </dsp:nvSpPr>
      <dsp:spPr>
        <a:xfrm>
          <a:off x="5878633" y="259564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3530C-20F4-4CD4-B466-86B4DBFF616A}">
      <dsp:nvSpPr>
        <dsp:cNvPr id="0" name=""/>
        <dsp:cNvSpPr/>
      </dsp:nvSpPr>
      <dsp:spPr>
        <a:xfrm>
          <a:off x="5878633" y="259564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6ECFF-662F-479E-96A2-B64E82B7793C}">
      <dsp:nvSpPr>
        <dsp:cNvPr id="0" name=""/>
        <dsp:cNvSpPr/>
      </dsp:nvSpPr>
      <dsp:spPr>
        <a:xfrm>
          <a:off x="5650386" y="267781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III German</a:t>
          </a:r>
          <a:endParaRPr lang="en-US" sz="1100" kern="1200" dirty="0"/>
        </a:p>
      </dsp:txBody>
      <dsp:txXfrm>
        <a:off x="5650386" y="2677813"/>
        <a:ext cx="912990" cy="292157"/>
      </dsp:txXfrm>
    </dsp:sp>
    <dsp:sp modelId="{F396C9BA-89D4-40A8-9192-F92BC79CB8FE}">
      <dsp:nvSpPr>
        <dsp:cNvPr id="0" name=""/>
        <dsp:cNvSpPr/>
      </dsp:nvSpPr>
      <dsp:spPr>
        <a:xfrm>
          <a:off x="5878633" y="3243868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E7F21-34B7-4E79-9053-524E7989F3DB}">
      <dsp:nvSpPr>
        <dsp:cNvPr id="0" name=""/>
        <dsp:cNvSpPr/>
      </dsp:nvSpPr>
      <dsp:spPr>
        <a:xfrm>
          <a:off x="5878633" y="3243868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B2E14-9C79-455E-99EC-1DA3C1BC32AD}">
      <dsp:nvSpPr>
        <dsp:cNvPr id="0" name=""/>
        <dsp:cNvSpPr/>
      </dsp:nvSpPr>
      <dsp:spPr>
        <a:xfrm>
          <a:off x="5650386" y="332603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 US</a:t>
          </a:r>
          <a:endParaRPr lang="en-US" sz="1100" kern="1200" dirty="0"/>
        </a:p>
      </dsp:txBody>
      <dsp:txXfrm>
        <a:off x="5650386" y="3326037"/>
        <a:ext cx="912990" cy="292157"/>
      </dsp:txXfrm>
    </dsp:sp>
    <dsp:sp modelId="{EC703999-501A-416C-8102-309E066A5341}">
      <dsp:nvSpPr>
        <dsp:cNvPr id="0" name=""/>
        <dsp:cNvSpPr/>
      </dsp:nvSpPr>
      <dsp:spPr>
        <a:xfrm>
          <a:off x="5878633" y="389209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1CC92-CB2F-4269-931B-1DF9E42E62AD}">
      <dsp:nvSpPr>
        <dsp:cNvPr id="0" name=""/>
        <dsp:cNvSpPr/>
      </dsp:nvSpPr>
      <dsp:spPr>
        <a:xfrm>
          <a:off x="5878633" y="389209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DB916-EDAA-4715-A7B6-758C75B224D3}">
      <dsp:nvSpPr>
        <dsp:cNvPr id="0" name=""/>
        <dsp:cNvSpPr/>
      </dsp:nvSpPr>
      <dsp:spPr>
        <a:xfrm>
          <a:off x="5650386" y="397426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VII US</a:t>
          </a:r>
          <a:endParaRPr lang="en-US" sz="1100" kern="1200" dirty="0"/>
        </a:p>
      </dsp:txBody>
      <dsp:txXfrm>
        <a:off x="5650386" y="3974260"/>
        <a:ext cx="912990" cy="292157"/>
      </dsp:txXfrm>
    </dsp:sp>
    <dsp:sp modelId="{7127AB72-B25B-406C-91CB-A9EAABEC8AE0}">
      <dsp:nvSpPr>
        <dsp:cNvPr id="0" name=""/>
        <dsp:cNvSpPr/>
      </dsp:nvSpPr>
      <dsp:spPr>
        <a:xfrm>
          <a:off x="5837549" y="2750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BD60F-3C82-4795-B520-443ADEE3D31A}">
      <dsp:nvSpPr>
        <dsp:cNvPr id="0" name=""/>
        <dsp:cNvSpPr/>
      </dsp:nvSpPr>
      <dsp:spPr>
        <a:xfrm>
          <a:off x="5837549" y="2750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800C9-3DDD-4CF5-810A-B66F6AEE2F56}">
      <dsp:nvSpPr>
        <dsp:cNvPr id="0" name=""/>
        <dsp:cNvSpPr/>
      </dsp:nvSpPr>
      <dsp:spPr>
        <a:xfrm>
          <a:off x="5609301" y="8492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Allied air forces</a:t>
          </a:r>
          <a:endParaRPr lang="en-US" sz="1100" kern="1200" dirty="0"/>
        </a:p>
      </dsp:txBody>
      <dsp:txXfrm>
        <a:off x="5609301" y="84920"/>
        <a:ext cx="912990" cy="292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A28F2-1D46-4210-AD6E-05864159C035}">
      <dsp:nvSpPr>
        <dsp:cNvPr id="0" name=""/>
        <dsp:cNvSpPr/>
      </dsp:nvSpPr>
      <dsp:spPr>
        <a:xfrm>
          <a:off x="6618156" y="1107469"/>
          <a:ext cx="419975" cy="273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897"/>
              </a:lnTo>
              <a:lnTo>
                <a:pt x="419975" y="27389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38B1A-47D6-4A4A-8E8D-658443659AB4}">
      <dsp:nvSpPr>
        <dsp:cNvPr id="0" name=""/>
        <dsp:cNvSpPr/>
      </dsp:nvSpPr>
      <dsp:spPr>
        <a:xfrm>
          <a:off x="4961077" y="459246"/>
          <a:ext cx="1657078" cy="191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64"/>
              </a:lnTo>
              <a:lnTo>
                <a:pt x="1657078" y="95864"/>
              </a:lnTo>
              <a:lnTo>
                <a:pt x="1657078" y="19172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D8F71-8E1E-41B0-8033-29B85A044BAC}">
      <dsp:nvSpPr>
        <dsp:cNvPr id="0" name=""/>
        <dsp:cNvSpPr/>
      </dsp:nvSpPr>
      <dsp:spPr>
        <a:xfrm>
          <a:off x="5513437" y="1107469"/>
          <a:ext cx="419975" cy="273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897"/>
              </a:lnTo>
              <a:lnTo>
                <a:pt x="419975" y="27389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8CC105-611E-4FEF-A8E1-0CD2F983E4A9}">
      <dsp:nvSpPr>
        <dsp:cNvPr id="0" name=""/>
        <dsp:cNvSpPr/>
      </dsp:nvSpPr>
      <dsp:spPr>
        <a:xfrm>
          <a:off x="4961077" y="459246"/>
          <a:ext cx="552359" cy="191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64"/>
              </a:lnTo>
              <a:lnTo>
                <a:pt x="552359" y="95864"/>
              </a:lnTo>
              <a:lnTo>
                <a:pt x="552359" y="19172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54D38-D4E5-4E8D-B480-CAA2FE5D3B7E}">
      <dsp:nvSpPr>
        <dsp:cNvPr id="0" name=""/>
        <dsp:cNvSpPr/>
      </dsp:nvSpPr>
      <dsp:spPr>
        <a:xfrm>
          <a:off x="4408718" y="1107469"/>
          <a:ext cx="419975" cy="92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20"/>
              </a:lnTo>
              <a:lnTo>
                <a:pt x="419975" y="9221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75611-4196-436A-AFBE-FDB2F26BF12B}">
      <dsp:nvSpPr>
        <dsp:cNvPr id="0" name=""/>
        <dsp:cNvSpPr/>
      </dsp:nvSpPr>
      <dsp:spPr>
        <a:xfrm>
          <a:off x="4408718" y="1107469"/>
          <a:ext cx="419975" cy="273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897"/>
              </a:lnTo>
              <a:lnTo>
                <a:pt x="419975" y="27389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07D5C-8B72-4E97-A4AD-A4F17B047CAE}">
      <dsp:nvSpPr>
        <dsp:cNvPr id="0" name=""/>
        <dsp:cNvSpPr/>
      </dsp:nvSpPr>
      <dsp:spPr>
        <a:xfrm>
          <a:off x="4408718" y="459246"/>
          <a:ext cx="552359" cy="191728"/>
        </a:xfrm>
        <a:custGeom>
          <a:avLst/>
          <a:gdLst/>
          <a:ahLst/>
          <a:cxnLst/>
          <a:rect l="0" t="0" r="0" b="0"/>
          <a:pathLst>
            <a:path>
              <a:moveTo>
                <a:pt x="552359" y="0"/>
              </a:moveTo>
              <a:lnTo>
                <a:pt x="552359" y="95864"/>
              </a:lnTo>
              <a:lnTo>
                <a:pt x="0" y="95864"/>
              </a:lnTo>
              <a:lnTo>
                <a:pt x="0" y="19172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D887E-F68E-451B-BF91-F785665B4A02}">
      <dsp:nvSpPr>
        <dsp:cNvPr id="0" name=""/>
        <dsp:cNvSpPr/>
      </dsp:nvSpPr>
      <dsp:spPr>
        <a:xfrm>
          <a:off x="3303999" y="1107469"/>
          <a:ext cx="419975" cy="2866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791"/>
              </a:lnTo>
              <a:lnTo>
                <a:pt x="419975" y="286679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DE270-1994-4EDA-9F14-EF28608518FD}">
      <dsp:nvSpPr>
        <dsp:cNvPr id="0" name=""/>
        <dsp:cNvSpPr/>
      </dsp:nvSpPr>
      <dsp:spPr>
        <a:xfrm>
          <a:off x="3303999" y="1107469"/>
          <a:ext cx="419975" cy="2218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8567"/>
              </a:lnTo>
              <a:lnTo>
                <a:pt x="419975" y="221856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7433B-C742-442E-91BC-8A3257603C6E}">
      <dsp:nvSpPr>
        <dsp:cNvPr id="0" name=""/>
        <dsp:cNvSpPr/>
      </dsp:nvSpPr>
      <dsp:spPr>
        <a:xfrm>
          <a:off x="3303999" y="1107469"/>
          <a:ext cx="419975" cy="1570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344"/>
              </a:lnTo>
              <a:lnTo>
                <a:pt x="419975" y="157034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4AD6D-3D00-4847-9C65-3183C7D5CBD5}">
      <dsp:nvSpPr>
        <dsp:cNvPr id="0" name=""/>
        <dsp:cNvSpPr/>
      </dsp:nvSpPr>
      <dsp:spPr>
        <a:xfrm>
          <a:off x="3303999" y="1107469"/>
          <a:ext cx="419975" cy="92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20"/>
              </a:lnTo>
              <a:lnTo>
                <a:pt x="419975" y="9221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33D1D-53B5-459C-9002-9820B1118424}">
      <dsp:nvSpPr>
        <dsp:cNvPr id="0" name=""/>
        <dsp:cNvSpPr/>
      </dsp:nvSpPr>
      <dsp:spPr>
        <a:xfrm>
          <a:off x="3303999" y="1107469"/>
          <a:ext cx="419975" cy="273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897"/>
              </a:lnTo>
              <a:lnTo>
                <a:pt x="419975" y="27389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927EF-F216-4D1C-A08F-EBD930008BD3}">
      <dsp:nvSpPr>
        <dsp:cNvPr id="0" name=""/>
        <dsp:cNvSpPr/>
      </dsp:nvSpPr>
      <dsp:spPr>
        <a:xfrm>
          <a:off x="3303999" y="459246"/>
          <a:ext cx="1657078" cy="191728"/>
        </a:xfrm>
        <a:custGeom>
          <a:avLst/>
          <a:gdLst/>
          <a:ahLst/>
          <a:cxnLst/>
          <a:rect l="0" t="0" r="0" b="0"/>
          <a:pathLst>
            <a:path>
              <a:moveTo>
                <a:pt x="1657078" y="0"/>
              </a:moveTo>
              <a:lnTo>
                <a:pt x="1657078" y="95864"/>
              </a:lnTo>
              <a:lnTo>
                <a:pt x="0" y="95864"/>
              </a:lnTo>
              <a:lnTo>
                <a:pt x="0" y="19172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BB884-769B-4310-8BEF-532338A26F81}">
      <dsp:nvSpPr>
        <dsp:cNvPr id="0" name=""/>
        <dsp:cNvSpPr/>
      </dsp:nvSpPr>
      <dsp:spPr>
        <a:xfrm>
          <a:off x="4732830" y="2750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E8EA0-8835-42CD-90C0-980D9FF2D3FD}">
      <dsp:nvSpPr>
        <dsp:cNvPr id="0" name=""/>
        <dsp:cNvSpPr/>
      </dsp:nvSpPr>
      <dsp:spPr>
        <a:xfrm>
          <a:off x="4732830" y="2750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10D7F-AA82-47E7-B8C0-EB4AF5FD933A}">
      <dsp:nvSpPr>
        <dsp:cNvPr id="0" name=""/>
        <dsp:cNvSpPr/>
      </dsp:nvSpPr>
      <dsp:spPr>
        <a:xfrm>
          <a:off x="4504582" y="8492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West TVD</a:t>
          </a:r>
          <a:endParaRPr lang="en-US" sz="1700" kern="1200" dirty="0"/>
        </a:p>
      </dsp:txBody>
      <dsp:txXfrm>
        <a:off x="4504582" y="84920"/>
        <a:ext cx="912990" cy="292157"/>
      </dsp:txXfrm>
    </dsp:sp>
    <dsp:sp modelId="{FA18DAD5-3AEB-43E3-89E1-55CE7B46E0D7}">
      <dsp:nvSpPr>
        <dsp:cNvPr id="0" name=""/>
        <dsp:cNvSpPr/>
      </dsp:nvSpPr>
      <dsp:spPr>
        <a:xfrm>
          <a:off x="3075752" y="65097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6550B-63D4-46AA-84E5-BC1D6A3F5A00}">
      <dsp:nvSpPr>
        <dsp:cNvPr id="0" name=""/>
        <dsp:cNvSpPr/>
      </dsp:nvSpPr>
      <dsp:spPr>
        <a:xfrm>
          <a:off x="3075752" y="65097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943EC-BF9A-4874-BD27-26F2288E54B6}">
      <dsp:nvSpPr>
        <dsp:cNvPr id="0" name=""/>
        <dsp:cNvSpPr/>
      </dsp:nvSpPr>
      <dsp:spPr>
        <a:xfrm>
          <a:off x="2847504" y="73314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GSFG</a:t>
          </a:r>
          <a:endParaRPr lang="en-US" sz="1700" kern="1200" dirty="0"/>
        </a:p>
      </dsp:txBody>
      <dsp:txXfrm>
        <a:off x="2847504" y="733143"/>
        <a:ext cx="912990" cy="292157"/>
      </dsp:txXfrm>
    </dsp:sp>
    <dsp:sp modelId="{B555B6EB-A26E-473D-BB36-16BB0CCD7A66}">
      <dsp:nvSpPr>
        <dsp:cNvPr id="0" name=""/>
        <dsp:cNvSpPr/>
      </dsp:nvSpPr>
      <dsp:spPr>
        <a:xfrm>
          <a:off x="3669196" y="1299197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1848F-6A9A-4176-BC8D-48C95ED6A130}">
      <dsp:nvSpPr>
        <dsp:cNvPr id="0" name=""/>
        <dsp:cNvSpPr/>
      </dsp:nvSpPr>
      <dsp:spPr>
        <a:xfrm>
          <a:off x="3669196" y="1299197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27EBB-6FAE-4572-BF79-C315284F71E5}">
      <dsp:nvSpPr>
        <dsp:cNvPr id="0" name=""/>
        <dsp:cNvSpPr/>
      </dsp:nvSpPr>
      <dsp:spPr>
        <a:xfrm>
          <a:off x="3440948" y="138136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1.GTA</a:t>
          </a:r>
          <a:endParaRPr lang="en-US" sz="1700" kern="1200" dirty="0"/>
        </a:p>
      </dsp:txBody>
      <dsp:txXfrm>
        <a:off x="3440948" y="1381367"/>
        <a:ext cx="912990" cy="292157"/>
      </dsp:txXfrm>
    </dsp:sp>
    <dsp:sp modelId="{5EFE80BA-6765-4645-A8D5-7CC1F7EC2F3A}">
      <dsp:nvSpPr>
        <dsp:cNvPr id="0" name=""/>
        <dsp:cNvSpPr/>
      </dsp:nvSpPr>
      <dsp:spPr>
        <a:xfrm>
          <a:off x="3669196" y="194742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7EE87-DF12-4896-9555-0BA5C1E3E0BE}">
      <dsp:nvSpPr>
        <dsp:cNvPr id="0" name=""/>
        <dsp:cNvSpPr/>
      </dsp:nvSpPr>
      <dsp:spPr>
        <a:xfrm>
          <a:off x="3669196" y="194742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1FC99-B455-4289-9665-5AA254E9F05C}">
      <dsp:nvSpPr>
        <dsp:cNvPr id="0" name=""/>
        <dsp:cNvSpPr/>
      </dsp:nvSpPr>
      <dsp:spPr>
        <a:xfrm>
          <a:off x="3440948" y="202959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2.GTA</a:t>
          </a:r>
          <a:endParaRPr lang="en-US" sz="1700" kern="1200" dirty="0"/>
        </a:p>
      </dsp:txBody>
      <dsp:txXfrm>
        <a:off x="3440948" y="2029590"/>
        <a:ext cx="912990" cy="292157"/>
      </dsp:txXfrm>
    </dsp:sp>
    <dsp:sp modelId="{37D5D406-C329-4C6C-AC33-254F6BD0B8D0}">
      <dsp:nvSpPr>
        <dsp:cNvPr id="0" name=""/>
        <dsp:cNvSpPr/>
      </dsp:nvSpPr>
      <dsp:spPr>
        <a:xfrm>
          <a:off x="3669196" y="259564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F3777-A1F1-4CEA-87D0-07ABF05553C4}">
      <dsp:nvSpPr>
        <dsp:cNvPr id="0" name=""/>
        <dsp:cNvSpPr/>
      </dsp:nvSpPr>
      <dsp:spPr>
        <a:xfrm>
          <a:off x="3669196" y="259564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1534B-9C9F-423C-B9FC-2EE91FBD3545}">
      <dsp:nvSpPr>
        <dsp:cNvPr id="0" name=""/>
        <dsp:cNvSpPr/>
      </dsp:nvSpPr>
      <dsp:spPr>
        <a:xfrm>
          <a:off x="3440948" y="267781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3.CAA</a:t>
          </a:r>
          <a:endParaRPr lang="en-US" sz="1700" kern="1200" dirty="0"/>
        </a:p>
      </dsp:txBody>
      <dsp:txXfrm>
        <a:off x="3440948" y="2677813"/>
        <a:ext cx="912990" cy="292157"/>
      </dsp:txXfrm>
    </dsp:sp>
    <dsp:sp modelId="{A4CED0DD-571E-4B4C-BACC-F686D263BD58}">
      <dsp:nvSpPr>
        <dsp:cNvPr id="0" name=""/>
        <dsp:cNvSpPr/>
      </dsp:nvSpPr>
      <dsp:spPr>
        <a:xfrm>
          <a:off x="3669196" y="3243868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F68A2-C5B6-4AC4-AA79-D83156623D51}">
      <dsp:nvSpPr>
        <dsp:cNvPr id="0" name=""/>
        <dsp:cNvSpPr/>
      </dsp:nvSpPr>
      <dsp:spPr>
        <a:xfrm>
          <a:off x="3669196" y="3243868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B0DEE-371B-4298-8974-EEF407DC1C1E}">
      <dsp:nvSpPr>
        <dsp:cNvPr id="0" name=""/>
        <dsp:cNvSpPr/>
      </dsp:nvSpPr>
      <dsp:spPr>
        <a:xfrm>
          <a:off x="3440948" y="332603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8.GCAA</a:t>
          </a:r>
          <a:endParaRPr lang="en-US" sz="1700" kern="1200" dirty="0"/>
        </a:p>
      </dsp:txBody>
      <dsp:txXfrm>
        <a:off x="3440948" y="3326037"/>
        <a:ext cx="912990" cy="292157"/>
      </dsp:txXfrm>
    </dsp:sp>
    <dsp:sp modelId="{09BC72F9-2932-4F37-B815-B1FCDE15A269}">
      <dsp:nvSpPr>
        <dsp:cNvPr id="0" name=""/>
        <dsp:cNvSpPr/>
      </dsp:nvSpPr>
      <dsp:spPr>
        <a:xfrm>
          <a:off x="3669196" y="389209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743BC8-E8AB-4E4D-BCF0-92DF55AFDE96}">
      <dsp:nvSpPr>
        <dsp:cNvPr id="0" name=""/>
        <dsp:cNvSpPr/>
      </dsp:nvSpPr>
      <dsp:spPr>
        <a:xfrm>
          <a:off x="3669196" y="389209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5968F-9A24-4C26-B7C6-A3B820D876B5}">
      <dsp:nvSpPr>
        <dsp:cNvPr id="0" name=""/>
        <dsp:cNvSpPr/>
      </dsp:nvSpPr>
      <dsp:spPr>
        <a:xfrm>
          <a:off x="3440948" y="397426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20.GCAA</a:t>
          </a:r>
          <a:endParaRPr lang="en-US" sz="1700" kern="1200" dirty="0"/>
        </a:p>
      </dsp:txBody>
      <dsp:txXfrm>
        <a:off x="3440948" y="3974260"/>
        <a:ext cx="912990" cy="292157"/>
      </dsp:txXfrm>
    </dsp:sp>
    <dsp:sp modelId="{3DD47A3B-77BB-4147-A7D1-D78023293284}">
      <dsp:nvSpPr>
        <dsp:cNvPr id="0" name=""/>
        <dsp:cNvSpPr/>
      </dsp:nvSpPr>
      <dsp:spPr>
        <a:xfrm>
          <a:off x="4180470" y="65097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2D6C95-2A66-4816-901E-D830121573F9}">
      <dsp:nvSpPr>
        <dsp:cNvPr id="0" name=""/>
        <dsp:cNvSpPr/>
      </dsp:nvSpPr>
      <dsp:spPr>
        <a:xfrm>
          <a:off x="4180470" y="65097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D9DE6-68B1-4F7E-8287-8F1671ED7F22}">
      <dsp:nvSpPr>
        <dsp:cNvPr id="0" name=""/>
        <dsp:cNvSpPr/>
      </dsp:nvSpPr>
      <dsp:spPr>
        <a:xfrm>
          <a:off x="3952223" y="73314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NVA</a:t>
          </a:r>
          <a:endParaRPr lang="en-US" sz="1700" kern="1200" dirty="0"/>
        </a:p>
      </dsp:txBody>
      <dsp:txXfrm>
        <a:off x="3952223" y="733143"/>
        <a:ext cx="912990" cy="292157"/>
      </dsp:txXfrm>
    </dsp:sp>
    <dsp:sp modelId="{772B4790-1EC4-45EA-8E2E-E07A55B69B4E}">
      <dsp:nvSpPr>
        <dsp:cNvPr id="0" name=""/>
        <dsp:cNvSpPr/>
      </dsp:nvSpPr>
      <dsp:spPr>
        <a:xfrm>
          <a:off x="4773914" y="1299197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D7FB6-9FBE-424A-BB6F-13CB3CBDA67D}">
      <dsp:nvSpPr>
        <dsp:cNvPr id="0" name=""/>
        <dsp:cNvSpPr/>
      </dsp:nvSpPr>
      <dsp:spPr>
        <a:xfrm>
          <a:off x="4773914" y="1299197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DC017-C5BA-4B5B-B4F3-AE5FCF82F0A9}">
      <dsp:nvSpPr>
        <dsp:cNvPr id="0" name=""/>
        <dsp:cNvSpPr/>
      </dsp:nvSpPr>
      <dsp:spPr>
        <a:xfrm>
          <a:off x="4545667" y="138136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MB.III</a:t>
          </a:r>
          <a:endParaRPr lang="en-US" sz="1700" kern="1200" dirty="0"/>
        </a:p>
      </dsp:txBody>
      <dsp:txXfrm>
        <a:off x="4545667" y="1381367"/>
        <a:ext cx="912990" cy="292157"/>
      </dsp:txXfrm>
    </dsp:sp>
    <dsp:sp modelId="{57626135-FC01-44FF-AD9F-01A74E6AC855}">
      <dsp:nvSpPr>
        <dsp:cNvPr id="0" name=""/>
        <dsp:cNvSpPr/>
      </dsp:nvSpPr>
      <dsp:spPr>
        <a:xfrm>
          <a:off x="4773914" y="194742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54E37-942E-4617-A12D-2EA97C52BD7B}">
      <dsp:nvSpPr>
        <dsp:cNvPr id="0" name=""/>
        <dsp:cNvSpPr/>
      </dsp:nvSpPr>
      <dsp:spPr>
        <a:xfrm>
          <a:off x="4773914" y="194742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9ECBC-5149-4AE3-9298-CA83B66E3D2D}">
      <dsp:nvSpPr>
        <dsp:cNvPr id="0" name=""/>
        <dsp:cNvSpPr/>
      </dsp:nvSpPr>
      <dsp:spPr>
        <a:xfrm>
          <a:off x="4545667" y="202959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MB.V</a:t>
          </a:r>
          <a:endParaRPr lang="en-US" sz="1700" kern="1200" dirty="0"/>
        </a:p>
      </dsp:txBody>
      <dsp:txXfrm>
        <a:off x="4545667" y="2029590"/>
        <a:ext cx="912990" cy="292157"/>
      </dsp:txXfrm>
    </dsp:sp>
    <dsp:sp modelId="{F364099F-DF8B-488F-B6C1-37FB7353201E}">
      <dsp:nvSpPr>
        <dsp:cNvPr id="0" name=""/>
        <dsp:cNvSpPr/>
      </dsp:nvSpPr>
      <dsp:spPr>
        <a:xfrm>
          <a:off x="5285189" y="65097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5B188-8054-4783-BEA9-7023FA0793E1}">
      <dsp:nvSpPr>
        <dsp:cNvPr id="0" name=""/>
        <dsp:cNvSpPr/>
      </dsp:nvSpPr>
      <dsp:spPr>
        <a:xfrm>
          <a:off x="5285189" y="65097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BBF93-DCF4-41B4-932D-639B17A66E15}">
      <dsp:nvSpPr>
        <dsp:cNvPr id="0" name=""/>
        <dsp:cNvSpPr/>
      </dsp:nvSpPr>
      <dsp:spPr>
        <a:xfrm>
          <a:off x="5056942" y="73314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LWP</a:t>
          </a:r>
          <a:endParaRPr lang="en-US" sz="1700" kern="1200" dirty="0"/>
        </a:p>
      </dsp:txBody>
      <dsp:txXfrm>
        <a:off x="5056942" y="733143"/>
        <a:ext cx="912990" cy="292157"/>
      </dsp:txXfrm>
    </dsp:sp>
    <dsp:sp modelId="{C2EA8612-DCFC-4D55-850B-524C55865ED6}">
      <dsp:nvSpPr>
        <dsp:cNvPr id="0" name=""/>
        <dsp:cNvSpPr/>
      </dsp:nvSpPr>
      <dsp:spPr>
        <a:xfrm>
          <a:off x="5878633" y="1299197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9AFF9-7C52-4B0E-A39D-9BE5A73A7E29}">
      <dsp:nvSpPr>
        <dsp:cNvPr id="0" name=""/>
        <dsp:cNvSpPr/>
      </dsp:nvSpPr>
      <dsp:spPr>
        <a:xfrm>
          <a:off x="5878633" y="1299197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AFEBF-C66B-4DF1-B1C6-F7101195D2EC}">
      <dsp:nvSpPr>
        <dsp:cNvPr id="0" name=""/>
        <dsp:cNvSpPr/>
      </dsp:nvSpPr>
      <dsp:spPr>
        <a:xfrm>
          <a:off x="5650386" y="138136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1.Pol</a:t>
          </a:r>
          <a:endParaRPr lang="en-US" sz="1700" kern="1200" dirty="0"/>
        </a:p>
      </dsp:txBody>
      <dsp:txXfrm>
        <a:off x="5650386" y="1381367"/>
        <a:ext cx="912990" cy="292157"/>
      </dsp:txXfrm>
    </dsp:sp>
    <dsp:sp modelId="{EE57CD72-F94C-4DA3-B7CD-545F1CA9908C}">
      <dsp:nvSpPr>
        <dsp:cNvPr id="0" name=""/>
        <dsp:cNvSpPr/>
      </dsp:nvSpPr>
      <dsp:spPr>
        <a:xfrm>
          <a:off x="6389908" y="65097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E94093-4B52-4401-A729-8874A48196CA}">
      <dsp:nvSpPr>
        <dsp:cNvPr id="0" name=""/>
        <dsp:cNvSpPr/>
      </dsp:nvSpPr>
      <dsp:spPr>
        <a:xfrm>
          <a:off x="6389908" y="65097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695B8-F27F-46C1-A496-21F7F6643B01}">
      <dsp:nvSpPr>
        <dsp:cNvPr id="0" name=""/>
        <dsp:cNvSpPr/>
      </dsp:nvSpPr>
      <dsp:spPr>
        <a:xfrm>
          <a:off x="6161660" y="73314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CSLA</a:t>
          </a:r>
          <a:endParaRPr lang="en-US" sz="1700" kern="1200" dirty="0"/>
        </a:p>
      </dsp:txBody>
      <dsp:txXfrm>
        <a:off x="6161660" y="733143"/>
        <a:ext cx="912990" cy="292157"/>
      </dsp:txXfrm>
    </dsp:sp>
    <dsp:sp modelId="{8783C9A5-405E-40BA-8F2C-F99FCF958EFA}">
      <dsp:nvSpPr>
        <dsp:cNvPr id="0" name=""/>
        <dsp:cNvSpPr/>
      </dsp:nvSpPr>
      <dsp:spPr>
        <a:xfrm>
          <a:off x="6983352" y="1299197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6DBA7-BFDB-4AD9-98A7-3C21113B4299}">
      <dsp:nvSpPr>
        <dsp:cNvPr id="0" name=""/>
        <dsp:cNvSpPr/>
      </dsp:nvSpPr>
      <dsp:spPr>
        <a:xfrm>
          <a:off x="6983352" y="1299197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BFEA9-85EE-4E0B-99A4-10710D9CCBBA}">
      <dsp:nvSpPr>
        <dsp:cNvPr id="0" name=""/>
        <dsp:cNvSpPr/>
      </dsp:nvSpPr>
      <dsp:spPr>
        <a:xfrm>
          <a:off x="6755104" y="138136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1.Cze</a:t>
          </a:r>
          <a:endParaRPr lang="en-US" sz="1700" kern="1200" dirty="0"/>
        </a:p>
      </dsp:txBody>
      <dsp:txXfrm>
        <a:off x="6755104" y="1381367"/>
        <a:ext cx="912990" cy="292157"/>
      </dsp:txXfrm>
    </dsp:sp>
    <dsp:sp modelId="{427B40F0-CE36-4328-B0A2-9141F0ACD9D4}">
      <dsp:nvSpPr>
        <dsp:cNvPr id="0" name=""/>
        <dsp:cNvSpPr/>
      </dsp:nvSpPr>
      <dsp:spPr>
        <a:xfrm>
          <a:off x="5837549" y="2750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B8883-D192-40C8-A49A-12A496E59733}">
      <dsp:nvSpPr>
        <dsp:cNvPr id="0" name=""/>
        <dsp:cNvSpPr/>
      </dsp:nvSpPr>
      <dsp:spPr>
        <a:xfrm>
          <a:off x="5837549" y="2750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C2856-10BE-471B-B1C4-49FE75997916}">
      <dsp:nvSpPr>
        <dsp:cNvPr id="0" name=""/>
        <dsp:cNvSpPr/>
      </dsp:nvSpPr>
      <dsp:spPr>
        <a:xfrm>
          <a:off x="5609301" y="8492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Air forces</a:t>
          </a:r>
          <a:endParaRPr lang="en-US" sz="1700" kern="1200" dirty="0"/>
        </a:p>
      </dsp:txBody>
      <dsp:txXfrm>
        <a:off x="5609301" y="84920"/>
        <a:ext cx="912990" cy="292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6B27-B0E9-4EB9-B4C4-54E9CBDBA0E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A481-8EE3-403D-9903-F3663192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2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6B27-B0E9-4EB9-B4C4-54E9CBDBA0E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A481-8EE3-403D-9903-F3663192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6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6B27-B0E9-4EB9-B4C4-54E9CBDBA0E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A481-8EE3-403D-9903-F3663192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5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6B27-B0E9-4EB9-B4C4-54E9CBDBA0E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A481-8EE3-403D-9903-F3663192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0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6B27-B0E9-4EB9-B4C4-54E9CBDBA0E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A481-8EE3-403D-9903-F3663192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8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6B27-B0E9-4EB9-B4C4-54E9CBDBA0E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A481-8EE3-403D-9903-F3663192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9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6B27-B0E9-4EB9-B4C4-54E9CBDBA0E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A481-8EE3-403D-9903-F3663192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1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6B27-B0E9-4EB9-B4C4-54E9CBDBA0E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A481-8EE3-403D-9903-F3663192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6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6B27-B0E9-4EB9-B4C4-54E9CBDBA0E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A481-8EE3-403D-9903-F3663192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4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6B27-B0E9-4EB9-B4C4-54E9CBDBA0E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A481-8EE3-403D-9903-F3663192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4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6B27-B0E9-4EB9-B4C4-54E9CBDBA0E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A481-8EE3-403D-9903-F3663192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4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6B27-B0E9-4EB9-B4C4-54E9CBDBA0E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7A481-8EE3-403D-9903-F3663192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3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NATO COMMAND STRUCTURE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5015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1926566" y="1644769"/>
            <a:ext cx="5923472" cy="672861"/>
          </a:xfrm>
          <a:prstGeom prst="rect">
            <a:avLst/>
          </a:prstGeom>
          <a:solidFill>
            <a:srgbClr val="5B9BD5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1 </a:t>
            </a:r>
            <a:r>
              <a:rPr lang="en-US" sz="2400" dirty="0" smtClean="0">
                <a:solidFill>
                  <a:schemeClr val="tx1"/>
                </a:solidFill>
              </a:rPr>
              <a:t>player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26566" y="3076755"/>
            <a:ext cx="5923472" cy="3235145"/>
          </a:xfrm>
          <a:prstGeom prst="rect">
            <a:avLst/>
          </a:prstGeom>
          <a:solidFill>
            <a:srgbClr val="F3873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3-5 players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26566" y="2317630"/>
            <a:ext cx="5923472" cy="759126"/>
          </a:xfrm>
          <a:prstGeom prst="rect">
            <a:avLst/>
          </a:prstGeom>
          <a:solidFill>
            <a:srgbClr val="EAE64A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2 players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3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WARSAW PACT COMMAND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2916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926566" y="1500996"/>
            <a:ext cx="6998898" cy="868393"/>
          </a:xfrm>
          <a:prstGeom prst="rect">
            <a:avLst/>
          </a:prstGeom>
          <a:solidFill>
            <a:srgbClr val="5B9BD5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mtClean="0">
                <a:solidFill>
                  <a:schemeClr val="tx1"/>
                </a:solidFill>
              </a:rPr>
              <a:t>1 </a:t>
            </a:r>
            <a:r>
              <a:rPr lang="en-US" sz="2400" smtClean="0">
                <a:solidFill>
                  <a:schemeClr val="tx1"/>
                </a:solidFill>
              </a:rPr>
              <a:t>player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26566" y="2369389"/>
            <a:ext cx="6998898" cy="4060166"/>
          </a:xfrm>
          <a:prstGeom prst="rect">
            <a:avLst/>
          </a:prstGeom>
          <a:solidFill>
            <a:srgbClr val="F3873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2-4+ players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34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59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NATO COMMAND STRUCTURE</vt:lpstr>
      <vt:lpstr>WARSAW PACT COMMAND STRUCTURE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Halstead</dc:creator>
  <cp:lastModifiedBy>Tom Halstead</cp:lastModifiedBy>
  <cp:revision>11</cp:revision>
  <dcterms:created xsi:type="dcterms:W3CDTF">2018-06-28T05:19:23Z</dcterms:created>
  <dcterms:modified xsi:type="dcterms:W3CDTF">2018-06-29T05:20:39Z</dcterms:modified>
</cp:coreProperties>
</file>