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95" autoAdjust="0"/>
  </p:normalViewPr>
  <p:slideViewPr>
    <p:cSldViewPr snapToGrid="0" snapToObjects="1">
      <p:cViewPr varScale="1">
        <p:scale>
          <a:sx n="93" d="100"/>
          <a:sy n="93" d="100"/>
        </p:scale>
        <p:origin x="232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0E753-BF63-8F46-B080-C68F0AD8D013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9CA37-EAAF-1442-BC29-5E3E75C1C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6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Bénéfice par Service_Type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715dc35-2b71-44b9-8b1a-f0cb6a81788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A159FA-512C-9612-13C2-3A21CE86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2"/>
            <a:ext cx="12192000" cy="68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extbox ,textbox ,treemap ,tableEx ,Bénéfice par Service_Type ,lineStackedColumnComboChart ,card ,RH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31DC9C-732C-1A1D-F184-F881FF75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2"/>
            <a:ext cx="12192000" cy="68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68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60</Words>
  <Application>Microsoft Macintosh PowerPoint</Application>
  <PresentationFormat>Grand écran</PresentationFormat>
  <Paragraphs>33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Présentation PowerPoint</vt:lpstr>
      <vt:lpstr>Service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Mohammed HERRAG</cp:lastModifiedBy>
  <cp:revision>5</cp:revision>
  <dcterms:created xsi:type="dcterms:W3CDTF">2016-09-04T11:54:55Z</dcterms:created>
  <dcterms:modified xsi:type="dcterms:W3CDTF">2023-01-24T19:00:02Z</dcterms:modified>
</cp:coreProperties>
</file>