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/>
    <p:restoredTop sz="94647"/>
  </p:normalViewPr>
  <p:slideViewPr>
    <p:cSldViewPr snapToGrid="0" snapToObjects="1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ône pou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u de complément pou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u de complément pou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e83ee5fb-527a-42c9-a2b0-f4b91883ee0f}">
  <we:reference id="WA200003233" version="2.0.0.3" store="fr-FR" storeType="OMEX"/>
  <we:alternateReferences/>
  <we:properties>
    <we:property name="Microsoft.Office.CampaignId" value="&quot;none&quot;"/>
    <we:property name="creatorTenantId" value="&quot;a6b77e38-1122-40a5-8e5c-07e4aaad9743&quot;"/>
    <we:property name="reportUrl" value="&quot;/groups/fe121974-b224-48fc-96c2-089955cb0238/reports/a715dc35-2b71-44b9-8b1a-f0cb6a81788a/ReportSection842384e63b5106baebe0?bookmarkGuid=2aa9c731-e4a7-46e5-ba46-956d8d2a9c8b&amp;bookmarkUsage=1&amp;ctid=a6b77e38-1122-40a5-8e5c-07e4aaad9743&amp;fromEntryPoint=export&quot;"/>
    <we:property name="reportState" value="&quot;CONNECTED&quot;"/>
    <we:property name="reportEmbeddedTime" value="&quot;2023-01-24T18:38:32.599Z&quot;"/>
    <we:property name="creatorSessionId" value="&quot;a7f549bd-cc86-41e8-966a-8b4d07b944b1&quot;"/>
    <we:property name="creatorUserId" value="&quot;1003200268CDF1A4&quot;"/>
    <we:property name="reportName" value="&quot;2eme projer Power BI&quot;"/>
    <we:property name="isFiltersActionButtonVisible" value="false"/>
    <we:property name="initialStateBookmark" value="&quot;H4sIAAAAAAAAA+VY227bOBD9FUMv7QJGS4m6MW+O1+1DN20QL/JSBMWQGinsypJAUV67gT+o39Ef2xHlXpK0dZrUTYoFDNgckjNnyHNmmFx4mW6bEtYvYYHegTfXRYV2FHhjrxosh69evTianLx483JyNCNz3VhdV613cOFZMAXaU912UPb7yfj6bOxBWR5D0Y9yKFscew2atq6g1O9wWExT1nS4GXu4asraQO9ybsFi73ZJy2lMsf0nnCKCsnqJc1R2sJ5gUxu7HadhwNMQYy4jn8USUCKjPe0w62DuXt8HdcCmdWVBVwSgt8VpzGlJlHAUCSofUYa9vdVVUW5T+bz373XTnxe4MIedtQSWjku+pcC9u82G8pUZT8CXMfiMsyiVmMTsji4DjokfKeSCp0HGCae4K8o8AgggpI+KogQF8sy5zHVpt2cj17NVY+jCiQaDyyldX1EbrSicu1iD7XCPF960LruF+zW7ZJ/XnVF4grmbqqy2656EaJZaEYF6LMemJv58aX/jcujnzut/pwYpbuYdsM34E5RJtoRKkfUqjklRGCzAboezPYA8/PC++vA+pyk386yrtrz1HyriY6NXo9ESK4ujxyDrqsIFDUZPR1D98VslkT0CdQ72NlmckeW7imktqH8wm9CW6TkYe1k1NDAZmsO1U8Sf2nysVsF4L+lekcLm7GOZpDVvv6h9W1EOsPYS+sxVDBGIFEUggzgGzFjKmMSdFeObfPlllPhhJv8qxX0L2L0X2Z06sSBLnK1uKA9/P/LYefU9bYm1ChmLfJRKYsaZz2S4uxtbXFlZr653TcGlzIXkgQgC5tMjg2X89t6AyZxDEKaJCIGL2Oc3wKYX9PC67kspjFWe8ChJpK94EkQieTj9/N5b+WkvxGvojsBS8l2Jo2m9WKBRmg7ich+Jfm+plvTSnQ9tbQBEicr6Tt3tgdzKPfTDT60QpIh44jORsRCDEDlGu1vh/0dsNybzd2W2uw0ZxAU0V3n8VVI8N3XX7JMReZD5ImahSFMRJGEm0vj2j6MjhLYz+JNAjuZYDkdBf7XcpogoMNnVjuOy/mzxSKeFA1x3tm1A4TFU6JJtBkAa3TpKFKqsD+x+m/77L01nNMQ9hbLrQ7p/K3guCEHR9N646YbhRjb/AQ384P72EAAA&quot;"/>
    <we:property name="bookmark" value="&quot;H4sIAAAAAAAAA+1Z23LbNhD9FQ9f8qJpQYA3+M1WnWlnGte1Mu5Dx9PBZSUjoUgVBFU7Hn1Qv6M/1iVIJb5IpiPZljPtmwAsFmcPDhYL6jrQpprl4upYTCHYD0ZmUoDbo8EgKNqew7L8OBX2I8loFEmRUhrxUHIpBUnRqpw5UxZVsH8dOGEn4M5MVYu8cYedv58PApHnJ2LStMYir2AQzMBWZSFy8wlaYxxytobFIIDLWV5a0bgcOeGgcTtHc2wjlPA7hisK5cwcRqBc23sKs9K6ri2jWAKQWMQk1DpJOWMZzqnaUQ+z375Z1AMbloUTpkAATR+VnGoFmQ5Bp5pwnoIHWJliknehfJn7/mrW0Cf8Moe1cwgW6ZIfcOHG3WKB8SZA01ASLqmiyGjIBdNbuqQsjHScxZlMFIAUgpFkS5eKYuiMcwJZwjJFQq5k42JsctdxI6+OLmcWNxxl0Lo80HNRKNCB31ULVbuJ18E7EFVtPXNHtwZGZW0VnMLYDxXOuCv0cwaFQ/E0OE5sidrxvcODPWlrB3uudBhPM3pR/jW0gKJBBsniHHseDFkJq2+Hig2rwR5e+TB+MHYpMTq4g/R5QkDMaKF5zJM0I4lUkVAqCjNCeskeYtiT0hqFju7yPSzzelo8FusI7Nyo+2i7/hVMD/q3/GAysTARrmsebYFvHZe+521ddFtGNlDEuC4KyDfVxE5iXJwv8yEafriR5DpBtLCfWgHnPitEmAx0Fsks0yASzBEZzXafFb7pfHA7E6QsHUtGCEkyLngShpT3Z4L35ewYw2htGpOz5fWJqN/acuqNu9u+quWfNaBK7gY0Wg7g71+XPx7yZBsXy/hOf8RWS6tPD53N/KZNx8EXO1TyCHKk+PGSbRt+9TtcHiM67OkWHhvIddCs8MuLHebP2OYrsEkLe/qNkCUmnCkSUa0+2biXwT7zh61lid5gcz3jOPO3C2jk6IkstFnG8dMd1NWTce3hCpnD+omfxbZYeIVvd09hxCtxvMbb6XE7vh75093u91k7sf/8XfQw93Trr+bnnXDovM5hb1hOp2CV2SyFu0aAR5ebZvGno7LN3zEBPeZZDFRFjMYcy3L+gpXcfYAj4+D7ucnzh8u4V15MPnel8IIQtnzC5Pg0HeZ1hWoC3e4MHiBZDi+Edbs6BbdE9hz1ac+SbXGqAR/ncsyISHWYRGkcqf5XsINLJ8vLFc/0BN/9KVM6VExFnNEwYZt7i1Ot8IXHIkKJoIQRrsNeb2YqJnDfl8SiO+SUkDiSRAsudPqKc0yvoqsc04K9FWaAF8LEHzUtnPBhzNrlDLTjpfbD4KO8Dn5GBLb1fSbyunH75lBURr1ZVh7rT0O4m9PgcX5FMfaVZyGjWhMFESMZQMajKKIvqJFv9YtCm53/C98V1kW6y68LErMtSAacpimEETAi417R/l/i9xL8hxflq4CyccmzTXnzSpSwu6PlT9eq67WsXTUTCk5EASuuWRSCKDTonqvW/8cT+EVw40z3ReAxEzp4/wK/hDZWkhoAAA==&quot;"/>
    <we:property name="embedUrl" value="&quot;/reportEmbed?reportId=a715dc35-2b71-44b9-8b1a-f0cb6a81788a&amp;config=eyJjbHVzdGVyVXJsIjoiaHR0cHM6Ly9XQUJJLVdFU1QtRVVST1BFLXJlZGlyZWN0LmFuYWx5c2lzLndpbmRvd3MubmV0IiwiZW1iZWRGZWF0dXJlcyI6eyJtb2Rlcm5FbWJlZCI6dHJ1ZSwidXNhZ2VNZXRyaWNzVk5leHQiOnRydWV9fQ%3D%3D&amp;disableSensitivityBanner=true&quot;"/>
    <we:property name="datasetId" value="&quot;25a2a369-f1bd-48b2-a34a-140fe6267ff2&quot;"/>
    <we:property name="pageName" value="&quot;ReportSection842384e63b5106baebe0&quot;"/>
    <we:property name="pageDisplayName" value="&quot;Service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3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Mohammed HERRAG</cp:lastModifiedBy>
  <cp:revision>4</cp:revision>
  <dcterms:created xsi:type="dcterms:W3CDTF">2018-06-07T21:39:02Z</dcterms:created>
  <dcterms:modified xsi:type="dcterms:W3CDTF">2023-01-24T19:04:05Z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