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0413" cy="6859588"/>
  <p:notesSz cx="6858000" cy="9144000"/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516" y="-7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523" y="1435434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Cantilever beam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Geometry, load &amp; boundary conditions: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Mesh: 80x40</a:t>
                </a:r>
              </a:p>
              <a:p>
                <a:r>
                  <a:rPr lang="en-US" dirty="0" smtClean="0"/>
                  <a:t>Formulation: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fr-FR" b="0" i="1" smtClean="0"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𝑖𝑛</m:t>
                                      </m:r>
                                    </m:e>
                                    <m:lim>
                                      <m:r>
                                        <m:rPr>
                                          <m:brk m:alnAt="7"/>
                                        </m:rPr>
                                        <a:rPr lang="fr-F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𝑠𝑡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𝑣𝑜𝑙𝑓𝑟𝑎𝑐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err="1"/>
                  <a:t>Volfrac</a:t>
                </a:r>
                <a:r>
                  <a:rPr lang="en-US" dirty="0" smtClean="0"/>
                  <a:t>: 0,4</a:t>
                </a:r>
                <a:endParaRPr lang="en-US" dirty="0"/>
              </a:p>
              <a:p>
                <a:r>
                  <a:rPr lang="en-US" dirty="0" smtClean="0"/>
                  <a:t>Tolerances: 0,001 for change &amp; 0,01 for KKT norm</a:t>
                </a:r>
              </a:p>
              <a:p>
                <a:r>
                  <a:rPr lang="en-US" dirty="0" smtClean="0"/>
                  <a:t>Maximum iteration number: 600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476" y="2052467"/>
            <a:ext cx="3062170" cy="224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797480" y="2493690"/>
            <a:ext cx="90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DH=1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7987194" y="1989634"/>
            <a:ext cx="1074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DW=2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9839622" y="3040137"/>
            <a:ext cx="735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09479" y="6357822"/>
            <a:ext cx="2742843" cy="365210"/>
          </a:xfrm>
        </p:spPr>
        <p:txBody>
          <a:bodyPr/>
          <a:lstStyle/>
          <a:p>
            <a:fld id="{9C16B9B1-5FC6-2A4C-A1D4-3463FEE1241D}" type="slidenum">
              <a:rPr lang="fr-FR" sz="2800" smtClean="0"/>
              <a:t>1</a:t>
            </a:fld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479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</Words>
  <Application>Microsoft Office PowerPoint</Application>
  <PresentationFormat>Personnalisé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Cantilever beam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Cantilever beam</dc:title>
  <dc:creator>Mahfoud HERRAZ</dc:creator>
  <cp:lastModifiedBy>m.herraz</cp:lastModifiedBy>
  <cp:revision>2</cp:revision>
  <dcterms:created xsi:type="dcterms:W3CDTF">2018-10-03T13:16:49Z</dcterms:created>
  <dcterms:modified xsi:type="dcterms:W3CDTF">2018-10-03T13:25:37Z</dcterms:modified>
</cp:coreProperties>
</file>