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0413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8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282" y="2130436"/>
            <a:ext cx="10361851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563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8049" y="274649"/>
            <a:ext cx="2742843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522" y="274649"/>
            <a:ext cx="8025355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3D66-37BD-4D5E-B2D8-A8E8A09B00BB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03/10/2018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B9B1-5FC6-2A4C-A1D4-3463FEE1241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9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CD39-6961-4AF8-BB61-07F5AA87A6E0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03/10/2018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B9B1-5FC6-2A4C-A1D4-3463FEE1241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7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743" y="1709743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743" y="4589468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8FE-F496-4687-A469-F73B17EB7BC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03/10/2018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B9B1-5FC6-2A4C-A1D4-3463FEE1241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55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AC1A-A753-498B-85DD-379462D75DB4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03/10/2018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B9B1-5FC6-2A4C-A1D4-3463FEE1241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430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679" y="365129"/>
            <a:ext cx="10514231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680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680" y="2505075"/>
            <a:ext cx="5157116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1399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1399" y="2505075"/>
            <a:ext cx="5182513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BB39-07B8-4405-B252-DE1D8C256CB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03/10/2018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B9B1-5FC6-2A4C-A1D4-3463FEE1241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7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8D6F-A55A-4F55-983D-0C6D4FC1EC1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03/10/2018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B9B1-5FC6-2A4C-A1D4-3463FEE1241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44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459-A086-412C-9FC6-E94065213B48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03/10/2018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B9B1-5FC6-2A4C-A1D4-3463FEE1241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20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2513" y="987430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C84E-3E24-4E35-B262-881696D94AE5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03/10/2018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B9B1-5FC6-2A4C-A1D4-3463FEE1241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8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2513" y="987430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3F35-1640-4A82-AFBA-1A6107A38FD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03/10/2018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B9B1-5FC6-2A4C-A1D4-3463FEE1241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73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151B-594F-427C-9F55-17D10F9AAF55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03/10/2018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B9B1-5FC6-2A4C-A1D4-3463FEE1241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49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3766" y="365125"/>
            <a:ext cx="2628558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093" y="365125"/>
            <a:ext cx="7733293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BBB-61B7-441A-8671-B68E90E1F96D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03/10/2018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B9B1-5FC6-2A4C-A1D4-3463FEE1241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6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2960" y="440691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2960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522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6793" y="1600206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2566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2566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24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113" y="27306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524" y="1435103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521" y="1600206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521" y="635636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059" y="635636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6463" y="635636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091" y="365129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091" y="6356355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Ultrafin" charset="0"/>
              </a:defRPr>
            </a:lvl1pPr>
          </a:lstStyle>
          <a:p>
            <a:fld id="{70F9E642-60B1-4A7B-AA5D-841D7A7BF0EB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03/10/2018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075" y="6356355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Ultrafin" charset="0"/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9479" y="6356355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Ultrafin" charset="0"/>
              </a:defRPr>
            </a:lvl1pPr>
          </a:lstStyle>
          <a:p>
            <a:fld id="{9C16B9B1-5FC6-2A4C-A1D4-3463FEE1241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6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Ultrafin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 Ultrafi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 Ultrafi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 Ultrafi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Ultrafi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Ultrafi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MBB beam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Geometry, load &amp; boundary conditions: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Mesh: 80x40</a:t>
                </a:r>
              </a:p>
              <a:p>
                <a:r>
                  <a:rPr lang="en-US" dirty="0" smtClean="0"/>
                  <a:t>Formulation: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fr-FR" b="0" i="1" smtClean="0">
                                          <a:latin typeface="Cambria Math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𝑖𝑛</m:t>
                                      </m:r>
                                    </m:e>
                                    <m:lim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𝑠𝑡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𝑣𝑜𝑙𝑓𝑟𝑎𝑐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/>
                  <a:t>Volfrac</a:t>
                </a:r>
                <a:r>
                  <a:rPr lang="en-US" dirty="0" smtClean="0"/>
                  <a:t>: 0,4</a:t>
                </a:r>
                <a:endParaRPr lang="en-US" dirty="0"/>
              </a:p>
              <a:p>
                <a:r>
                  <a:rPr lang="en-US" dirty="0" smtClean="0"/>
                  <a:t>Tolerances: 0,001 for change, 0,01 for KKT</a:t>
                </a:r>
              </a:p>
              <a:p>
                <a:r>
                  <a:rPr lang="en-US" dirty="0" smtClean="0"/>
                  <a:t>Maximum iteration number: 600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1194893" y="3171280"/>
            <a:ext cx="73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DH=1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826977" y="4765824"/>
            <a:ext cx="84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DW=2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92" y="2315400"/>
            <a:ext cx="4210903" cy="245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09479" y="6356357"/>
            <a:ext cx="2742843" cy="365125"/>
          </a:xfrm>
        </p:spPr>
        <p:txBody>
          <a:bodyPr/>
          <a:lstStyle/>
          <a:p>
            <a:fld id="{9C16B9B1-5FC6-2A4C-A1D4-3463FEE1241D}" type="slidenum">
              <a:rPr lang="fr-FR" sz="2800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fr-FR" sz="28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76451" y="1751898"/>
            <a:ext cx="51268" cy="3042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270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st" id="{6FCF7690-2804-184F-AD62-60AC980D1406}" vid="{E2D0389A-D595-2044-B16D-F4C9F5C1D4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Personnalisé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1_Thème Office</vt:lpstr>
      <vt:lpstr>MBB beam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beam</dc:title>
  <dc:creator>Mahfoud HERRAZ</dc:creator>
  <cp:lastModifiedBy>m.herraz</cp:lastModifiedBy>
  <cp:revision>1</cp:revision>
  <dcterms:created xsi:type="dcterms:W3CDTF">2018-10-03T14:02:03Z</dcterms:created>
  <dcterms:modified xsi:type="dcterms:W3CDTF">2018-10-03T14:05:27Z</dcterms:modified>
</cp:coreProperties>
</file>