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2D Colossi Arena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game produced by Alex Mitchell, Jack Maber, James Collins and Kieran Goldsworthy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4294967295" type="title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High Concept</a:t>
            </a:r>
          </a:p>
        </p:txBody>
      </p:sp>
      <p:sp>
        <p:nvSpPr>
          <p:cNvPr id="61" name="Shape 61"/>
          <p:cNvSpPr txBox="1"/>
          <p:nvPr>
            <p:ph idx="4294967295" type="title"/>
          </p:nvPr>
        </p:nvSpPr>
        <p:spPr>
          <a:xfrm>
            <a:off x="535775" y="1480150"/>
            <a:ext cx="75384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2D Colossi adventure is a 2D Platform Action boss fighting game.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main focus of our game was to bring large intimidating boss fights from 3D games to 2D with a nostalgic art style.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Main idea we had was to have aspects from Shadow of the Colossus to the art style of The Legend of Zelda II.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prototype consists of a title screen and a boss fight which shows the main mechanics of our game.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Target Audience</a:t>
            </a:r>
          </a:p>
        </p:txBody>
      </p:sp>
      <p:sp>
        <p:nvSpPr>
          <p:cNvPr id="67" name="Shape 67"/>
          <p:cNvSpPr txBox="1"/>
          <p:nvPr>
            <p:ph idx="4294967295" type="title"/>
          </p:nvPr>
        </p:nvSpPr>
        <p:spPr>
          <a:xfrm>
            <a:off x="535775" y="1480150"/>
            <a:ext cx="78615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Targeting young males between the ages of 16-30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Low price is more likely to appeal to the casual gamer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Someone looking to kill time or have some harmless fun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Final version would include a time attack mode and multiple difficulties for competitive aspect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Aesthetic</a:t>
            </a:r>
          </a:p>
        </p:txBody>
      </p:sp>
      <p:sp>
        <p:nvSpPr>
          <p:cNvPr id="73" name="Shape 73"/>
          <p:cNvSpPr txBox="1"/>
          <p:nvPr>
            <p:ph idx="4294967295" type="title"/>
          </p:nvPr>
        </p:nvSpPr>
        <p:spPr>
          <a:xfrm>
            <a:off x="691650" y="1480150"/>
            <a:ext cx="51972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Went for an ‘old school’ pixel art look with hit sparking.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Easy to understand for ‘pick up and play’ capabilities due to clear hud including large health bars for both player and boss.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 amt="36000"/>
          </a:blip>
          <a:srcRect b="30007" l="8594" r="38518" t="168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Unique selling points</a:t>
            </a:r>
          </a:p>
        </p:txBody>
      </p:sp>
      <p:sp>
        <p:nvSpPr>
          <p:cNvPr id="80" name="Shape 80"/>
          <p:cNvSpPr txBox="1"/>
          <p:nvPr>
            <p:ph idx="4294967295" type="title"/>
          </p:nvPr>
        </p:nvSpPr>
        <p:spPr>
          <a:xfrm>
            <a:off x="535775" y="1480150"/>
            <a:ext cx="75690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USP of our game is the merging of the huge bosses to 2D.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Easy to play, keeping the player from being frustrated and to have fun. Difficulty is also key to this.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have plans to add more into the game that rewards the player. For example, better weapons or power ups in the final game.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4294967295" type="title"/>
          </p:nvPr>
        </p:nvSpPr>
        <p:spPr>
          <a:xfrm>
            <a:off x="535775" y="712150"/>
            <a:ext cx="6145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Similar games on the market</a:t>
            </a:r>
          </a:p>
        </p:txBody>
      </p:sp>
      <p:sp>
        <p:nvSpPr>
          <p:cNvPr id="86" name="Shape 86"/>
          <p:cNvSpPr txBox="1"/>
          <p:nvPr>
            <p:ph idx="4294967295" type="title"/>
          </p:nvPr>
        </p:nvSpPr>
        <p:spPr>
          <a:xfrm>
            <a:off x="535775" y="1480150"/>
            <a:ext cx="6993300" cy="30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Sonic boss battles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Super metroid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Kirby nightmare in dreamland boss fights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 true pricing can be determined but similar games on the steam market range from £3-12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Shadow of the colossus £30 on release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Game Mechanics </a:t>
            </a:r>
          </a:p>
        </p:txBody>
      </p:sp>
      <p:sp>
        <p:nvSpPr>
          <p:cNvPr id="92" name="Shape 92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Projectiles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Health bars for player and enemy characters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Boss AI and movement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4294967295" type="title"/>
          </p:nvPr>
        </p:nvSpPr>
        <p:spPr>
          <a:xfrm>
            <a:off x="535775" y="712150"/>
            <a:ext cx="8608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Technical and Production Feasibility</a:t>
            </a:r>
          </a:p>
        </p:txBody>
      </p:sp>
      <p:sp>
        <p:nvSpPr>
          <p:cNvPr id="98" name="Shape 9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Commercial Feasibility</a:t>
            </a:r>
          </a:p>
        </p:txBody>
      </p:sp>
      <p:sp>
        <p:nvSpPr>
          <p:cNvPr id="104" name="Shape 10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few similar games or games with boss fights similar to 2D colossi arena’s have had great success.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Could branch onto other platforms with ease and would suit it well as game is not demanding on the hardware.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Widened target audience and adapts to what people want to play it for.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