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Lato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2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2D Colossi Arena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 game produced by Alex Mitchell, Jack Maber, James Collins and Kieran Goldsworthy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199" cy="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High Concept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7538400" cy="306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2D Colossi adventure is a 2D Platform Action boss fighting game.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The main focus of our game was to bring large intimidating boss fights from 3D games to 2D with a nostalgic art style.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Main idea we had was to have aspects from Shadow of the Colossus to the art style of The Legend of Zelda II.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The prototype consists of a title screen and a boss fight which shows the main mechanics of our game.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Target Audience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7861500" cy="306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Targeting young males between the ages of 16-30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Low price is more likely to appeal to the casual gamer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Someone looking to kill time or have some harmless fun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Final version would include a time attack mode and multiple difficulties for competitive aspect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700"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Aesthetic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title" idx="4294967295"/>
          </p:nvPr>
        </p:nvSpPr>
        <p:spPr>
          <a:xfrm>
            <a:off x="691650" y="1480150"/>
            <a:ext cx="5197200" cy="306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Went for an ‘old school’ pixel art look with hit sparking.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Easy to understand for ‘pick up and play’ capabilities due to clear hud including large health bars for both player and boss.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" name="Shape 74"/>
          <p:cNvPicPr preferRelativeResize="0"/>
          <p:nvPr/>
        </p:nvPicPr>
        <p:blipFill rotWithShape="1">
          <a:blip r:embed="rId3">
            <a:alphaModFix amt="36000"/>
          </a:blip>
          <a:srcRect l="8594" t="16871" r="38518" b="30007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Unique selling points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7569000" cy="306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latin typeface="Lato"/>
                <a:ea typeface="Lato"/>
                <a:cs typeface="Lato"/>
                <a:sym typeface="Lato"/>
              </a:rPr>
              <a:t>The USP of our game is the merging of the huge bosses to 2D.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latin typeface="Lato"/>
                <a:ea typeface="Lato"/>
                <a:cs typeface="Lato"/>
                <a:sym typeface="Lato"/>
              </a:rPr>
              <a:t>Easy to play, keeping the player from being frustrated and to have fun. Difficulty is also key to this.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latin typeface="Lato"/>
                <a:ea typeface="Lato"/>
                <a:cs typeface="Lato"/>
                <a:sym typeface="Lato"/>
              </a:rPr>
              <a:t>We have plans to add more into the game that rewards the player. For example, better weapons or power ups in the final game. </a:t>
            </a:r>
            <a:r>
              <a:rPr lang="en" sz="1800" dirty="0" smtClean="0"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1800" dirty="0" smtClean="0">
                <a:latin typeface="Lato"/>
                <a:ea typeface="Lato"/>
                <a:cs typeface="Lato"/>
                <a:sym typeface="Lato"/>
              </a:rPr>
            </a:br>
            <a:r>
              <a:rPr lang="en" sz="1800" dirty="0" smtClean="0"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1800" dirty="0" smtClean="0">
                <a:latin typeface="Lato"/>
                <a:ea typeface="Lato"/>
                <a:cs typeface="Lato"/>
                <a:sym typeface="Lato"/>
              </a:rPr>
            </a:br>
            <a:r>
              <a:rPr lang="en" sz="1800" dirty="0" smtClean="0">
                <a:latin typeface="Lato"/>
                <a:ea typeface="Lato"/>
                <a:cs typeface="Lato"/>
                <a:sym typeface="Lato"/>
              </a:rPr>
              <a:t>Combination of two different gameplay styles, nothing else on the market like it. </a:t>
            </a:r>
            <a:endParaRPr lang="en" sz="1800" dirty="0"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6145500" cy="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Similar games on the market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6993300" cy="306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Sonic boss battles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Super metroid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Kirby nightmare in dreamland boss fights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No true pricing can be determined but similar games on the steam market range from £3-12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Shadow of the colossus £30 on release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 smtClean="0"/>
              <a:t>Core Game </a:t>
            </a:r>
            <a:r>
              <a:rPr lang="en" sz="3600" dirty="0"/>
              <a:t>Mechanics 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197200" cy="352049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latin typeface="Lato"/>
                <a:ea typeface="Lato"/>
                <a:cs typeface="Lato"/>
                <a:sym typeface="Lato"/>
              </a:rPr>
              <a:t>Projectiles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latin typeface="Lato"/>
                <a:ea typeface="Lato"/>
                <a:cs typeface="Lato"/>
                <a:sym typeface="Lato"/>
              </a:rPr>
              <a:t>Health bars for player and enemy characters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latin typeface="Lato"/>
                <a:ea typeface="Lato"/>
                <a:cs typeface="Lato"/>
                <a:sym typeface="Lato"/>
              </a:rPr>
              <a:t>Boss AI and movement </a:t>
            </a:r>
            <a:r>
              <a:rPr lang="en" sz="1800" dirty="0" smtClean="0"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1800" dirty="0" smtClean="0">
                <a:latin typeface="Lato"/>
                <a:ea typeface="Lato"/>
                <a:cs typeface="Lato"/>
                <a:sym typeface="Lato"/>
              </a:rPr>
            </a:br>
            <a:r>
              <a:rPr lang="en" sz="1800" dirty="0" smtClean="0"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1800" dirty="0" smtClean="0">
                <a:latin typeface="Lato"/>
                <a:ea typeface="Lato"/>
                <a:cs typeface="Lato"/>
                <a:sym typeface="Lato"/>
              </a:rPr>
            </a:br>
            <a:r>
              <a:rPr lang="en" sz="1800" dirty="0" smtClean="0">
                <a:latin typeface="Lato"/>
                <a:ea typeface="Lato"/>
                <a:cs typeface="Lato"/>
                <a:sym typeface="Lato"/>
              </a:rPr>
              <a:t>Having simple mechanics means it is easy to learn and get into the gameplay.</a:t>
            </a:r>
            <a:br>
              <a:rPr lang="en" sz="1800" dirty="0" smtClean="0">
                <a:latin typeface="Lato"/>
                <a:ea typeface="Lato"/>
                <a:cs typeface="Lato"/>
                <a:sym typeface="Lato"/>
              </a:rPr>
            </a:br>
            <a:r>
              <a:rPr lang="en" sz="1800" dirty="0" smtClean="0"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1800" dirty="0" smtClean="0">
                <a:latin typeface="Lato"/>
                <a:ea typeface="Lato"/>
                <a:cs typeface="Lato"/>
                <a:sym typeface="Lato"/>
              </a:rPr>
            </a:br>
            <a:r>
              <a:rPr lang="en" sz="1800" dirty="0" smtClean="0">
                <a:latin typeface="Lato"/>
                <a:ea typeface="Lato"/>
                <a:cs typeface="Lato"/>
                <a:sym typeface="Lato"/>
              </a:rPr>
              <a:t>Fast paced action gets players hooked. </a:t>
            </a:r>
            <a:br>
              <a:rPr lang="en" sz="1800" dirty="0" smtClean="0">
                <a:latin typeface="Lato"/>
                <a:ea typeface="Lato"/>
                <a:cs typeface="Lato"/>
                <a:sym typeface="Lato"/>
              </a:rPr>
            </a:br>
            <a:endParaRPr lang="en" sz="1800" dirty="0"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8608200" cy="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/>
              <a:t>Technical and Production Feasibility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title" idx="4294967295"/>
          </p:nvPr>
        </p:nvSpPr>
        <p:spPr>
          <a:xfrm>
            <a:off x="535774" y="1480150"/>
            <a:ext cx="8036753" cy="306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700" dirty="0" smtClean="0">
                <a:latin typeface="Lato"/>
                <a:ea typeface="Lato"/>
                <a:cs typeface="Lato"/>
                <a:sym typeface="Lato"/>
              </a:rPr>
              <a:t>Relatively simple art style means not very resource heavy</a:t>
            </a:r>
            <a:br>
              <a:rPr lang="en-GB" sz="1700" dirty="0" smtClean="0">
                <a:latin typeface="Lato"/>
                <a:ea typeface="Lato"/>
                <a:cs typeface="Lato"/>
                <a:sym typeface="Lato"/>
              </a:rPr>
            </a:br>
            <a:r>
              <a:rPr lang="en-GB" sz="1700" dirty="0" smtClean="0">
                <a:latin typeface="Lato"/>
                <a:ea typeface="Lato"/>
                <a:cs typeface="Lato"/>
                <a:sym typeface="Lato"/>
              </a:rPr>
              <a:t/>
            </a:r>
            <a:br>
              <a:rPr lang="en-GB" sz="1700" dirty="0" smtClean="0">
                <a:latin typeface="Lato"/>
                <a:ea typeface="Lato"/>
                <a:cs typeface="Lato"/>
                <a:sym typeface="Lato"/>
              </a:rPr>
            </a:br>
            <a:r>
              <a:rPr lang="en-GB" sz="1700" dirty="0" smtClean="0">
                <a:latin typeface="Lato"/>
                <a:ea typeface="Lato"/>
                <a:cs typeface="Lato"/>
                <a:sym typeface="Lato"/>
              </a:rPr>
              <a:t>Reusability of art assets leads to easy production of said assets</a:t>
            </a:r>
            <a:br>
              <a:rPr lang="en-GB" sz="1700" dirty="0" smtClean="0">
                <a:latin typeface="Lato"/>
                <a:ea typeface="Lato"/>
                <a:cs typeface="Lato"/>
                <a:sym typeface="Lato"/>
              </a:rPr>
            </a:br>
            <a:r>
              <a:rPr lang="en-GB" sz="1700" dirty="0" smtClean="0">
                <a:latin typeface="Lato"/>
                <a:ea typeface="Lato"/>
                <a:cs typeface="Lato"/>
                <a:sym typeface="Lato"/>
              </a:rPr>
              <a:t/>
            </a:r>
            <a:br>
              <a:rPr lang="en-GB" sz="1700" dirty="0" smtClean="0">
                <a:latin typeface="Lato"/>
                <a:ea typeface="Lato"/>
                <a:cs typeface="Lato"/>
                <a:sym typeface="Lato"/>
              </a:rPr>
            </a:br>
            <a:r>
              <a:rPr lang="en-GB" sz="1700" dirty="0" smtClean="0">
                <a:latin typeface="Lato"/>
                <a:ea typeface="Lato"/>
                <a:cs typeface="Lato"/>
                <a:sym typeface="Lato"/>
              </a:rPr>
              <a:t/>
            </a:r>
            <a:br>
              <a:rPr lang="en-GB" sz="1700" dirty="0" smtClean="0">
                <a:latin typeface="Lato"/>
                <a:ea typeface="Lato"/>
                <a:cs typeface="Lato"/>
                <a:sym typeface="Lato"/>
              </a:rPr>
            </a:br>
            <a:r>
              <a:rPr lang="en-GB" sz="1700" dirty="0" smtClean="0">
                <a:latin typeface="Lato"/>
                <a:ea typeface="Lato"/>
                <a:cs typeface="Lato"/>
                <a:sym typeface="Lato"/>
              </a:rPr>
              <a:t/>
            </a:r>
            <a:br>
              <a:rPr lang="en-GB" sz="1700" dirty="0" smtClean="0">
                <a:latin typeface="Lato"/>
                <a:ea typeface="Lato"/>
                <a:cs typeface="Lato"/>
                <a:sym typeface="Lato"/>
              </a:rPr>
            </a:b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Commercial Feasibility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 few similar games or games with boss fights similar to 2D colossi arena’s have had great success.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Could branch onto other platforms with ease and would suit it well as game is not demanding on the hardware.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Widened target audience and adapts to what people want to play it for.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377</Words>
  <PresentationFormat>On-screen Show (16:9)</PresentationFormat>
  <Paragraphs>35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Lato</vt:lpstr>
      <vt:lpstr>simple-dark-2</vt:lpstr>
      <vt:lpstr>2D Colossi Arena</vt:lpstr>
      <vt:lpstr>High Concept</vt:lpstr>
      <vt:lpstr>Target Audience</vt:lpstr>
      <vt:lpstr>Aesthetic</vt:lpstr>
      <vt:lpstr>Unique selling points</vt:lpstr>
      <vt:lpstr>Similar games on the market</vt:lpstr>
      <vt:lpstr>Core Game Mechanics </vt:lpstr>
      <vt:lpstr>Technical and Production Feasibility</vt:lpstr>
      <vt:lpstr>Commercial Feasibility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Colossi Arena</dc:title>
  <cp:lastModifiedBy>Jack</cp:lastModifiedBy>
  <cp:revision>3</cp:revision>
  <dcterms:modified xsi:type="dcterms:W3CDTF">2016-12-05T16:25:29Z</dcterms:modified>
</cp:coreProperties>
</file>