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22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2D Colossi Arena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game produced by Alex Mitchell, Jack Maber, James Collins and Kieran Goldsworthy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Commercial Feasibility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few similar games or games with boss fights similar to 2D colossi arena’s have had great success.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Could branch onto other platforms with ease and would suit it well as game is not demanding on the hardware.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Widened target audience and adapts to what people want to play it for.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High Concept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5384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2D Colossi adventure is a 2D Platform Action boss fighting game.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main focus of our game was to bring large intimidating boss fights from 3D games to 2D with a nostalgic art style.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Main idea we had was to have aspects from Shadow of the Colossus to the art style of The Legend of Zelda II.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prototype consists of a title screen and a boss fight which shows the main mechanics of our game.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Target Audience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8615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Targeting young males between the ages of 16-30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Low price is more likely to appeal to the casual gamer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Someone looking to kill time or have some harmless fun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Final version would include a time attack mode and multiple difficulties for competitive aspect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Aesthetic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 idx="4294967295"/>
          </p:nvPr>
        </p:nvSpPr>
        <p:spPr>
          <a:xfrm>
            <a:off x="691650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Went for an ‘old school’ pixel art look with hit sparking.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Easy to understand for ‘pick up and play’ capabilities due to clear hud including large health bars for both player and boss.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 amt="36000"/>
          </a:blip>
          <a:srcRect l="8594" t="16871" r="38518" b="3000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Unique selling points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5690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USP of our game is the merging of the huge bosses to 2D.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Easy to play, keeping the player from being frustrated and to have fun. Difficulty is also key to this.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have plans to add more into the game that rewards the player. For example, better weapons or power ups in the final game.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61455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Similar games on the market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6993300" cy="30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Sonic boss battles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Super metroid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Kirby nightmare in dreamland boss fights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 true pricing can be determined but similar games on the steam market range from £3-12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Shadow of the colossus £30 on release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Game Mechanics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Jumping, shooting</a:t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dirty="0" smtClean="0">
                <a:latin typeface="Lato"/>
                <a:ea typeface="Lato"/>
                <a:cs typeface="Lato"/>
                <a:sym typeface="Lato"/>
              </a:rPr>
              <a:t>Projectiles </a:t>
            </a:r>
            <a:endParaRPr lang="en" sz="1800" dirty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Health bars for player and enemy characters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Boss AI and movement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608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Technical and Production Feasibility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535774" y="1480150"/>
            <a:ext cx="7047649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Relatively simple art style means not very resource heavy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Reusability of art assets leads to easy production of said assets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Made in </a:t>
            </a:r>
            <a:r>
              <a:rPr lang="en-GB" sz="1700" dirty="0" err="1">
                <a:latin typeface="Lato"/>
                <a:ea typeface="Lato"/>
                <a:cs typeface="Lato"/>
                <a:sym typeface="Lato"/>
              </a:rPr>
              <a:t>Pygame</a:t>
            </a: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 with python 2.7 interpreter 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Prototype means we can give a timescale for the finished game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Slightly over scoped this project as we have a few features missing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608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Technical and Production Feasibility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 idx="4294967295"/>
          </p:nvPr>
        </p:nvSpPr>
        <p:spPr>
          <a:xfrm>
            <a:off x="535774" y="1480150"/>
            <a:ext cx="7047649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GB" sz="1700" dirty="0" smtClean="0">
                <a:latin typeface="Lato"/>
                <a:ea typeface="Lato"/>
                <a:cs typeface="Lato"/>
                <a:sym typeface="Lato"/>
              </a:rPr>
              <a:t>Prototype </a:t>
            </a: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means we can give a timescale for the finished game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Slightly over scoped this project as we have a few features missing</a:t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 smtClean="0">
                <a:latin typeface="Lato"/>
                <a:ea typeface="Lato"/>
                <a:cs typeface="Lato"/>
                <a:sym typeface="Lato"/>
              </a:rPr>
              <a:t>Plan to sell at £2.99 a unit with the amount of current work we plan to have done</a:t>
            </a: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-GB" sz="1700" dirty="0">
                <a:latin typeface="Lato"/>
                <a:ea typeface="Lato"/>
                <a:cs typeface="Lato"/>
                <a:sym typeface="Lato"/>
              </a:rPr>
            </a:b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337285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382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Lato</vt:lpstr>
      <vt:lpstr>Arial</vt:lpstr>
      <vt:lpstr>simple-dark-2</vt:lpstr>
      <vt:lpstr>2D Colossi Arena</vt:lpstr>
      <vt:lpstr>High Concept</vt:lpstr>
      <vt:lpstr>Target Audience</vt:lpstr>
      <vt:lpstr>Aesthetic</vt:lpstr>
      <vt:lpstr>Unique selling points</vt:lpstr>
      <vt:lpstr>Similar games on the market</vt:lpstr>
      <vt:lpstr>Game Mechanics </vt:lpstr>
      <vt:lpstr>Technical and Production Feasibility</vt:lpstr>
      <vt:lpstr>Technical and Production Feasibility</vt:lpstr>
      <vt:lpstr>Commercial Feasibility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Colossi Arena</dc:title>
  <dc:creator>Kieran Goldsworthy</dc:creator>
  <cp:lastModifiedBy>KIERAN GOLDSWORTHY</cp:lastModifiedBy>
  <cp:revision>2</cp:revision>
  <dcterms:modified xsi:type="dcterms:W3CDTF">2016-12-06T14:34:22Z</dcterms:modified>
</cp:coreProperties>
</file>