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7D41-62C6-84D2-3C4A-03029413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03B3B-00C8-B265-506A-A448EDCB2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4D44E-2ACD-84F6-6F67-80A027B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91173-283E-BA8F-62EE-62145FE5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DAE0F-7FA4-F3A3-3A0A-3E119AC0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37AFB-6A50-4D33-BC93-4EF236B4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3B0A6-47D9-01E0-631C-114D2C0F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1D84B-2861-56CB-0238-AD36D1DF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1130F-3066-1715-93DF-4B3CFEFB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24EE-1F16-CDA7-FB82-1B34A232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A7B60-2649-8211-2EE8-2325C9CA0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3287B-A271-DC0F-3117-716E81C0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7A29A-7E16-866F-B586-6DE7DC5F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73D81-8D09-8333-94AF-B0023006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C6147-7C9B-610D-D00E-8F6B8B16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E630-184F-7453-E349-31D83AB3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1E50D-63B3-7590-8A8C-3753FCE8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A0720-110E-4060-F52F-602D2B75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54D2-28BE-D392-E0A0-0DB3544E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C6ABC-0954-B783-CE7A-5BC9E631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E5337-B984-09DD-BB47-5A92AF4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A9181-4813-5123-2747-98FD273E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9FF03-B0DF-21CB-B422-920C4833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F99DF-3E6B-F9E5-358F-CB948C2C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7EE44-0DA6-91CB-9444-5925C3DD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097F1-737A-11D5-87DA-0D2D5816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DB11B-E093-78A4-7BE9-12B7590AF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3BB11-034B-6435-76EE-6A5622AC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48297-BCD6-60D0-9FE6-D722CAFC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FB3B0-B803-C456-3EAC-1849EC51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6D65A-9E8A-A879-F5B0-84EE9B5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E2ECC-B20E-FA38-A9F9-94F38B00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BDE41-4D26-CDC1-9A37-288C54CB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1D6F8-3FD5-5541-4842-F1416E7F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60777-66D2-5AA6-778C-D3C95487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973E3-9937-7C81-E408-1A3C78F25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04D399-C9CD-F97A-5211-1C4A6821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7EB19-5AEE-6FE9-A3EA-FF77562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2934B-7691-129F-1DC6-65246D8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718B-A34D-5A82-E014-93346E0D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8C19C-D4ED-F02C-B364-2133CF22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0E8E93-350D-6DDE-2F48-3AB31BE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FB437-BF0D-BFE0-E34C-733E4162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0B5B33-8980-3470-9B81-D447021C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48225-2971-E7AF-4493-B285E267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11D521-C042-4266-6E1E-B87EEACF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9478-A7C0-5A24-F231-1EDFEF5D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61DCF-D149-78C3-A044-85039B67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22D8-707A-858C-C4B9-A7389DAB9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BA835-636B-879D-7DF2-C44D9010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49604-184A-D8F2-1805-DE3DB1B6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E20F-290F-42ED-5028-53A5C075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8B65-5BFF-4024-6AC0-61944AC4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FBD22-B9EA-0367-D47D-D4F76E2D1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24534-F045-5109-6E2D-6F17081F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DF07E-4E9F-E577-9E1E-D37382F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E5A75-7C4A-F0A3-884F-67F000BF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B903A-5036-8BB3-AF10-FF59544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9938DA-488B-619D-15AB-19ECF4F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FF3B4-200E-105B-E147-91088747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63DA3-170C-3FCF-5C6F-1DCF6E5B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EC7D-6D1F-458F-9A44-2410FD35D5C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8785-2981-93EE-1E4C-093FEF632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36372-67AD-7A4C-85BE-A65876B04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A389-A8B1-4607-8A77-56D9E5ED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4218F-4544-9EC5-82B1-1039CB235836}"/>
              </a:ext>
            </a:extLst>
          </p:cNvPr>
          <p:cNvSpPr/>
          <p:nvPr/>
        </p:nvSpPr>
        <p:spPr>
          <a:xfrm>
            <a:off x="1176011" y="1407996"/>
            <a:ext cx="4107051" cy="3580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A15DA-88E4-FD64-6175-CE396BB2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1553810"/>
            <a:ext cx="563386" cy="704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37D221-20BF-8767-4835-1A7E25D6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1553810"/>
            <a:ext cx="563386" cy="704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E20F3-EEF2-0054-A165-2050CAC2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1553810"/>
            <a:ext cx="563386" cy="704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65665-6871-C940-7F61-189C517E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21" y="1553810"/>
            <a:ext cx="563386" cy="7042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66808C-001A-7ECB-805D-CFC81FD4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52" y="2258042"/>
            <a:ext cx="563386" cy="704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CE04CD-314D-CE41-FD8A-22A6EF9D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95" y="2258042"/>
            <a:ext cx="563386" cy="704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FD68B0-F8AF-0322-45B5-9B835CBE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37" y="2258042"/>
            <a:ext cx="563386" cy="7042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DC3700-25D6-E09E-C19E-955F2DAD4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36" y="2258042"/>
            <a:ext cx="563386" cy="704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C27253-1DEC-F12D-C140-EE6D36C0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2962274"/>
            <a:ext cx="563386" cy="704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94F5FE-9AFC-094A-ED52-D99F0EDE9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2962274"/>
            <a:ext cx="563386" cy="704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E98107A-4A07-717B-1847-70D0E465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2962274"/>
            <a:ext cx="563386" cy="704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DE5AC2-22BC-B7F3-AB3B-16F48CA2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21" y="2962274"/>
            <a:ext cx="563386" cy="704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C48DD8-41A6-7F9D-1F81-1E1F9DB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3666506"/>
            <a:ext cx="563386" cy="704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514679-4261-7986-4BF7-EAECEDF6C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3666506"/>
            <a:ext cx="563386" cy="704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68BD334-4348-0A5A-290A-11DA8D7B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3666506"/>
            <a:ext cx="563386" cy="704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6F02AC-275F-4E03-207C-096389FB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21" y="3666506"/>
            <a:ext cx="563386" cy="7042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24B857-3DAD-EEE9-779A-72E0D2456341}"/>
              </a:ext>
            </a:extLst>
          </p:cNvPr>
          <p:cNvSpPr/>
          <p:nvPr/>
        </p:nvSpPr>
        <p:spPr>
          <a:xfrm>
            <a:off x="1956848" y="4465122"/>
            <a:ext cx="1151906" cy="33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AF1DF2-1FBC-D83B-B748-74E595EB664B}"/>
              </a:ext>
            </a:extLst>
          </p:cNvPr>
          <p:cNvSpPr/>
          <p:nvPr/>
        </p:nvSpPr>
        <p:spPr>
          <a:xfrm>
            <a:off x="3313638" y="4465122"/>
            <a:ext cx="1151906" cy="33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A28354-2958-FB72-2813-F4FF2294C920}"/>
              </a:ext>
            </a:extLst>
          </p:cNvPr>
          <p:cNvSpPr/>
          <p:nvPr/>
        </p:nvSpPr>
        <p:spPr>
          <a:xfrm>
            <a:off x="4465544" y="1553810"/>
            <a:ext cx="648160" cy="441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25CCC976-29AA-03F6-B78D-5BA785056D2D}"/>
              </a:ext>
            </a:extLst>
          </p:cNvPr>
          <p:cNvSpPr/>
          <p:nvPr/>
        </p:nvSpPr>
        <p:spPr>
          <a:xfrm>
            <a:off x="4591190" y="177443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C7BA1DF-2A8C-4977-3C04-C6E0067FF2D4}"/>
              </a:ext>
            </a:extLst>
          </p:cNvPr>
          <p:cNvSpPr/>
          <p:nvPr/>
        </p:nvSpPr>
        <p:spPr>
          <a:xfrm>
            <a:off x="4852447" y="177443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960912B8-9157-B98A-235D-06549DDB3D76}"/>
              </a:ext>
            </a:extLst>
          </p:cNvPr>
          <p:cNvSpPr/>
          <p:nvPr/>
        </p:nvSpPr>
        <p:spPr>
          <a:xfrm>
            <a:off x="4229156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182E9E6C-7E9B-9135-6035-E6491D0B2FBF}"/>
              </a:ext>
            </a:extLst>
          </p:cNvPr>
          <p:cNvSpPr/>
          <p:nvPr/>
        </p:nvSpPr>
        <p:spPr>
          <a:xfrm>
            <a:off x="4048242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2C8ABC06-E771-F9D1-0988-9BB5A19C45E1}"/>
              </a:ext>
            </a:extLst>
          </p:cNvPr>
          <p:cNvSpPr/>
          <p:nvPr/>
        </p:nvSpPr>
        <p:spPr>
          <a:xfrm>
            <a:off x="3844608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33B64B0E-B008-5559-FB16-B4D6AF8233A8}"/>
              </a:ext>
            </a:extLst>
          </p:cNvPr>
          <p:cNvSpPr/>
          <p:nvPr/>
        </p:nvSpPr>
        <p:spPr>
          <a:xfrm>
            <a:off x="3647164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A9B6CA67-2EDA-21AF-8ACC-F8E8F7256B35}"/>
              </a:ext>
            </a:extLst>
          </p:cNvPr>
          <p:cNvSpPr/>
          <p:nvPr/>
        </p:nvSpPr>
        <p:spPr>
          <a:xfrm>
            <a:off x="3449720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670C3FCE-6A16-698B-49DA-E786F530303A}"/>
              </a:ext>
            </a:extLst>
          </p:cNvPr>
          <p:cNvSpPr/>
          <p:nvPr/>
        </p:nvSpPr>
        <p:spPr>
          <a:xfrm>
            <a:off x="4226638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407A941-CB51-48F9-D068-EA00E8763C9A}"/>
              </a:ext>
            </a:extLst>
          </p:cNvPr>
          <p:cNvSpPr/>
          <p:nvPr/>
        </p:nvSpPr>
        <p:spPr>
          <a:xfrm>
            <a:off x="4045724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E90A4DE3-C92F-5753-933C-14FA27239465}"/>
              </a:ext>
            </a:extLst>
          </p:cNvPr>
          <p:cNvSpPr/>
          <p:nvPr/>
        </p:nvSpPr>
        <p:spPr>
          <a:xfrm>
            <a:off x="3842090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D7675181-CF30-5491-333A-31B032C8455E}"/>
              </a:ext>
            </a:extLst>
          </p:cNvPr>
          <p:cNvSpPr/>
          <p:nvPr/>
        </p:nvSpPr>
        <p:spPr>
          <a:xfrm>
            <a:off x="3644646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425D8C13-1D1C-D9C9-1A20-14A9C1EE78A2}"/>
              </a:ext>
            </a:extLst>
          </p:cNvPr>
          <p:cNvSpPr/>
          <p:nvPr/>
        </p:nvSpPr>
        <p:spPr>
          <a:xfrm>
            <a:off x="3447202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E0B0BB36-8C5C-5EF0-9018-4B808E340520}"/>
              </a:ext>
            </a:extLst>
          </p:cNvPr>
          <p:cNvSpPr/>
          <p:nvPr/>
        </p:nvSpPr>
        <p:spPr>
          <a:xfrm>
            <a:off x="2882862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DCA42B63-83A9-B422-450A-8C94CAB8C63C}"/>
              </a:ext>
            </a:extLst>
          </p:cNvPr>
          <p:cNvSpPr/>
          <p:nvPr/>
        </p:nvSpPr>
        <p:spPr>
          <a:xfrm>
            <a:off x="2701948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C5609471-C423-AD66-E925-B7A0DA36AD82}"/>
              </a:ext>
            </a:extLst>
          </p:cNvPr>
          <p:cNvSpPr/>
          <p:nvPr/>
        </p:nvSpPr>
        <p:spPr>
          <a:xfrm>
            <a:off x="2498314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0EA51E5B-002A-0751-7841-83A982CA72EB}"/>
              </a:ext>
            </a:extLst>
          </p:cNvPr>
          <p:cNvSpPr/>
          <p:nvPr/>
        </p:nvSpPr>
        <p:spPr>
          <a:xfrm>
            <a:off x="2300870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F6388DB3-0A17-A32F-3F5D-54217D98823B}"/>
              </a:ext>
            </a:extLst>
          </p:cNvPr>
          <p:cNvSpPr/>
          <p:nvPr/>
        </p:nvSpPr>
        <p:spPr>
          <a:xfrm>
            <a:off x="2103426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087776C0-C258-7535-765C-D8C5155FAA79}"/>
              </a:ext>
            </a:extLst>
          </p:cNvPr>
          <p:cNvSpPr/>
          <p:nvPr/>
        </p:nvSpPr>
        <p:spPr>
          <a:xfrm>
            <a:off x="2880344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F57235C6-0CE9-86B4-9069-5EBA64650635}"/>
              </a:ext>
            </a:extLst>
          </p:cNvPr>
          <p:cNvSpPr/>
          <p:nvPr/>
        </p:nvSpPr>
        <p:spPr>
          <a:xfrm>
            <a:off x="2699430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1A58C92-9DFD-229D-428B-402EA6B19D0A}"/>
              </a:ext>
            </a:extLst>
          </p:cNvPr>
          <p:cNvSpPr/>
          <p:nvPr/>
        </p:nvSpPr>
        <p:spPr>
          <a:xfrm>
            <a:off x="2495796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AAE762AC-D066-D319-C308-F8499CDEB254}"/>
              </a:ext>
            </a:extLst>
          </p:cNvPr>
          <p:cNvSpPr/>
          <p:nvPr/>
        </p:nvSpPr>
        <p:spPr>
          <a:xfrm>
            <a:off x="2298352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BE8D7429-821E-056B-3722-60EEE278D5D3}"/>
              </a:ext>
            </a:extLst>
          </p:cNvPr>
          <p:cNvSpPr/>
          <p:nvPr/>
        </p:nvSpPr>
        <p:spPr>
          <a:xfrm>
            <a:off x="2100908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05547180-EBAA-04C7-7344-7F523F07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45" y="5486034"/>
            <a:ext cx="589660" cy="7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135141-47B0-895C-08B7-2934095BBB74}"/>
              </a:ext>
            </a:extLst>
          </p:cNvPr>
          <p:cNvSpPr/>
          <p:nvPr/>
        </p:nvSpPr>
        <p:spPr>
          <a:xfrm>
            <a:off x="1176011" y="1407996"/>
            <a:ext cx="4107051" cy="3580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FA314-DB14-C384-C273-0FED7ADA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1553810"/>
            <a:ext cx="563386" cy="704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D27E57-A2E7-AE9D-6375-C666FD6D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1553810"/>
            <a:ext cx="563386" cy="704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F40EB8-DAC8-10A8-F257-655E3D72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1553810"/>
            <a:ext cx="563386" cy="704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446533-A562-7858-B143-D78B388E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52" y="2258042"/>
            <a:ext cx="563386" cy="7042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08339A-C72D-F4FB-E1DE-64B9A2FD4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95" y="2258042"/>
            <a:ext cx="563386" cy="70423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02EED5A-CE02-86B7-C113-4BA46AC9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37" y="2258042"/>
            <a:ext cx="563386" cy="70423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351E35C-5CAC-6A59-02A8-5490F355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36" y="2258042"/>
            <a:ext cx="563386" cy="704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FB97AC-7064-6225-EAD7-9C79D37B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2962274"/>
            <a:ext cx="563386" cy="704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A1D651F-814E-1E63-FB93-84957539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2962274"/>
            <a:ext cx="563386" cy="704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6FBC2E1-73A8-25E7-243F-28C5098FA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2962274"/>
            <a:ext cx="563386" cy="704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322115B-2622-DCDB-0F5B-EC2E1155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21" y="2962274"/>
            <a:ext cx="563386" cy="704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3FE348B-44E4-38F4-5E57-59BCE172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7" y="3666506"/>
            <a:ext cx="563386" cy="704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DDA952D-D1C2-6E78-CBF1-32E8BCF8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0" y="3666506"/>
            <a:ext cx="563386" cy="704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9FC563C-7AD8-2C7F-A352-F4A53F161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2" y="3666506"/>
            <a:ext cx="563386" cy="70423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1245159-4D5E-74AC-2BE7-E681778CD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21" y="3666506"/>
            <a:ext cx="563386" cy="70423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69DF95-EB62-76BD-F562-236CAC5EFE8D}"/>
              </a:ext>
            </a:extLst>
          </p:cNvPr>
          <p:cNvSpPr/>
          <p:nvPr/>
        </p:nvSpPr>
        <p:spPr>
          <a:xfrm>
            <a:off x="1956848" y="4465122"/>
            <a:ext cx="1151906" cy="33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AF0B21-1C26-77AE-345D-9D37DAD7EF3B}"/>
              </a:ext>
            </a:extLst>
          </p:cNvPr>
          <p:cNvSpPr/>
          <p:nvPr/>
        </p:nvSpPr>
        <p:spPr>
          <a:xfrm>
            <a:off x="3313638" y="4465122"/>
            <a:ext cx="1151906" cy="332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F2BD5F-7B64-46C4-F29E-1D1C82AAA7ED}"/>
              </a:ext>
            </a:extLst>
          </p:cNvPr>
          <p:cNvSpPr/>
          <p:nvPr/>
        </p:nvSpPr>
        <p:spPr>
          <a:xfrm>
            <a:off x="4465544" y="1553810"/>
            <a:ext cx="648160" cy="441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424CD847-FB11-59B9-0E65-7F99DA078834}"/>
              </a:ext>
            </a:extLst>
          </p:cNvPr>
          <p:cNvSpPr/>
          <p:nvPr/>
        </p:nvSpPr>
        <p:spPr>
          <a:xfrm>
            <a:off x="4591190" y="177443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D4B0D1E1-E250-4E5E-F3BA-06910AD506BD}"/>
              </a:ext>
            </a:extLst>
          </p:cNvPr>
          <p:cNvSpPr/>
          <p:nvPr/>
        </p:nvSpPr>
        <p:spPr>
          <a:xfrm>
            <a:off x="4852447" y="177443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C137064-27FF-8684-1272-018626EA6CE2}"/>
              </a:ext>
            </a:extLst>
          </p:cNvPr>
          <p:cNvSpPr/>
          <p:nvPr/>
        </p:nvSpPr>
        <p:spPr>
          <a:xfrm>
            <a:off x="4229156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0179CE47-C55B-6D6F-4308-DF61E1C2D27B}"/>
              </a:ext>
            </a:extLst>
          </p:cNvPr>
          <p:cNvSpPr/>
          <p:nvPr/>
        </p:nvSpPr>
        <p:spPr>
          <a:xfrm>
            <a:off x="4048242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62105523-7036-D5E2-6F62-E82D6470EEC3}"/>
              </a:ext>
            </a:extLst>
          </p:cNvPr>
          <p:cNvSpPr/>
          <p:nvPr/>
        </p:nvSpPr>
        <p:spPr>
          <a:xfrm>
            <a:off x="3844608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15579250-F426-6A69-C46D-AFEB23C90D1C}"/>
              </a:ext>
            </a:extLst>
          </p:cNvPr>
          <p:cNvSpPr/>
          <p:nvPr/>
        </p:nvSpPr>
        <p:spPr>
          <a:xfrm>
            <a:off x="3647164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F918D41E-CE7B-5578-338C-0A587B150F74}"/>
              </a:ext>
            </a:extLst>
          </p:cNvPr>
          <p:cNvSpPr/>
          <p:nvPr/>
        </p:nvSpPr>
        <p:spPr>
          <a:xfrm>
            <a:off x="3449720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94D4CC6-3A38-6510-72D2-86C66F1FAA00}"/>
              </a:ext>
            </a:extLst>
          </p:cNvPr>
          <p:cNvSpPr/>
          <p:nvPr/>
        </p:nvSpPr>
        <p:spPr>
          <a:xfrm>
            <a:off x="4226638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F8EC2413-7517-C27C-0062-72705BF1DCFA}"/>
              </a:ext>
            </a:extLst>
          </p:cNvPr>
          <p:cNvSpPr/>
          <p:nvPr/>
        </p:nvSpPr>
        <p:spPr>
          <a:xfrm>
            <a:off x="4045724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AB6DDBFC-EDEE-2256-B1B2-F5B918EE37B6}"/>
              </a:ext>
            </a:extLst>
          </p:cNvPr>
          <p:cNvSpPr/>
          <p:nvPr/>
        </p:nvSpPr>
        <p:spPr>
          <a:xfrm>
            <a:off x="3842090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342527B-5C90-59B8-A230-7AFAF26449A9}"/>
              </a:ext>
            </a:extLst>
          </p:cNvPr>
          <p:cNvSpPr/>
          <p:nvPr/>
        </p:nvSpPr>
        <p:spPr>
          <a:xfrm>
            <a:off x="3644646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BFFE2F88-D7AB-1070-75D7-5F8116B4658D}"/>
              </a:ext>
            </a:extLst>
          </p:cNvPr>
          <p:cNvSpPr/>
          <p:nvPr/>
        </p:nvSpPr>
        <p:spPr>
          <a:xfrm>
            <a:off x="3447202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6455F4BF-C0FC-202E-A52B-0723285BA32C}"/>
              </a:ext>
            </a:extLst>
          </p:cNvPr>
          <p:cNvSpPr/>
          <p:nvPr/>
        </p:nvSpPr>
        <p:spPr>
          <a:xfrm>
            <a:off x="2882862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2FBBEAEB-65C9-F58B-DCA3-D75DAF865B61}"/>
              </a:ext>
            </a:extLst>
          </p:cNvPr>
          <p:cNvSpPr/>
          <p:nvPr/>
        </p:nvSpPr>
        <p:spPr>
          <a:xfrm>
            <a:off x="2701948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89C720-1A03-2A26-C69E-E7C01C1A04CE}"/>
              </a:ext>
            </a:extLst>
          </p:cNvPr>
          <p:cNvSpPr/>
          <p:nvPr/>
        </p:nvSpPr>
        <p:spPr>
          <a:xfrm>
            <a:off x="2498314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BC0A78B-8C9F-96CB-19EE-8997A01C89BE}"/>
              </a:ext>
            </a:extLst>
          </p:cNvPr>
          <p:cNvSpPr/>
          <p:nvPr/>
        </p:nvSpPr>
        <p:spPr>
          <a:xfrm>
            <a:off x="2300870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2555FD03-35E8-C876-2094-E621A4303AD6}"/>
              </a:ext>
            </a:extLst>
          </p:cNvPr>
          <p:cNvSpPr/>
          <p:nvPr/>
        </p:nvSpPr>
        <p:spPr>
          <a:xfrm>
            <a:off x="2103426" y="4519427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3EF7DBA2-5B1C-4B27-24B7-B93D25B4A144}"/>
              </a:ext>
            </a:extLst>
          </p:cNvPr>
          <p:cNvSpPr/>
          <p:nvPr/>
        </p:nvSpPr>
        <p:spPr>
          <a:xfrm>
            <a:off x="2880344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417C5D99-9EC6-2357-8C68-F4DDD0403921}"/>
              </a:ext>
            </a:extLst>
          </p:cNvPr>
          <p:cNvSpPr/>
          <p:nvPr/>
        </p:nvSpPr>
        <p:spPr>
          <a:xfrm>
            <a:off x="2699430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565339FF-58A6-0589-73D3-F063DF1F4646}"/>
              </a:ext>
            </a:extLst>
          </p:cNvPr>
          <p:cNvSpPr/>
          <p:nvPr/>
        </p:nvSpPr>
        <p:spPr>
          <a:xfrm>
            <a:off x="2495796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12D3E0D5-6A59-5BE4-8BAC-34491D5B959A}"/>
              </a:ext>
            </a:extLst>
          </p:cNvPr>
          <p:cNvSpPr/>
          <p:nvPr/>
        </p:nvSpPr>
        <p:spPr>
          <a:xfrm>
            <a:off x="2298352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237F9A62-C504-6911-8F0F-C7A90D5ABD4C}"/>
              </a:ext>
            </a:extLst>
          </p:cNvPr>
          <p:cNvSpPr/>
          <p:nvPr/>
        </p:nvSpPr>
        <p:spPr>
          <a:xfrm>
            <a:off x="2100908" y="4643252"/>
            <a:ext cx="95002" cy="848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09EB5735-147A-8C29-2777-81A86197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0" y="1354961"/>
            <a:ext cx="563386" cy="704232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8A824516-C582-6AB5-7722-6CB40A922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51" y="1555272"/>
            <a:ext cx="563386" cy="7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안준섭</dc:creator>
  <cp:lastModifiedBy>안준섭</cp:lastModifiedBy>
  <cp:revision>2</cp:revision>
  <dcterms:created xsi:type="dcterms:W3CDTF">2023-06-08T03:42:16Z</dcterms:created>
  <dcterms:modified xsi:type="dcterms:W3CDTF">2023-06-08T05:51:32Z</dcterms:modified>
</cp:coreProperties>
</file>