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de-DE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96614-84A8-5019-E58F-C21471E429FD}"/>
              </a:ext>
            </a:extLst>
          </p:cNvPr>
          <p:cNvSpPr txBox="1"/>
          <p:nvPr/>
        </p:nvSpPr>
        <p:spPr>
          <a:xfrm>
            <a:off x="3193774" y="122373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8000" dirty="0">
                <a:solidFill>
                  <a:schemeClr val="bg1"/>
                </a:solidFill>
              </a:rPr>
              <a:t>云嘉然</a:t>
            </a:r>
            <a:endParaRPr lang="de-DE" sz="8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4CC33F-AABF-1134-D4DE-125D89F0740D}"/>
              </a:ext>
            </a:extLst>
          </p:cNvPr>
          <p:cNvSpPr txBox="1"/>
          <p:nvPr/>
        </p:nvSpPr>
        <p:spPr>
          <a:xfrm>
            <a:off x="5903844" y="2604050"/>
            <a:ext cx="291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2400" dirty="0">
                <a:solidFill>
                  <a:schemeClr val="bg1"/>
                </a:solidFill>
              </a:rPr>
              <a:t>一款没什么用的</a:t>
            </a:r>
            <a:r>
              <a:rPr lang="de-DE" altLang="zh-CN" sz="2400" dirty="0">
                <a:solidFill>
                  <a:schemeClr val="bg1"/>
                </a:solidFill>
              </a:rPr>
              <a:t>bot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D63C33-4704-D259-D4FB-54227EC9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76" y="3065715"/>
            <a:ext cx="2545568" cy="24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96614-84A8-5019-E58F-C21471E429FD}"/>
              </a:ext>
            </a:extLst>
          </p:cNvPr>
          <p:cNvSpPr txBox="1"/>
          <p:nvPr/>
        </p:nvSpPr>
        <p:spPr>
          <a:xfrm>
            <a:off x="689113" y="41081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6000" dirty="0">
                <a:solidFill>
                  <a:schemeClr val="bg1"/>
                </a:solidFill>
              </a:rPr>
              <a:t>云嘉然</a:t>
            </a:r>
            <a:endParaRPr lang="de-DE" sz="6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54714D-1605-36E0-3A0D-A926FC3E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775" y="233489"/>
            <a:ext cx="2168321" cy="20683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6EC577-DBBE-3655-0C10-A19CC4F28911}"/>
              </a:ext>
            </a:extLst>
          </p:cNvPr>
          <p:cNvSpPr txBox="1"/>
          <p:nvPr/>
        </p:nvSpPr>
        <p:spPr>
          <a:xfrm>
            <a:off x="781879" y="2531164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2400" dirty="0"/>
              <a:t>基于</a:t>
            </a:r>
            <a:r>
              <a:rPr lang="de-DE" altLang="zh-CN" sz="2400" dirty="0"/>
              <a:t>nonebot2 </a:t>
            </a:r>
            <a:r>
              <a:rPr lang="de-DE" altLang="zh-CN" sz="2400" dirty="0" err="1"/>
              <a:t>CQhttp</a:t>
            </a:r>
            <a:r>
              <a:rPr lang="de-DE" altLang="zh-CN" sz="2400" dirty="0"/>
              <a:t> </a:t>
            </a:r>
            <a:r>
              <a:rPr lang="zh-CN" altLang="de-DE" sz="2400" dirty="0"/>
              <a:t>二次开发</a:t>
            </a:r>
            <a:endParaRPr lang="de-DE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6CA53-CE6E-DA5B-5B87-150B0D63878C}"/>
              </a:ext>
            </a:extLst>
          </p:cNvPr>
          <p:cNvSpPr txBox="1"/>
          <p:nvPr/>
        </p:nvSpPr>
        <p:spPr>
          <a:xfrm>
            <a:off x="781879" y="3131690"/>
            <a:ext cx="36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2400" dirty="0"/>
              <a:t>上手容易 精通困难</a:t>
            </a:r>
            <a:endParaRPr lang="de-DE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461770-713E-4CB9-509E-59D21F7AF98B}"/>
              </a:ext>
            </a:extLst>
          </p:cNvPr>
          <p:cNvSpPr txBox="1"/>
          <p:nvPr/>
        </p:nvSpPr>
        <p:spPr>
          <a:xfrm>
            <a:off x="947530" y="381000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3600" dirty="0"/>
              <a:t>具有丰富  的功能</a:t>
            </a:r>
            <a:endParaRPr lang="de-DE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97E792-6124-7E86-926B-127306F89C8F}"/>
              </a:ext>
            </a:extLst>
          </p:cNvPr>
          <p:cNvSpPr txBox="1"/>
          <p:nvPr/>
        </p:nvSpPr>
        <p:spPr>
          <a:xfrm>
            <a:off x="2617305" y="432552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1050" dirty="0"/>
              <a:t>又没什么用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22365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E5D1A2-F47C-5F27-C649-6C539AADEBCF}"/>
              </a:ext>
            </a:extLst>
          </p:cNvPr>
          <p:cNvSpPr txBox="1"/>
          <p:nvPr/>
        </p:nvSpPr>
        <p:spPr>
          <a:xfrm>
            <a:off x="761999" y="6957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3600" dirty="0"/>
              <a:t>项目架构</a:t>
            </a:r>
            <a:endParaRPr lang="de-DE" sz="36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1F07EE-2B1D-B12B-3D8C-793134865831}"/>
              </a:ext>
            </a:extLst>
          </p:cNvPr>
          <p:cNvSpPr/>
          <p:nvPr/>
        </p:nvSpPr>
        <p:spPr>
          <a:xfrm>
            <a:off x="3438938" y="2362200"/>
            <a:ext cx="3942522" cy="2133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FBD2B-C96F-0953-974B-5C34E74EA84D}"/>
              </a:ext>
            </a:extLst>
          </p:cNvPr>
          <p:cNvSpPr txBox="1"/>
          <p:nvPr/>
        </p:nvSpPr>
        <p:spPr>
          <a:xfrm>
            <a:off x="3592399" y="2580866"/>
            <a:ext cx="149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3200" dirty="0"/>
              <a:t>云嘉然</a:t>
            </a:r>
            <a:endParaRPr lang="de-DE" sz="3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093333-86BE-A50D-D077-F4EA43EC2924}"/>
              </a:ext>
            </a:extLst>
          </p:cNvPr>
          <p:cNvCxnSpPr>
            <a:cxnSpLocks/>
          </p:cNvCxnSpPr>
          <p:nvPr/>
        </p:nvCxnSpPr>
        <p:spPr>
          <a:xfrm flipV="1">
            <a:off x="7308574" y="1855304"/>
            <a:ext cx="967409" cy="576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5F5AB5-6C73-4D34-83C7-16B1E261D221}"/>
              </a:ext>
            </a:extLst>
          </p:cNvPr>
          <p:cNvCxnSpPr/>
          <p:nvPr/>
        </p:nvCxnSpPr>
        <p:spPr>
          <a:xfrm>
            <a:off x="7381460" y="3664226"/>
            <a:ext cx="1212575" cy="53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0E274C6-7411-8848-3D29-57461B06E576}"/>
              </a:ext>
            </a:extLst>
          </p:cNvPr>
          <p:cNvCxnSpPr/>
          <p:nvPr/>
        </p:nvCxnSpPr>
        <p:spPr>
          <a:xfrm>
            <a:off x="5645426" y="4495800"/>
            <a:ext cx="0" cy="1007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3C90BB1-F7C1-3C75-8937-70AA63B30F97}"/>
              </a:ext>
            </a:extLst>
          </p:cNvPr>
          <p:cNvCxnSpPr/>
          <p:nvPr/>
        </p:nvCxnSpPr>
        <p:spPr>
          <a:xfrm>
            <a:off x="4234070" y="1342071"/>
            <a:ext cx="530087" cy="1089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582044E-8F15-F374-3218-1D5893CB6D38}"/>
              </a:ext>
            </a:extLst>
          </p:cNvPr>
          <p:cNvCxnSpPr/>
          <p:nvPr/>
        </p:nvCxnSpPr>
        <p:spPr>
          <a:xfrm>
            <a:off x="2133600" y="3067878"/>
            <a:ext cx="1305338" cy="6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8C45D4-A203-D719-ACD2-8FAA34C4E507}"/>
              </a:ext>
            </a:extLst>
          </p:cNvPr>
          <p:cNvCxnSpPr/>
          <p:nvPr/>
        </p:nvCxnSpPr>
        <p:spPr>
          <a:xfrm flipV="1">
            <a:off x="2445026" y="4194313"/>
            <a:ext cx="993912" cy="56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B20817-7A69-9510-4D13-AC900F5BEFCF}"/>
              </a:ext>
            </a:extLst>
          </p:cNvPr>
          <p:cNvSpPr txBox="1"/>
          <p:nvPr/>
        </p:nvSpPr>
        <p:spPr>
          <a:xfrm>
            <a:off x="8216348" y="1553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dirty="0"/>
              <a:t>插件</a:t>
            </a:r>
            <a:endParaRPr lang="de-DE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5156C5-35B7-DF30-B6F8-589AD11FC099}"/>
              </a:ext>
            </a:extLst>
          </p:cNvPr>
          <p:cNvSpPr txBox="1"/>
          <p:nvPr/>
        </p:nvSpPr>
        <p:spPr>
          <a:xfrm>
            <a:off x="8539513" y="4009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de-DE" dirty="0"/>
              <a:t>插件</a:t>
            </a:r>
            <a:endParaRPr lang="de-DE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5C755F-86BE-9416-71DB-5C8298AC6DBB}"/>
              </a:ext>
            </a:extLst>
          </p:cNvPr>
          <p:cNvSpPr txBox="1"/>
          <p:nvPr/>
        </p:nvSpPr>
        <p:spPr>
          <a:xfrm>
            <a:off x="5350565" y="5502965"/>
            <a:ext cx="731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de-DE" dirty="0"/>
              <a:t>插件</a:t>
            </a:r>
            <a:endParaRPr lang="de-DE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FB74FD-9866-2482-6BEC-E7D410500AD9}"/>
              </a:ext>
            </a:extLst>
          </p:cNvPr>
          <p:cNvSpPr txBox="1"/>
          <p:nvPr/>
        </p:nvSpPr>
        <p:spPr>
          <a:xfrm>
            <a:off x="2133600" y="4723585"/>
            <a:ext cx="731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de-DE" dirty="0"/>
              <a:t>插件</a:t>
            </a:r>
            <a:endParaRPr lang="de-DE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9205A6-0D57-F3FC-4C0C-55ACF3C70416}"/>
              </a:ext>
            </a:extLst>
          </p:cNvPr>
          <p:cNvSpPr txBox="1"/>
          <p:nvPr/>
        </p:nvSpPr>
        <p:spPr>
          <a:xfrm>
            <a:off x="3903133" y="1036670"/>
            <a:ext cx="731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de-DE" dirty="0"/>
              <a:t>插件</a:t>
            </a:r>
            <a:endParaRPr lang="de-DE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A49F81-A1C9-9F87-D005-00AF51D44F98}"/>
              </a:ext>
            </a:extLst>
          </p:cNvPr>
          <p:cNvSpPr txBox="1"/>
          <p:nvPr/>
        </p:nvSpPr>
        <p:spPr>
          <a:xfrm>
            <a:off x="1566106" y="2873254"/>
            <a:ext cx="731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de-DE" dirty="0"/>
              <a:t>插件</a:t>
            </a:r>
            <a:endParaRPr lang="de-DE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0D876E9-B1E7-13C9-2EA1-D24757CC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75" y="2507612"/>
            <a:ext cx="2045670" cy="19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3C77CF-1E10-62CC-E9B4-E183FBA4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02" y="294275"/>
            <a:ext cx="2545568" cy="24281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4AEEB82-E717-00D8-4131-A0F001B365EC}"/>
              </a:ext>
            </a:extLst>
          </p:cNvPr>
          <p:cNvSpPr txBox="1"/>
          <p:nvPr/>
        </p:nvSpPr>
        <p:spPr>
          <a:xfrm>
            <a:off x="649356" y="86801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3600" dirty="0"/>
              <a:t>数据库查询的功能</a:t>
            </a:r>
            <a:endParaRPr lang="de-DE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01A71-C184-20DC-DC2F-E9D36458C599}"/>
              </a:ext>
            </a:extLst>
          </p:cNvPr>
          <p:cNvSpPr/>
          <p:nvPr/>
        </p:nvSpPr>
        <p:spPr>
          <a:xfrm>
            <a:off x="1080053" y="2915478"/>
            <a:ext cx="2604052" cy="23721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875DAF-0E13-CB15-F4A1-22923FA51FC8}"/>
              </a:ext>
            </a:extLst>
          </p:cNvPr>
          <p:cNvSpPr/>
          <p:nvPr/>
        </p:nvSpPr>
        <p:spPr>
          <a:xfrm>
            <a:off x="5499652" y="3863009"/>
            <a:ext cx="1417983" cy="1424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E64F1F3-C399-1459-EC3C-A7B765A31855}"/>
              </a:ext>
            </a:extLst>
          </p:cNvPr>
          <p:cNvSpPr/>
          <p:nvPr/>
        </p:nvSpPr>
        <p:spPr>
          <a:xfrm>
            <a:off x="8222974" y="2915478"/>
            <a:ext cx="1563756" cy="12788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570501-4FDA-25C5-FE13-E6AA3D36D084}"/>
              </a:ext>
            </a:extLst>
          </p:cNvPr>
          <p:cNvSpPr/>
          <p:nvPr/>
        </p:nvSpPr>
        <p:spPr>
          <a:xfrm>
            <a:off x="10217426" y="4784034"/>
            <a:ext cx="1192696" cy="100716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6F000B-DC3A-9405-9C29-20818ADBEDFC}"/>
              </a:ext>
            </a:extLst>
          </p:cNvPr>
          <p:cNvSpPr txBox="1"/>
          <p:nvPr/>
        </p:nvSpPr>
        <p:spPr>
          <a:xfrm>
            <a:off x="1245705" y="5421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dirty="0"/>
              <a:t>客户端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E29BD6-44FF-5435-B673-A5860016F9E3}"/>
              </a:ext>
            </a:extLst>
          </p:cNvPr>
          <p:cNvSpPr txBox="1"/>
          <p:nvPr/>
        </p:nvSpPr>
        <p:spPr>
          <a:xfrm>
            <a:off x="5698434" y="5480637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/>
              <a:t>go-cq</a:t>
            </a:r>
            <a:endParaRPr lang="de-DE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4FCBB3-DD5E-06FC-0459-3943FE91E2E0}"/>
              </a:ext>
            </a:extLst>
          </p:cNvPr>
          <p:cNvSpPr txBox="1"/>
          <p:nvPr/>
        </p:nvSpPr>
        <p:spPr>
          <a:xfrm>
            <a:off x="8653670" y="4333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dirty="0"/>
              <a:t>云嘉然</a:t>
            </a:r>
            <a:endParaRPr lang="de-DE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F50AF4-4720-228D-C73E-6F4FE091AF9A}"/>
              </a:ext>
            </a:extLst>
          </p:cNvPr>
          <p:cNvSpPr txBox="1"/>
          <p:nvPr/>
        </p:nvSpPr>
        <p:spPr>
          <a:xfrm>
            <a:off x="10502348" y="5943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dirty="0"/>
              <a:t>数据库</a:t>
            </a:r>
            <a:endParaRPr lang="de-DE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FA70D1-BBA4-0D06-7AAE-F739704AD483}"/>
              </a:ext>
            </a:extLst>
          </p:cNvPr>
          <p:cNvCxnSpPr>
            <a:cxnSpLocks/>
          </p:cNvCxnSpPr>
          <p:nvPr/>
        </p:nvCxnSpPr>
        <p:spPr>
          <a:xfrm>
            <a:off x="3776870" y="4028660"/>
            <a:ext cx="164327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9E53C3-269B-D28B-A7D1-BF0654FCCB08}"/>
              </a:ext>
            </a:extLst>
          </p:cNvPr>
          <p:cNvCxnSpPr>
            <a:cxnSpLocks/>
          </p:cNvCxnSpPr>
          <p:nvPr/>
        </p:nvCxnSpPr>
        <p:spPr>
          <a:xfrm flipV="1">
            <a:off x="6748670" y="3669989"/>
            <a:ext cx="1474304" cy="35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1F95C6-77C3-384D-118E-169D6237307D}"/>
              </a:ext>
            </a:extLst>
          </p:cNvPr>
          <p:cNvCxnSpPr>
            <a:cxnSpLocks/>
          </p:cNvCxnSpPr>
          <p:nvPr/>
        </p:nvCxnSpPr>
        <p:spPr>
          <a:xfrm>
            <a:off x="9213573" y="4041912"/>
            <a:ext cx="1454427" cy="92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53CFAD-D78F-BA45-A2FC-E4D8BB76C631}"/>
              </a:ext>
            </a:extLst>
          </p:cNvPr>
          <p:cNvCxnSpPr>
            <a:cxnSpLocks/>
          </p:cNvCxnSpPr>
          <p:nvPr/>
        </p:nvCxnSpPr>
        <p:spPr>
          <a:xfrm flipH="1" flipV="1">
            <a:off x="3372678" y="4702793"/>
            <a:ext cx="2140227" cy="1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7BA5B6-A0A8-F387-8542-FD16393818C1}"/>
              </a:ext>
            </a:extLst>
          </p:cNvPr>
          <p:cNvCxnSpPr>
            <a:cxnSpLocks/>
          </p:cNvCxnSpPr>
          <p:nvPr/>
        </p:nvCxnSpPr>
        <p:spPr>
          <a:xfrm flipH="1">
            <a:off x="6917635" y="4041912"/>
            <a:ext cx="1474304" cy="74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1429AC-7310-0385-5FE9-1AA989102BE5}"/>
              </a:ext>
            </a:extLst>
          </p:cNvPr>
          <p:cNvCxnSpPr>
            <a:cxnSpLocks/>
            <a:stCxn id="8" idx="2"/>
            <a:endCxn id="7" idx="4"/>
          </p:cNvCxnSpPr>
          <p:nvPr/>
        </p:nvCxnSpPr>
        <p:spPr>
          <a:xfrm flipH="1" flipV="1">
            <a:off x="9004852" y="4194312"/>
            <a:ext cx="1212574" cy="109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2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96614-84A8-5019-E58F-C21471E429FD}"/>
              </a:ext>
            </a:extLst>
          </p:cNvPr>
          <p:cNvSpPr txBox="1"/>
          <p:nvPr/>
        </p:nvSpPr>
        <p:spPr>
          <a:xfrm>
            <a:off x="430696" y="7156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4000" dirty="0"/>
              <a:t>上云功能</a:t>
            </a:r>
            <a:endParaRPr lang="de-DE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47EF17-DAA4-728B-A56A-B90E3D07897B}"/>
              </a:ext>
            </a:extLst>
          </p:cNvPr>
          <p:cNvSpPr txBox="1"/>
          <p:nvPr/>
        </p:nvSpPr>
        <p:spPr>
          <a:xfrm>
            <a:off x="655829" y="1625362"/>
            <a:ext cx="32360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3200" dirty="0"/>
              <a:t>云代码</a:t>
            </a:r>
            <a:endParaRPr lang="de-DE" altLang="zh-CN" sz="3200" dirty="0"/>
          </a:p>
          <a:p>
            <a:r>
              <a:rPr lang="de-DE" altLang="zh-CN" sz="3200" dirty="0"/>
              <a:t>Code-server </a:t>
            </a:r>
            <a:r>
              <a:rPr lang="zh-CN" altLang="de-DE" sz="3200" dirty="0"/>
              <a:t>管理</a:t>
            </a:r>
            <a:endParaRPr lang="de-DE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DCE60-CA83-2F0E-9CF9-FC776DB0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36" y="274397"/>
            <a:ext cx="2545568" cy="24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8638B3-7070-F342-5570-C0091AB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55" y="281023"/>
            <a:ext cx="2545568" cy="24281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41079A-F951-D2E4-5231-63831E531D02}"/>
              </a:ext>
            </a:extLst>
          </p:cNvPr>
          <p:cNvSpPr txBox="1"/>
          <p:nvPr/>
        </p:nvSpPr>
        <p:spPr>
          <a:xfrm>
            <a:off x="630141" y="775252"/>
            <a:ext cx="314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800" dirty="0" err="1"/>
              <a:t>Roles</a:t>
            </a:r>
            <a:r>
              <a:rPr lang="de-DE" altLang="zh-CN" sz="2800" dirty="0"/>
              <a:t> RAM </a:t>
            </a:r>
            <a:r>
              <a:rPr lang="zh-CN" altLang="de-DE" sz="2800" dirty="0"/>
              <a:t>管理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763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96614-84A8-5019-E58F-C21471E429FD}"/>
              </a:ext>
            </a:extLst>
          </p:cNvPr>
          <p:cNvSpPr txBox="1"/>
          <p:nvPr/>
        </p:nvSpPr>
        <p:spPr>
          <a:xfrm>
            <a:off x="708838" y="702366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4000" dirty="0"/>
              <a:t>奇奇怪怪的功能介绍</a:t>
            </a:r>
            <a:endParaRPr lang="de-DE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47EF17-DAA4-728B-A56A-B90E3D07897B}"/>
              </a:ext>
            </a:extLst>
          </p:cNvPr>
          <p:cNvSpPr txBox="1"/>
          <p:nvPr/>
        </p:nvSpPr>
        <p:spPr>
          <a:xfrm>
            <a:off x="708838" y="1625362"/>
            <a:ext cx="22365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3200" dirty="0"/>
              <a:t>设图</a:t>
            </a:r>
            <a:endParaRPr lang="de-DE" altLang="zh-CN" sz="3200" dirty="0"/>
          </a:p>
          <a:p>
            <a:r>
              <a:rPr lang="zh-CN" altLang="de-DE" sz="3200" dirty="0"/>
              <a:t>摸鱼</a:t>
            </a:r>
            <a:endParaRPr lang="de-DE" altLang="zh-CN" sz="3200" dirty="0"/>
          </a:p>
          <a:p>
            <a:r>
              <a:rPr lang="de-DE" altLang="zh-CN" sz="3200" dirty="0"/>
              <a:t>OP</a:t>
            </a:r>
          </a:p>
          <a:p>
            <a:r>
              <a:rPr lang="zh-CN" altLang="de-DE" sz="3200" dirty="0"/>
              <a:t>天气</a:t>
            </a:r>
            <a:endParaRPr lang="de-DE" altLang="zh-CN" sz="3200" dirty="0"/>
          </a:p>
          <a:p>
            <a:r>
              <a:rPr lang="de-DE" altLang="zh-CN" sz="3200" dirty="0" err="1"/>
              <a:t>DianaGo</a:t>
            </a:r>
            <a:endParaRPr lang="de-DE" altLang="zh-CN" sz="3200" dirty="0"/>
          </a:p>
          <a:p>
            <a:r>
              <a:rPr lang="zh-CN" altLang="de-DE" sz="3200" dirty="0"/>
              <a:t>翻译</a:t>
            </a:r>
            <a:endParaRPr lang="de-DE" altLang="zh-CN" sz="3200" dirty="0"/>
          </a:p>
          <a:p>
            <a:r>
              <a:rPr lang="de-DE" altLang="zh-CN" sz="3200" dirty="0" err="1"/>
              <a:t>dd</a:t>
            </a:r>
            <a:r>
              <a:rPr lang="de-DE" altLang="zh-CN" sz="3200" dirty="0"/>
              <a:t> bot</a:t>
            </a:r>
          </a:p>
          <a:p>
            <a:r>
              <a:rPr lang="zh-CN" altLang="de-DE" sz="3200" dirty="0"/>
              <a:t>发病小文章</a:t>
            </a:r>
            <a:endParaRPr lang="de-DE" altLang="zh-CN" sz="3200" dirty="0"/>
          </a:p>
          <a:p>
            <a:r>
              <a:rPr lang="zh-CN" altLang="de-DE" sz="3200" dirty="0"/>
              <a:t>晚安</a:t>
            </a:r>
            <a:endParaRPr lang="de-DE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DCE60-CA83-2F0E-9CF9-FC776DB0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36" y="274397"/>
            <a:ext cx="2545568" cy="24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607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0</TotalTime>
  <Words>78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tian</dc:creator>
  <cp:lastModifiedBy>teng tian</cp:lastModifiedBy>
  <cp:revision>3</cp:revision>
  <dcterms:created xsi:type="dcterms:W3CDTF">2022-06-07T07:48:16Z</dcterms:created>
  <dcterms:modified xsi:type="dcterms:W3CDTF">2022-06-09T05:23:56Z</dcterms:modified>
</cp:coreProperties>
</file>