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03C472E-49C8-4452-A959-55131EEB1188}" type="datetimeFigureOut">
              <a:rPr lang="id-ID" smtClean="0"/>
              <a:t>19/10/2014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E0612FE-A9C1-4CD0-9B89-A7AD6BD01487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APLIKASI PENJUALAN KAMERA DIGITAL BERBASIS WEB</a:t>
            </a:r>
            <a:br>
              <a:rPr lang="id-ID" b="1" dirty="0"/>
            </a:br>
            <a:endParaRPr lang="id-ID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>
                <a:effectLst/>
              </a:rPr>
              <a:t>1127050067  Herry Effendy</a:t>
            </a:r>
            <a:endParaRPr lang="id-ID" b="1" dirty="0">
              <a:effectLst/>
            </a:endParaRPr>
          </a:p>
          <a:p>
            <a:r>
              <a:rPr lang="id-ID" dirty="0">
                <a:effectLst/>
              </a:rPr>
              <a:t>1127050129 Ridwan Abdul Hakim</a:t>
            </a:r>
            <a:endParaRPr lang="id-ID" b="1" dirty="0">
              <a:effectLst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36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2708920"/>
            <a:ext cx="7543800" cy="914400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9921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" y="0"/>
            <a:ext cx="7543800" cy="9144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GB" b="1" i="1" dirty="0" err="1"/>
              <a:t>Deskripsi</a:t>
            </a:r>
            <a:r>
              <a:rPr lang="en-GB" b="1" i="1" dirty="0"/>
              <a:t> </a:t>
            </a:r>
            <a:r>
              <a:rPr lang="en-GB" b="1" i="1" dirty="0" err="1"/>
              <a:t>Umum</a:t>
            </a:r>
            <a:r>
              <a:rPr lang="en-GB" b="1" i="1" dirty="0"/>
              <a:t> </a:t>
            </a:r>
            <a:r>
              <a:rPr lang="en-GB" b="1" i="1" dirty="0" err="1"/>
              <a:t>Sistem</a:t>
            </a:r>
            <a:r>
              <a:rPr lang="en-GB" b="1" i="1" dirty="0"/>
              <a:t> </a:t>
            </a:r>
            <a:r>
              <a:rPr lang="id-ID" b="1" i="1" dirty="0"/>
              <a:t/>
            </a:r>
            <a:br>
              <a:rPr lang="id-ID" b="1" i="1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" y="1700808"/>
            <a:ext cx="4406320" cy="316835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Aplikasi ini langsung memuat beberapa user, yaitu Calon Member, Member, Petugas, Admin, dan </a:t>
            </a:r>
            <a:r>
              <a:rPr lang="id-ID" dirty="0" smtClean="0"/>
              <a:t>Manager</a:t>
            </a:r>
          </a:p>
          <a:p>
            <a:r>
              <a:rPr lang="id-ID" dirty="0"/>
              <a:t>Calon Member hanya mempunyai wewenang untuk membuka daftar kamera yang </a:t>
            </a:r>
            <a:r>
              <a:rPr lang="id-ID" dirty="0" smtClean="0"/>
              <a:t>disajikan</a:t>
            </a:r>
          </a:p>
          <a:p>
            <a:r>
              <a:rPr lang="id-ID" dirty="0"/>
              <a:t>Member Bisa Membuka daftar kamera yang disajikan serta bisa masuk ke halaman </a:t>
            </a:r>
            <a:r>
              <a:rPr lang="id-ID" dirty="0" smtClean="0"/>
              <a:t>pembayaran</a:t>
            </a:r>
          </a:p>
          <a:p>
            <a:r>
              <a:rPr lang="id-ID" dirty="0"/>
              <a:t>Petugas bisa membuka semua halaman keculai untuk menginputkan </a:t>
            </a:r>
            <a:r>
              <a:rPr lang="id-ID" dirty="0" smtClean="0"/>
              <a:t>petugas</a:t>
            </a:r>
          </a:p>
          <a:p>
            <a:r>
              <a:rPr lang="id-ID" dirty="0"/>
              <a:t>Admin mempunyai wewenang full akses dalam aplikasi ini, dan Manager bisa melihat laporan hasil penjualan kamera</a:t>
            </a:r>
          </a:p>
        </p:txBody>
      </p:sp>
    </p:spTree>
    <p:extLst>
      <p:ext uri="{BB962C8B-B14F-4D97-AF65-F5344CB8AC3E}">
        <p14:creationId xmlns:p14="http://schemas.microsoft.com/office/powerpoint/2010/main" val="24752835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402579"/>
              </p:ext>
            </p:extLst>
          </p:nvPr>
        </p:nvGraphicFramePr>
        <p:xfrm>
          <a:off x="251520" y="1412777"/>
          <a:ext cx="8496942" cy="4639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314"/>
                <a:gridCol w="2832314"/>
                <a:gridCol w="2832314"/>
              </a:tblGrid>
              <a:tr h="187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effectLst/>
                        </a:rPr>
                        <a:t>Kategori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r>
                        <a:rPr lang="en-GB" sz="1000" dirty="0" err="1">
                          <a:effectLst/>
                        </a:rPr>
                        <a:t>Pengguna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Tugas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Hak Akses ke aplikasi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5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Petugas 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Menginputkan data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Cek Pemberitahuan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Mencetak Laporan</a:t>
                      </a: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Beranda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Login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Menginputkan data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Daftar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Spesifikasi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Pembayaran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Laporan Penjualan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363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Member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 dirty="0">
                          <a:effectLst/>
                        </a:rPr>
                        <a:t>Memilih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 dirty="0">
                          <a:effectLst/>
                        </a:rPr>
                        <a:t>Melakukan Pembayaran</a:t>
                      </a: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Beranda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Login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Daftar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Spesifikasi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Pembayaran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1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Calon Member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Melakukan Pendaftaran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Beranda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Daftar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Spesifikasi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Halaman Pendaftaran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45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Admin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Menginput data Petugas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Menginput data Manager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Semua Halaman bisa di akses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363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Manager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>
                          <a:effectLst/>
                        </a:rPr>
                        <a:t>Melihat Laporan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 dirty="0">
                          <a:effectLst/>
                        </a:rPr>
                        <a:t>Halaman Beranda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 dirty="0">
                          <a:effectLst/>
                        </a:rPr>
                        <a:t>Halaman Login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 dirty="0">
                          <a:effectLst/>
                        </a:rPr>
                        <a:t>Halaman Daftar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 dirty="0">
                          <a:effectLst/>
                        </a:rPr>
                        <a:t>Halaman Spesifikasi Kamera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Times New Roman"/>
                        <a:buChar char="-"/>
                      </a:pPr>
                      <a:r>
                        <a:rPr lang="id-ID" sz="1000" dirty="0">
                          <a:effectLst/>
                        </a:rPr>
                        <a:t>Halaman Laporan Penjualan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543800" cy="9144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id-ID" b="1" i="1" dirty="0"/>
              <a:t>Karakteristik </a:t>
            </a:r>
            <a:r>
              <a:rPr lang="id-ID" b="1" i="1" dirty="0" smtClean="0"/>
              <a:t>Pengguna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2351855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196752"/>
            <a:ext cx="6096000" cy="3657599"/>
          </a:xfrm>
        </p:spPr>
        <p:txBody>
          <a:bodyPr>
            <a:normAutofit fontScale="92500" lnSpcReduction="10000"/>
          </a:bodyPr>
          <a:lstStyle/>
          <a:p>
            <a:pPr marL="228600" lvl="2"/>
            <a:r>
              <a:rPr lang="en-GB" b="1" dirty="0" err="1"/>
              <a:t>Antarmuka</a:t>
            </a:r>
            <a:r>
              <a:rPr lang="en-GB" b="1" dirty="0"/>
              <a:t> </a:t>
            </a:r>
            <a:r>
              <a:rPr lang="en-GB" b="1" dirty="0" err="1" smtClean="0"/>
              <a:t>pemakai</a:t>
            </a:r>
            <a:endParaRPr lang="id-ID" b="1" dirty="0" smtClean="0"/>
          </a:p>
          <a:p>
            <a:pPr marL="457200" lvl="3" indent="0">
              <a:buNone/>
            </a:pPr>
            <a:r>
              <a:rPr lang="en-GB" dirty="0" err="1"/>
              <a:t>Pemakai</a:t>
            </a:r>
            <a:r>
              <a:rPr lang="en-GB" dirty="0"/>
              <a:t> </a:t>
            </a:r>
            <a:r>
              <a:rPr lang="en-GB" dirty="0" err="1"/>
              <a:t>berinteraksi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 </a:t>
            </a:r>
            <a:r>
              <a:rPr lang="id-ID" dirty="0"/>
              <a:t>Aplikasi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antarmuka</a:t>
            </a:r>
            <a:r>
              <a:rPr lang="en-GB" dirty="0"/>
              <a:t> program. </a:t>
            </a:r>
            <a:r>
              <a:rPr lang="id-ID" dirty="0"/>
              <a:t>Aplikasi</a:t>
            </a:r>
            <a:r>
              <a:rPr lang="en-GB" dirty="0"/>
              <a:t>  </a:t>
            </a:r>
            <a:r>
              <a:rPr lang="en-GB" dirty="0" err="1"/>
              <a:t>menerima</a:t>
            </a:r>
            <a:r>
              <a:rPr lang="en-GB" dirty="0"/>
              <a:t> </a:t>
            </a:r>
            <a:r>
              <a:rPr lang="en-GB" dirty="0" err="1"/>
              <a:t>masukan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id-ID" dirty="0"/>
              <a:t>user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perintah</a:t>
            </a:r>
            <a:r>
              <a:rPr lang="en-GB" dirty="0"/>
              <a:t> yang </a:t>
            </a:r>
            <a:r>
              <a:rPr lang="en-GB" dirty="0" err="1"/>
              <a:t>diklik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tikusan</a:t>
            </a:r>
            <a:r>
              <a:rPr lang="en-GB" dirty="0"/>
              <a:t> ( mouse) </a:t>
            </a:r>
            <a:r>
              <a:rPr lang="en-GB" dirty="0" err="1"/>
              <a:t>atau</a:t>
            </a:r>
            <a:r>
              <a:rPr lang="en-GB" dirty="0"/>
              <a:t> yang </a:t>
            </a:r>
            <a:r>
              <a:rPr lang="en-GB" dirty="0" err="1"/>
              <a:t>diketikkan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papan</a:t>
            </a:r>
            <a:r>
              <a:rPr lang="en-GB" dirty="0"/>
              <a:t> </a:t>
            </a:r>
            <a:r>
              <a:rPr lang="en-GB" dirty="0" err="1"/>
              <a:t>kunci</a:t>
            </a:r>
            <a:r>
              <a:rPr lang="en-GB" dirty="0"/>
              <a:t> ( keyboard </a:t>
            </a:r>
            <a:r>
              <a:rPr lang="en-GB" dirty="0" smtClean="0"/>
              <a:t>)</a:t>
            </a:r>
            <a:r>
              <a:rPr lang="id-ID" dirty="0" smtClean="0"/>
              <a:t>.</a:t>
            </a:r>
          </a:p>
          <a:p>
            <a:pPr marL="457200" lvl="3" indent="0">
              <a:buNone/>
            </a:pPr>
            <a:r>
              <a:rPr lang="id-ID" dirty="0"/>
              <a:t>Apliksi</a:t>
            </a:r>
            <a:r>
              <a:rPr lang="en-GB" dirty="0"/>
              <a:t> </a:t>
            </a:r>
            <a:r>
              <a:rPr lang="en-GB" dirty="0" err="1"/>
              <a:t>memungkinkan</a:t>
            </a:r>
            <a:r>
              <a:rPr lang="en-GB" dirty="0"/>
              <a:t> </a:t>
            </a:r>
            <a:r>
              <a:rPr lang="id-ID" dirty="0"/>
              <a:t>user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melihat</a:t>
            </a:r>
            <a:r>
              <a:rPr lang="en-GB" dirty="0"/>
              <a:t> 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database </a:t>
            </a:r>
            <a:r>
              <a:rPr lang="id-ID" dirty="0" smtClean="0"/>
              <a:t>aplikasi.</a:t>
            </a:r>
          </a:p>
          <a:p>
            <a:pPr marL="342900" lvl="3" indent="-342900">
              <a:buFont typeface="Arial" pitchFamily="34" charset="0"/>
              <a:buChar char="•"/>
            </a:pPr>
            <a:r>
              <a:rPr lang="en-GB" b="1" dirty="0" err="1"/>
              <a:t>Antarmuka</a:t>
            </a:r>
            <a:r>
              <a:rPr lang="en-GB" b="1" dirty="0"/>
              <a:t> </a:t>
            </a:r>
            <a:r>
              <a:rPr lang="id-ID" b="1" dirty="0"/>
              <a:t>P</a:t>
            </a:r>
            <a:r>
              <a:rPr lang="en-GB" b="1" dirty="0" err="1"/>
              <a:t>erangkat</a:t>
            </a:r>
            <a:r>
              <a:rPr lang="en-GB" b="1" dirty="0"/>
              <a:t> </a:t>
            </a:r>
            <a:r>
              <a:rPr lang="id-ID" b="1" dirty="0"/>
              <a:t>K</a:t>
            </a:r>
            <a:r>
              <a:rPr lang="en-GB" b="1" dirty="0"/>
              <a:t>eras</a:t>
            </a:r>
            <a:endParaRPr lang="id-ID" b="1" dirty="0"/>
          </a:p>
          <a:p>
            <a:pPr marL="0" lvl="3" indent="0">
              <a:buNone/>
            </a:pPr>
            <a:r>
              <a:rPr lang="id-ID" dirty="0" smtClean="0"/>
              <a:t>       P</a:t>
            </a:r>
            <a:r>
              <a:rPr lang="en-GB" dirty="0" err="1" smtClean="0"/>
              <a:t>erangkat</a:t>
            </a:r>
            <a:r>
              <a:rPr lang="en-GB" dirty="0" smtClean="0"/>
              <a:t> </a:t>
            </a:r>
            <a:r>
              <a:rPr lang="en-GB" dirty="0" err="1"/>
              <a:t>keras</a:t>
            </a:r>
            <a:r>
              <a:rPr lang="en-GB" dirty="0"/>
              <a:t> yang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 </a:t>
            </a:r>
            <a:r>
              <a:rPr lang="id-ID" dirty="0"/>
              <a:t>Aplikasi</a:t>
            </a:r>
            <a:r>
              <a:rPr lang="en-GB" dirty="0"/>
              <a:t>  </a:t>
            </a:r>
            <a:r>
              <a:rPr lang="en-GB" dirty="0" err="1"/>
              <a:t>adalah</a:t>
            </a:r>
            <a:r>
              <a:rPr lang="en-GB" dirty="0"/>
              <a:t> : </a:t>
            </a:r>
            <a:endParaRPr lang="id-ID" dirty="0"/>
          </a:p>
          <a:p>
            <a:pPr marL="903288" lvl="3" indent="-342900">
              <a:buFont typeface="Wingdings" pitchFamily="2" charset="2"/>
              <a:buChar char="ü"/>
            </a:pPr>
            <a:r>
              <a:rPr lang="en-GB" sz="1900" dirty="0" smtClean="0"/>
              <a:t>PC </a:t>
            </a:r>
            <a:r>
              <a:rPr lang="en-GB" sz="1900" dirty="0"/>
              <a:t>INTEL PENTIUM Compatible </a:t>
            </a:r>
            <a:endParaRPr lang="id-ID" sz="1900" dirty="0" smtClean="0"/>
          </a:p>
          <a:p>
            <a:pPr marL="903288" lvl="3" indent="-342900">
              <a:buFont typeface="Wingdings" pitchFamily="2" charset="2"/>
              <a:buChar char="ü"/>
            </a:pPr>
            <a:r>
              <a:rPr lang="en-GB" sz="1900" dirty="0" err="1" smtClean="0"/>
              <a:t>Papan</a:t>
            </a:r>
            <a:r>
              <a:rPr lang="en-GB" sz="1900" dirty="0" smtClean="0"/>
              <a:t> </a:t>
            </a:r>
            <a:r>
              <a:rPr lang="en-GB" sz="1900" dirty="0" err="1"/>
              <a:t>kunci</a:t>
            </a:r>
            <a:r>
              <a:rPr lang="en-GB" sz="1900" dirty="0"/>
              <a:t> (keyboard ) </a:t>
            </a:r>
            <a:endParaRPr lang="id-ID" sz="1900" dirty="0"/>
          </a:p>
          <a:p>
            <a:pPr marL="903288" lvl="3" indent="-342900">
              <a:buFont typeface="Wingdings" pitchFamily="2" charset="2"/>
              <a:buChar char="ü"/>
            </a:pPr>
            <a:r>
              <a:rPr lang="en-GB" sz="1900" dirty="0" err="1" smtClean="0"/>
              <a:t>Tikusan</a:t>
            </a:r>
            <a:r>
              <a:rPr lang="en-GB" sz="1900" dirty="0" smtClean="0"/>
              <a:t> </a:t>
            </a:r>
            <a:r>
              <a:rPr lang="en-GB" sz="1900" dirty="0"/>
              <a:t>( </a:t>
            </a:r>
            <a:r>
              <a:rPr lang="en-GB" sz="1900" dirty="0" smtClean="0"/>
              <a:t>mouse)</a:t>
            </a:r>
            <a:endParaRPr lang="id-ID" sz="1900" dirty="0" smtClean="0"/>
          </a:p>
          <a:p>
            <a:pPr marL="903288" lvl="3" indent="-342900">
              <a:buFont typeface="Wingdings" pitchFamily="2" charset="2"/>
              <a:buChar char="ü"/>
            </a:pPr>
            <a:r>
              <a:rPr lang="en-GB" sz="1900" dirty="0" smtClean="0"/>
              <a:t>Printer </a:t>
            </a:r>
            <a:endParaRPr lang="id-ID" sz="1900" dirty="0"/>
          </a:p>
          <a:p>
            <a:pPr marL="457200" lvl="3" indent="0">
              <a:buNone/>
            </a:pPr>
            <a:endParaRPr lang="id-ID" b="1" dirty="0"/>
          </a:p>
          <a:p>
            <a:pPr marL="457200" lvl="3" indent="0">
              <a:buNone/>
            </a:pPr>
            <a:endParaRPr lang="id-ID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3" y="16941"/>
            <a:ext cx="7543800" cy="9144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GB" b="1" i="1" dirty="0" err="1"/>
              <a:t>Kebutuhan</a:t>
            </a:r>
            <a:r>
              <a:rPr lang="en-GB" b="1" i="1" dirty="0"/>
              <a:t> </a:t>
            </a:r>
            <a:r>
              <a:rPr lang="id-ID" b="1" i="1" dirty="0"/>
              <a:t>A</a:t>
            </a:r>
            <a:r>
              <a:rPr lang="en-GB" b="1" i="1" dirty="0" err="1"/>
              <a:t>ntarmuka</a:t>
            </a:r>
            <a:r>
              <a:rPr lang="en-GB" b="1" i="1" dirty="0"/>
              <a:t> </a:t>
            </a:r>
            <a:r>
              <a:rPr lang="id-ID" b="1" i="1" dirty="0"/>
              <a:t>E</a:t>
            </a:r>
            <a:r>
              <a:rPr lang="en-GB" b="1" i="1" dirty="0" err="1"/>
              <a:t>ksternal</a:t>
            </a:r>
            <a:r>
              <a:rPr lang="id-ID" b="1" i="1" dirty="0"/>
              <a:t/>
            </a:r>
            <a:br>
              <a:rPr lang="id-ID" b="1" i="1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260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960440"/>
          </a:xfrm>
        </p:spPr>
        <p:txBody>
          <a:bodyPr/>
          <a:lstStyle/>
          <a:p>
            <a:pPr marL="342900" lvl="2" indent="-342900"/>
            <a:endParaRPr lang="id-ID" b="1" dirty="0" smtClean="0"/>
          </a:p>
          <a:p>
            <a:pPr marL="342900" lvl="2" indent="-342900"/>
            <a:endParaRPr lang="id-ID" b="1" dirty="0"/>
          </a:p>
          <a:p>
            <a:pPr marL="285750" lvl="2" indent="-285750">
              <a:buFont typeface="Arial" pitchFamily="34" charset="0"/>
              <a:buChar char="•"/>
            </a:pPr>
            <a:r>
              <a:rPr lang="en-GB" b="1" dirty="0" err="1" smtClean="0"/>
              <a:t>Antarmuka</a:t>
            </a:r>
            <a:r>
              <a:rPr lang="en-GB" b="1" dirty="0" smtClean="0"/>
              <a:t> </a:t>
            </a:r>
            <a:r>
              <a:rPr lang="id-ID" b="1" dirty="0"/>
              <a:t>P</a:t>
            </a:r>
            <a:r>
              <a:rPr lang="en-GB" b="1" dirty="0" err="1"/>
              <a:t>erangkat</a:t>
            </a:r>
            <a:r>
              <a:rPr lang="en-GB" b="1" dirty="0"/>
              <a:t> </a:t>
            </a:r>
            <a:r>
              <a:rPr lang="id-ID" b="1" dirty="0"/>
              <a:t>L</a:t>
            </a:r>
            <a:r>
              <a:rPr lang="en-GB" b="1" dirty="0" err="1" smtClean="0"/>
              <a:t>unak</a:t>
            </a:r>
            <a:endParaRPr lang="id-ID" b="1" dirty="0" smtClean="0"/>
          </a:p>
          <a:p>
            <a:pPr marL="457200" lvl="3" indent="0">
              <a:buNone/>
            </a:pPr>
            <a:r>
              <a:rPr lang="id-ID" dirty="0"/>
              <a:t>program yang akan dibangun menggunakan bahasa JSP, </a:t>
            </a:r>
            <a:r>
              <a:rPr lang="id-ID" i="1" dirty="0"/>
              <a:t>DBMS </a:t>
            </a:r>
            <a:r>
              <a:rPr lang="id-ID" dirty="0"/>
              <a:t>MySQL dan akan berjalan pada Sistem Operasi </a:t>
            </a:r>
            <a:r>
              <a:rPr lang="en-US" dirty="0"/>
              <a:t>Windows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id-ID" dirty="0"/>
              <a:t> dan akan memakai browser </a:t>
            </a:r>
            <a:r>
              <a:rPr lang="en-US" dirty="0" smtClean="0"/>
              <a:t>computer</a:t>
            </a:r>
            <a:endParaRPr lang="id-ID" dirty="0" smtClean="0"/>
          </a:p>
          <a:p>
            <a:pPr marL="800100" lvl="3" indent="-342900"/>
            <a:endParaRPr lang="id-ID" dirty="0" smtClean="0"/>
          </a:p>
          <a:p>
            <a:pPr marL="357188" lvl="3" indent="-342900">
              <a:buFont typeface="Arial" pitchFamily="34" charset="0"/>
              <a:buChar char="•"/>
            </a:pPr>
            <a:r>
              <a:rPr lang="en-GB" sz="1800" b="1" dirty="0" err="1"/>
              <a:t>Antarmuka</a:t>
            </a:r>
            <a:r>
              <a:rPr lang="en-GB" sz="1800" b="1" dirty="0"/>
              <a:t> </a:t>
            </a:r>
            <a:r>
              <a:rPr lang="id-ID" sz="1800" b="1" dirty="0"/>
              <a:t>K</a:t>
            </a:r>
            <a:r>
              <a:rPr lang="en-GB" sz="1800" b="1" dirty="0" err="1" smtClean="0"/>
              <a:t>omunikasi</a:t>
            </a:r>
            <a:endParaRPr lang="id-ID" sz="1800" b="1" dirty="0" smtClean="0"/>
          </a:p>
          <a:p>
            <a:pPr marL="530225" lvl="3" indent="0">
              <a:buNone/>
            </a:pPr>
            <a:r>
              <a:rPr lang="id-ID" sz="1800" dirty="0" smtClean="0"/>
              <a:t>Sistem </a:t>
            </a:r>
            <a:r>
              <a:rPr lang="id-ID" sz="1800" dirty="0"/>
              <a:t>SSL-128 merupakan sistem </a:t>
            </a:r>
            <a:r>
              <a:rPr lang="en-US" sz="1800" dirty="0" err="1"/>
              <a:t>sertifikasi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id-ID" sz="1800" dirty="0" smtClean="0"/>
              <a:t>	</a:t>
            </a:r>
            <a:r>
              <a:rPr lang="en-US" sz="1800" dirty="0" smtClean="0"/>
              <a:t>internet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menjaga</a:t>
            </a:r>
            <a:r>
              <a:rPr lang="en-US" sz="1800" dirty="0"/>
              <a:t> 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bertransaksi</a:t>
            </a:r>
            <a:r>
              <a:rPr lang="en-US" sz="1800" dirty="0"/>
              <a:t>, system </a:t>
            </a:r>
            <a:r>
              <a:rPr lang="id-ID" sz="1800" dirty="0" smtClean="0"/>
              <a:t>	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mengenkripsi</a:t>
            </a:r>
            <a:r>
              <a:rPr lang="en-US" sz="1800" dirty="0"/>
              <a:t> data </a:t>
            </a:r>
            <a:r>
              <a:rPr lang="en-US" sz="1800" dirty="0" err="1"/>
              <a:t>taransaksi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endParaRPr lang="id-ID" sz="1800" dirty="0"/>
          </a:p>
          <a:p>
            <a:pPr marL="357188" lvl="3" indent="-342900">
              <a:buFont typeface="Arial" pitchFamily="34" charset="0"/>
              <a:buChar char="•"/>
            </a:pPr>
            <a:endParaRPr lang="id-ID" sz="1800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558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665862"/>
              </p:ext>
            </p:extLst>
          </p:nvPr>
        </p:nvGraphicFramePr>
        <p:xfrm>
          <a:off x="539552" y="1124744"/>
          <a:ext cx="7848872" cy="5544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730"/>
                <a:gridCol w="2650531"/>
                <a:gridCol w="4152611"/>
              </a:tblGrid>
              <a:tr h="3696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ID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Kebutuhan 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Penjelasan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9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SKPL-F-01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mengelola data member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Sistem mampu mendata setiap member yang melakukan pendaftaran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9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SKPL-F-02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mengelola data kamera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mengelola data yang akan di sajikan di web 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9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SKPL-F-03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mengelola data petugas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mendata setiap petugas yang ada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9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SKPL-F-04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mengelola data admin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mendata setiap admin yang ada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9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SKPL-F-05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mengelola data manager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mendata setiap manager yang ada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9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SKPL-F-06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menyimpan data pembelian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mendata dari setiap pembelian kamera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39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SKPL-F-07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mampu mencetak laporan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Sistem mampu mencetak laporan hasil penjualan kamera digital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543800" cy="9144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id-ID" b="1" i="1" dirty="0"/>
              <a:t>Kebutuhan Fungsional</a:t>
            </a:r>
            <a:br>
              <a:rPr lang="id-ID" b="1" i="1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452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89948"/>
              </p:ext>
            </p:extLst>
          </p:nvPr>
        </p:nvGraphicFramePr>
        <p:xfrm>
          <a:off x="251520" y="1196752"/>
          <a:ext cx="8352928" cy="5184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7942"/>
                <a:gridCol w="1877942"/>
                <a:gridCol w="4597044"/>
              </a:tblGrid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ID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Parameter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Kebutuhan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SKPL-NF-01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Availability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Aplikasi beroprasi 24 jam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SKPL-NF-02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Reliability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100% handal dalam operasi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SKPL-NF-03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Ergonomy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10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SKPL-NF-04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Portability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Mudah digunakan pada lingkungan sistem operasi Microsoft® Windows dengan DBMS </a:t>
                      </a:r>
                      <a:r>
                        <a:rPr lang="id-ID" sz="1000">
                          <a:effectLst/>
                        </a:rPr>
                        <a:t>mysql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SKPL-NF-05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Memory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0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SKPL-NF-06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Response time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Kecepatan saat penggunaan tergantung </a:t>
                      </a:r>
                      <a:r>
                        <a:rPr lang="id-ID" sz="1000">
                          <a:effectLst/>
                        </a:rPr>
                        <a:t>pada koneksi internet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SKPL-NF-07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Safety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N/A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SKPL-NF-08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Security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Harus Login terlebih dahulu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06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SKPL-NF-09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Others 1: Bahasa komunikasi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Bahasa Indonesia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43800" cy="9144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id-ID" b="1" i="1" dirty="0"/>
              <a:t>Kebutuhan Non Fungsional </a:t>
            </a:r>
            <a:br>
              <a:rPr lang="id-ID" b="1" i="1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247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02923"/>
              </p:ext>
            </p:extLst>
          </p:nvPr>
        </p:nvGraphicFramePr>
        <p:xfrm>
          <a:off x="539551" y="1196750"/>
          <a:ext cx="7920882" cy="453650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96745"/>
                <a:gridCol w="1774694"/>
                <a:gridCol w="5449443"/>
              </a:tblGrid>
              <a:tr h="3024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ID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Use Case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Deskripsi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48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UC-01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Melakukan Pendaftaran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 menampilkan halaman pendaftaran bagi calon member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UC-02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Mimilih Kamera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Sistem menampilkan halaman daftar kamera yang akan dipilih member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UC-03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Membeli Kamera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menampilkan halaman pembelian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48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UC-04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Mengelola Data Petugas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bisa melakukan operasi simpan, edit, hapus, dan update pada data Petugas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48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UC-05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Mengelola Data Manager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Sistem bisa melakukan operasi simpan, edit, hapus, dan update pada data Manager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48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UC-06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Mengelola Data Admin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bisa melakukan operasi simpan, edit, hapus, dan update pada data Admin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48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UC-07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Mengelola Data Kamera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bisa melakukan operasi simpan, edit, hapus, dan update pada data Kamera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UC-08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Hitung Biaya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Sistem bisa menghitung jumlah biaya belanja member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24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UC-09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Cetak Laporan</a:t>
                      </a:r>
                      <a:endParaRPr lang="id-ID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Sistem bisa mencetak laporan hasil penjualan kamera digital</a:t>
                      </a:r>
                      <a:endParaRPr lang="id-ID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43800" cy="914400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>
                <a:latin typeface="+mn-lt"/>
              </a:rPr>
              <a:t>Use case</a:t>
            </a:r>
            <a:endParaRPr lang="id-ID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4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543800" cy="914400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id-ID" b="1" i="1" dirty="0" smtClean="0"/>
              <a:t>Class Diagram</a:t>
            </a:r>
            <a:r>
              <a:rPr lang="id-ID" b="1" i="1" dirty="0"/>
              <a:t/>
            </a:r>
            <a:br>
              <a:rPr lang="id-ID" b="1" i="1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691276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43</TotalTime>
  <Words>600</Words>
  <Application>Microsoft Office PowerPoint</Application>
  <PresentationFormat>On-screen Show (4:3)</PresentationFormat>
  <Paragraphs>157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APLIKASI PENJUALAN KAMERA DIGITAL BERBASIS WEB </vt:lpstr>
      <vt:lpstr>Deskripsi Umum Sistem  </vt:lpstr>
      <vt:lpstr>Karakteristik Pengguna</vt:lpstr>
      <vt:lpstr>Kebutuhan Antarmuka Eksternal </vt:lpstr>
      <vt:lpstr>PowerPoint Presentation</vt:lpstr>
      <vt:lpstr>Kebutuhan Fungsional </vt:lpstr>
      <vt:lpstr>Kebutuhan Non Fungsional  </vt:lpstr>
      <vt:lpstr>Use case</vt:lpstr>
      <vt:lpstr>Class Diagram </vt:lpstr>
      <vt:lpstr>Terima Kasih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KAMERA DIGITAL BERBASIS WEB</dc:title>
  <dc:creator>ismail - [2010]</dc:creator>
  <cp:lastModifiedBy>ismail - [2010]</cp:lastModifiedBy>
  <cp:revision>5</cp:revision>
  <dcterms:created xsi:type="dcterms:W3CDTF">2014-10-19T16:09:16Z</dcterms:created>
  <dcterms:modified xsi:type="dcterms:W3CDTF">2014-10-19T16:52:56Z</dcterms:modified>
</cp:coreProperties>
</file>