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58" r:id="rId5"/>
    <p:sldId id="265" r:id="rId6"/>
    <p:sldId id="259" r:id="rId7"/>
    <p:sldId id="266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3BA"/>
    <a:srgbClr val="11739C"/>
    <a:srgbClr val="F2C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4807E-D915-4DD2-B60C-8F6E747A08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7DD6987-DAF4-4F40-8434-35A884895653}">
      <dgm:prSet phldrT="[文本]"/>
      <dgm:spPr>
        <a:solidFill>
          <a:srgbClr val="1173BA"/>
        </a:solidFill>
      </dgm:spPr>
      <dgm:t>
        <a:bodyPr/>
        <a:lstStyle/>
        <a:p>
          <a:r>
            <a:rPr lang="zh-CN" altLang="en-US" dirty="0"/>
            <a:t>百度</a:t>
          </a:r>
          <a:r>
            <a:rPr lang="en-US" altLang="zh-CN" dirty="0"/>
            <a:t>API</a:t>
          </a:r>
          <a:endParaRPr lang="zh-CN" altLang="en-US" dirty="0"/>
        </a:p>
      </dgm:t>
    </dgm:pt>
    <dgm:pt modelId="{9A3AB924-F381-4B69-BDA2-C801854FAC41}" type="parTrans" cxnId="{B826B04E-8381-4256-9137-1D72E146014D}">
      <dgm:prSet/>
      <dgm:spPr/>
      <dgm:t>
        <a:bodyPr/>
        <a:lstStyle/>
        <a:p>
          <a:endParaRPr lang="zh-CN" altLang="en-US"/>
        </a:p>
      </dgm:t>
    </dgm:pt>
    <dgm:pt modelId="{707173A5-222B-4EDB-8CEB-7917201BAD00}" type="sibTrans" cxnId="{B826B04E-8381-4256-9137-1D72E146014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/>
        </a:p>
      </dgm:t>
    </dgm:pt>
    <dgm:pt modelId="{61A46AA1-1A65-4005-A377-88B0AEBB0936}">
      <dgm:prSet phldrT="[文本]"/>
      <dgm:spPr>
        <a:solidFill>
          <a:srgbClr val="1173BA"/>
        </a:solidFill>
      </dgm:spPr>
      <dgm:t>
        <a:bodyPr/>
        <a:lstStyle/>
        <a:p>
          <a:r>
            <a:rPr lang="zh-CN" altLang="en-US" dirty="0"/>
            <a:t>请求规范</a:t>
          </a:r>
        </a:p>
      </dgm:t>
    </dgm:pt>
    <dgm:pt modelId="{030CC173-5F34-4D08-A91C-39FBF8B669F8}" type="parTrans" cxnId="{0988D2A4-2F93-4123-98CA-3A8A61A08762}">
      <dgm:prSet/>
      <dgm:spPr/>
      <dgm:t>
        <a:bodyPr/>
        <a:lstStyle/>
        <a:p>
          <a:endParaRPr lang="zh-CN" altLang="en-US"/>
        </a:p>
      </dgm:t>
    </dgm:pt>
    <dgm:pt modelId="{293127CB-702B-4FC8-9729-42CA676748A0}" type="sibTrans" cxnId="{0988D2A4-2F93-4123-98CA-3A8A61A08762}">
      <dgm:prSet/>
      <dgm:spPr/>
      <dgm:t>
        <a:bodyPr/>
        <a:lstStyle/>
        <a:p>
          <a:endParaRPr lang="zh-CN" altLang="en-US"/>
        </a:p>
      </dgm:t>
    </dgm:pt>
    <dgm:pt modelId="{75392431-811A-4C99-B1CE-4C1ADE3D9F90}" type="pres">
      <dgm:prSet presAssocID="{8EC4807E-D915-4DD2-B60C-8F6E747A087D}" presName="Name0" presStyleCnt="0">
        <dgm:presLayoutVars>
          <dgm:dir/>
          <dgm:resizeHandles val="exact"/>
        </dgm:presLayoutVars>
      </dgm:prSet>
      <dgm:spPr/>
    </dgm:pt>
    <dgm:pt modelId="{B545DA50-12D5-4AAA-A021-472987DFAF2E}" type="pres">
      <dgm:prSet presAssocID="{27DD6987-DAF4-4F40-8434-35A884895653}" presName="node" presStyleLbl="node1" presStyleIdx="0" presStyleCnt="2" custScaleX="26335" custScaleY="64872" custLinFactNeighborX="-12424" custLinFactNeighborY="-950">
        <dgm:presLayoutVars>
          <dgm:bulletEnabled val="1"/>
        </dgm:presLayoutVars>
      </dgm:prSet>
      <dgm:spPr/>
    </dgm:pt>
    <dgm:pt modelId="{C999DDEF-0EC3-46A9-B6D4-EF4199B2829E}" type="pres">
      <dgm:prSet presAssocID="{707173A5-222B-4EDB-8CEB-7917201BAD00}" presName="sibTrans" presStyleLbl="sibTrans2D1" presStyleIdx="0" presStyleCnt="1" custScaleX="85902" custScaleY="70099"/>
      <dgm:spPr/>
    </dgm:pt>
    <dgm:pt modelId="{2E580268-7B3B-4695-8C09-B2564FD2EF00}" type="pres">
      <dgm:prSet presAssocID="{707173A5-222B-4EDB-8CEB-7917201BAD00}" presName="connectorText" presStyleLbl="sibTrans2D1" presStyleIdx="0" presStyleCnt="1"/>
      <dgm:spPr/>
    </dgm:pt>
    <dgm:pt modelId="{A4C756E0-ADB8-4E60-8621-381153019196}" type="pres">
      <dgm:prSet presAssocID="{61A46AA1-1A65-4005-A377-88B0AEBB0936}" presName="node" presStyleLbl="node1" presStyleIdx="1" presStyleCnt="2" custScaleX="26335" custScaleY="65966" custLinFactX="7682" custLinFactNeighborX="100000" custLinFactNeighborY="-754">
        <dgm:presLayoutVars>
          <dgm:bulletEnabled val="1"/>
        </dgm:presLayoutVars>
      </dgm:prSet>
      <dgm:spPr/>
    </dgm:pt>
  </dgm:ptLst>
  <dgm:cxnLst>
    <dgm:cxn modelId="{C7E1A50E-375F-4DD2-870D-F9F03F1BDA0D}" type="presOf" srcId="{707173A5-222B-4EDB-8CEB-7917201BAD00}" destId="{C999DDEF-0EC3-46A9-B6D4-EF4199B2829E}" srcOrd="0" destOrd="0" presId="urn:microsoft.com/office/officeart/2005/8/layout/process1"/>
    <dgm:cxn modelId="{3075B213-E9BB-4BE9-B9F2-661880DC418D}" type="presOf" srcId="{61A46AA1-1A65-4005-A377-88B0AEBB0936}" destId="{A4C756E0-ADB8-4E60-8621-381153019196}" srcOrd="0" destOrd="0" presId="urn:microsoft.com/office/officeart/2005/8/layout/process1"/>
    <dgm:cxn modelId="{C7EE1324-EDEB-42F0-AD0E-6921C0E5EBB3}" type="presOf" srcId="{8EC4807E-D915-4DD2-B60C-8F6E747A087D}" destId="{75392431-811A-4C99-B1CE-4C1ADE3D9F90}" srcOrd="0" destOrd="0" presId="urn:microsoft.com/office/officeart/2005/8/layout/process1"/>
    <dgm:cxn modelId="{B826B04E-8381-4256-9137-1D72E146014D}" srcId="{8EC4807E-D915-4DD2-B60C-8F6E747A087D}" destId="{27DD6987-DAF4-4F40-8434-35A884895653}" srcOrd="0" destOrd="0" parTransId="{9A3AB924-F381-4B69-BDA2-C801854FAC41}" sibTransId="{707173A5-222B-4EDB-8CEB-7917201BAD00}"/>
    <dgm:cxn modelId="{4F498D7F-6E0D-4475-A104-E868793B9293}" type="presOf" srcId="{27DD6987-DAF4-4F40-8434-35A884895653}" destId="{B545DA50-12D5-4AAA-A021-472987DFAF2E}" srcOrd="0" destOrd="0" presId="urn:microsoft.com/office/officeart/2005/8/layout/process1"/>
    <dgm:cxn modelId="{0988D2A4-2F93-4123-98CA-3A8A61A08762}" srcId="{8EC4807E-D915-4DD2-B60C-8F6E747A087D}" destId="{61A46AA1-1A65-4005-A377-88B0AEBB0936}" srcOrd="1" destOrd="0" parTransId="{030CC173-5F34-4D08-A91C-39FBF8B669F8}" sibTransId="{293127CB-702B-4FC8-9729-42CA676748A0}"/>
    <dgm:cxn modelId="{B60C2EAC-23C8-40C4-846A-5A35287FECAF}" type="presOf" srcId="{707173A5-222B-4EDB-8CEB-7917201BAD00}" destId="{2E580268-7B3B-4695-8C09-B2564FD2EF00}" srcOrd="1" destOrd="0" presId="urn:microsoft.com/office/officeart/2005/8/layout/process1"/>
    <dgm:cxn modelId="{0897510F-27B2-47F6-B489-042A675DA160}" type="presParOf" srcId="{75392431-811A-4C99-B1CE-4C1ADE3D9F90}" destId="{B545DA50-12D5-4AAA-A021-472987DFAF2E}" srcOrd="0" destOrd="0" presId="urn:microsoft.com/office/officeart/2005/8/layout/process1"/>
    <dgm:cxn modelId="{D4135F31-D77E-43FF-884F-E525A35B584B}" type="presParOf" srcId="{75392431-811A-4C99-B1CE-4C1ADE3D9F90}" destId="{C999DDEF-0EC3-46A9-B6D4-EF4199B2829E}" srcOrd="1" destOrd="0" presId="urn:microsoft.com/office/officeart/2005/8/layout/process1"/>
    <dgm:cxn modelId="{88F9AC89-1B74-46BD-882E-3EE1059CA91A}" type="presParOf" srcId="{C999DDEF-0EC3-46A9-B6D4-EF4199B2829E}" destId="{2E580268-7B3B-4695-8C09-B2564FD2EF00}" srcOrd="0" destOrd="0" presId="urn:microsoft.com/office/officeart/2005/8/layout/process1"/>
    <dgm:cxn modelId="{E61734B9-2BFF-44E9-AB93-78A76DB1469F}" type="presParOf" srcId="{75392431-811A-4C99-B1CE-4C1ADE3D9F90}" destId="{A4C756E0-ADB8-4E60-8621-381153019196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4807E-D915-4DD2-B60C-8F6E747A08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7DD6987-DAF4-4F40-8434-35A884895653}">
      <dgm:prSet phldrT="[文本]"/>
      <dgm:spPr>
        <a:solidFill>
          <a:srgbClr val="1173BA"/>
        </a:solidFill>
      </dgm:spPr>
      <dgm:t>
        <a:bodyPr/>
        <a:lstStyle/>
        <a:p>
          <a:r>
            <a:rPr lang="en-US" b="0" i="0" dirty="0" err="1"/>
            <a:t>Web.Contents</a:t>
          </a:r>
          <a:endParaRPr lang="zh-CN" altLang="en-US" dirty="0"/>
        </a:p>
      </dgm:t>
    </dgm:pt>
    <dgm:pt modelId="{9A3AB924-F381-4B69-BDA2-C801854FAC41}" type="parTrans" cxnId="{B826B04E-8381-4256-9137-1D72E146014D}">
      <dgm:prSet/>
      <dgm:spPr/>
      <dgm:t>
        <a:bodyPr/>
        <a:lstStyle/>
        <a:p>
          <a:endParaRPr lang="zh-CN" altLang="en-US"/>
        </a:p>
      </dgm:t>
    </dgm:pt>
    <dgm:pt modelId="{707173A5-222B-4EDB-8CEB-7917201BAD00}" type="sibTrans" cxnId="{B826B04E-8381-4256-9137-1D72E146014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/>
        </a:p>
      </dgm:t>
    </dgm:pt>
    <dgm:pt modelId="{61A46AA1-1A65-4005-A377-88B0AEBB0936}">
      <dgm:prSet phldrT="[文本]" custT="1"/>
      <dgm:spPr>
        <a:solidFill>
          <a:srgbClr val="1173BA"/>
        </a:solidFill>
      </dgm:spPr>
      <dgm:t>
        <a:bodyPr/>
        <a:lstStyle/>
        <a:p>
          <a:r>
            <a:rPr lang="zh-CN" altLang="en-US" sz="3200" dirty="0"/>
            <a:t>获取返回值</a:t>
          </a:r>
        </a:p>
      </dgm:t>
    </dgm:pt>
    <dgm:pt modelId="{030CC173-5F34-4D08-A91C-39FBF8B669F8}" type="parTrans" cxnId="{0988D2A4-2F93-4123-98CA-3A8A61A08762}">
      <dgm:prSet/>
      <dgm:spPr/>
      <dgm:t>
        <a:bodyPr/>
        <a:lstStyle/>
        <a:p>
          <a:endParaRPr lang="zh-CN" altLang="en-US"/>
        </a:p>
      </dgm:t>
    </dgm:pt>
    <dgm:pt modelId="{293127CB-702B-4FC8-9729-42CA676748A0}" type="sibTrans" cxnId="{0988D2A4-2F93-4123-98CA-3A8A61A08762}">
      <dgm:prSet/>
      <dgm:spPr/>
      <dgm:t>
        <a:bodyPr/>
        <a:lstStyle/>
        <a:p>
          <a:endParaRPr lang="zh-CN" altLang="en-US"/>
        </a:p>
      </dgm:t>
    </dgm:pt>
    <dgm:pt modelId="{75392431-811A-4C99-B1CE-4C1ADE3D9F90}" type="pres">
      <dgm:prSet presAssocID="{8EC4807E-D915-4DD2-B60C-8F6E747A087D}" presName="Name0" presStyleCnt="0">
        <dgm:presLayoutVars>
          <dgm:dir/>
          <dgm:resizeHandles val="exact"/>
        </dgm:presLayoutVars>
      </dgm:prSet>
      <dgm:spPr/>
    </dgm:pt>
    <dgm:pt modelId="{B545DA50-12D5-4AAA-A021-472987DFAF2E}" type="pres">
      <dgm:prSet presAssocID="{27DD6987-DAF4-4F40-8434-35A884895653}" presName="node" presStyleLbl="node1" presStyleIdx="0" presStyleCnt="2" custScaleX="26335" custScaleY="64872" custLinFactNeighborX="-12424" custLinFactNeighborY="-950">
        <dgm:presLayoutVars>
          <dgm:bulletEnabled val="1"/>
        </dgm:presLayoutVars>
      </dgm:prSet>
      <dgm:spPr/>
    </dgm:pt>
    <dgm:pt modelId="{C999DDEF-0EC3-46A9-B6D4-EF4199B2829E}" type="pres">
      <dgm:prSet presAssocID="{707173A5-222B-4EDB-8CEB-7917201BAD00}" presName="sibTrans" presStyleLbl="sibTrans2D1" presStyleIdx="0" presStyleCnt="1" custScaleX="85902" custScaleY="70099"/>
      <dgm:spPr/>
    </dgm:pt>
    <dgm:pt modelId="{2E580268-7B3B-4695-8C09-B2564FD2EF00}" type="pres">
      <dgm:prSet presAssocID="{707173A5-222B-4EDB-8CEB-7917201BAD00}" presName="connectorText" presStyleLbl="sibTrans2D1" presStyleIdx="0" presStyleCnt="1"/>
      <dgm:spPr/>
    </dgm:pt>
    <dgm:pt modelId="{A4C756E0-ADB8-4E60-8621-381153019196}" type="pres">
      <dgm:prSet presAssocID="{61A46AA1-1A65-4005-A377-88B0AEBB0936}" presName="node" presStyleLbl="node1" presStyleIdx="1" presStyleCnt="2" custScaleX="32168" custScaleY="64872" custLinFactNeighborX="2756" custLinFactNeighborY="-1067">
        <dgm:presLayoutVars>
          <dgm:bulletEnabled val="1"/>
        </dgm:presLayoutVars>
      </dgm:prSet>
      <dgm:spPr/>
    </dgm:pt>
  </dgm:ptLst>
  <dgm:cxnLst>
    <dgm:cxn modelId="{C7E1A50E-375F-4DD2-870D-F9F03F1BDA0D}" type="presOf" srcId="{707173A5-222B-4EDB-8CEB-7917201BAD00}" destId="{C999DDEF-0EC3-46A9-B6D4-EF4199B2829E}" srcOrd="0" destOrd="0" presId="urn:microsoft.com/office/officeart/2005/8/layout/process1"/>
    <dgm:cxn modelId="{3075B213-E9BB-4BE9-B9F2-661880DC418D}" type="presOf" srcId="{61A46AA1-1A65-4005-A377-88B0AEBB0936}" destId="{A4C756E0-ADB8-4E60-8621-381153019196}" srcOrd="0" destOrd="0" presId="urn:microsoft.com/office/officeart/2005/8/layout/process1"/>
    <dgm:cxn modelId="{C7EE1324-EDEB-42F0-AD0E-6921C0E5EBB3}" type="presOf" srcId="{8EC4807E-D915-4DD2-B60C-8F6E747A087D}" destId="{75392431-811A-4C99-B1CE-4C1ADE3D9F90}" srcOrd="0" destOrd="0" presId="urn:microsoft.com/office/officeart/2005/8/layout/process1"/>
    <dgm:cxn modelId="{B826B04E-8381-4256-9137-1D72E146014D}" srcId="{8EC4807E-D915-4DD2-B60C-8F6E747A087D}" destId="{27DD6987-DAF4-4F40-8434-35A884895653}" srcOrd="0" destOrd="0" parTransId="{9A3AB924-F381-4B69-BDA2-C801854FAC41}" sibTransId="{707173A5-222B-4EDB-8CEB-7917201BAD00}"/>
    <dgm:cxn modelId="{4F498D7F-6E0D-4475-A104-E868793B9293}" type="presOf" srcId="{27DD6987-DAF4-4F40-8434-35A884895653}" destId="{B545DA50-12D5-4AAA-A021-472987DFAF2E}" srcOrd="0" destOrd="0" presId="urn:microsoft.com/office/officeart/2005/8/layout/process1"/>
    <dgm:cxn modelId="{0988D2A4-2F93-4123-98CA-3A8A61A08762}" srcId="{8EC4807E-D915-4DD2-B60C-8F6E747A087D}" destId="{61A46AA1-1A65-4005-A377-88B0AEBB0936}" srcOrd="1" destOrd="0" parTransId="{030CC173-5F34-4D08-A91C-39FBF8B669F8}" sibTransId="{293127CB-702B-4FC8-9729-42CA676748A0}"/>
    <dgm:cxn modelId="{B60C2EAC-23C8-40C4-846A-5A35287FECAF}" type="presOf" srcId="{707173A5-222B-4EDB-8CEB-7917201BAD00}" destId="{2E580268-7B3B-4695-8C09-B2564FD2EF00}" srcOrd="1" destOrd="0" presId="urn:microsoft.com/office/officeart/2005/8/layout/process1"/>
    <dgm:cxn modelId="{0897510F-27B2-47F6-B489-042A675DA160}" type="presParOf" srcId="{75392431-811A-4C99-B1CE-4C1ADE3D9F90}" destId="{B545DA50-12D5-4AAA-A021-472987DFAF2E}" srcOrd="0" destOrd="0" presId="urn:microsoft.com/office/officeart/2005/8/layout/process1"/>
    <dgm:cxn modelId="{D4135F31-D77E-43FF-884F-E525A35B584B}" type="presParOf" srcId="{75392431-811A-4C99-B1CE-4C1ADE3D9F90}" destId="{C999DDEF-0EC3-46A9-B6D4-EF4199B2829E}" srcOrd="1" destOrd="0" presId="urn:microsoft.com/office/officeart/2005/8/layout/process1"/>
    <dgm:cxn modelId="{88F9AC89-1B74-46BD-882E-3EE1059CA91A}" type="presParOf" srcId="{C999DDEF-0EC3-46A9-B6D4-EF4199B2829E}" destId="{2E580268-7B3B-4695-8C09-B2564FD2EF00}" srcOrd="0" destOrd="0" presId="urn:microsoft.com/office/officeart/2005/8/layout/process1"/>
    <dgm:cxn modelId="{E61734B9-2BFF-44E9-AB93-78A76DB1469F}" type="presParOf" srcId="{75392431-811A-4C99-B1CE-4C1ADE3D9F90}" destId="{A4C756E0-ADB8-4E60-8621-381153019196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D15A0D-3875-4A58-BF29-C37EEDDF07A1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C1F2201D-1494-437B-97C0-FD8E20AEE656}">
      <dgm:prSet phldrT="[文本]"/>
      <dgm:spPr/>
      <dgm:t>
        <a:bodyPr/>
        <a:lstStyle/>
        <a:p>
          <a:r>
            <a:rPr lang="zh-CN" altLang="en-US" dirty="0"/>
            <a:t>用户搜索</a:t>
          </a:r>
        </a:p>
      </dgm:t>
    </dgm:pt>
    <dgm:pt modelId="{F5D76949-0AFB-45E5-8333-2391BE21AC45}" type="parTrans" cxnId="{9329E3EA-DD0A-4F00-AF8A-E86EEF9D7EE1}">
      <dgm:prSet/>
      <dgm:spPr/>
      <dgm:t>
        <a:bodyPr/>
        <a:lstStyle/>
        <a:p>
          <a:endParaRPr lang="zh-CN" altLang="en-US"/>
        </a:p>
      </dgm:t>
    </dgm:pt>
    <dgm:pt modelId="{1E5643A8-B17C-4C4C-A93F-394315C06A61}" type="sibTrans" cxnId="{9329E3EA-DD0A-4F00-AF8A-E86EEF9D7EE1}">
      <dgm:prSet/>
      <dgm:spPr/>
      <dgm:t>
        <a:bodyPr/>
        <a:lstStyle/>
        <a:p>
          <a:endParaRPr lang="zh-CN" altLang="en-US"/>
        </a:p>
      </dgm:t>
    </dgm:pt>
    <dgm:pt modelId="{2E73AF96-8FAD-411A-96EF-FEC16300CB5A}">
      <dgm:prSet phldrT="[文本]"/>
      <dgm:spPr/>
      <dgm:t>
        <a:bodyPr/>
        <a:lstStyle/>
        <a:p>
          <a:r>
            <a:rPr lang="zh-CN" altLang="en-US" dirty="0"/>
            <a:t>达到特定</a:t>
          </a:r>
          <a:r>
            <a:rPr lang="en-US" altLang="zh-CN" dirty="0"/>
            <a:t>URL</a:t>
          </a:r>
          <a:endParaRPr lang="zh-CN" altLang="en-US" dirty="0"/>
        </a:p>
      </dgm:t>
    </dgm:pt>
    <dgm:pt modelId="{15807BA0-875F-42A7-BC63-F79F62B9ADC1}" type="parTrans" cxnId="{65470B38-45BD-4FB1-800B-373F88925296}">
      <dgm:prSet/>
      <dgm:spPr/>
      <dgm:t>
        <a:bodyPr/>
        <a:lstStyle/>
        <a:p>
          <a:endParaRPr lang="zh-CN" altLang="en-US"/>
        </a:p>
      </dgm:t>
    </dgm:pt>
    <dgm:pt modelId="{0C016C70-97C7-4F1D-81D1-4B97AF1F0FFE}" type="sibTrans" cxnId="{65470B38-45BD-4FB1-800B-373F88925296}">
      <dgm:prSet/>
      <dgm:spPr/>
      <dgm:t>
        <a:bodyPr/>
        <a:lstStyle/>
        <a:p>
          <a:endParaRPr lang="zh-CN" altLang="en-US"/>
        </a:p>
      </dgm:t>
    </dgm:pt>
    <dgm:pt modelId="{0CEAEAC9-172D-4A44-B3B4-1776FD29E4F2}">
      <dgm:prSet phldrT="[文本]"/>
      <dgm:spPr/>
      <dgm:t>
        <a:bodyPr/>
        <a:lstStyle/>
        <a:p>
          <a:r>
            <a:rPr lang="zh-CN" altLang="en-US" dirty="0"/>
            <a:t>从</a:t>
          </a:r>
          <a:r>
            <a:rPr lang="en-US" altLang="zh-CN" dirty="0"/>
            <a:t>URL</a:t>
          </a:r>
          <a:r>
            <a:rPr lang="zh-CN" altLang="en-US" dirty="0"/>
            <a:t>发起沟通</a:t>
          </a:r>
        </a:p>
      </dgm:t>
    </dgm:pt>
    <dgm:pt modelId="{5A64936C-5683-4403-B56E-F3630B2D1B2B}" type="parTrans" cxnId="{26DFC144-09C2-4D3F-AB3F-8E74A23DC9CD}">
      <dgm:prSet/>
      <dgm:spPr/>
      <dgm:t>
        <a:bodyPr/>
        <a:lstStyle/>
        <a:p>
          <a:endParaRPr lang="zh-CN" altLang="en-US"/>
        </a:p>
      </dgm:t>
    </dgm:pt>
    <dgm:pt modelId="{40718607-9248-4902-BE06-947C81CC3046}" type="sibTrans" cxnId="{26DFC144-09C2-4D3F-AB3F-8E74A23DC9CD}">
      <dgm:prSet/>
      <dgm:spPr/>
      <dgm:t>
        <a:bodyPr/>
        <a:lstStyle/>
        <a:p>
          <a:endParaRPr lang="zh-CN" altLang="en-US"/>
        </a:p>
      </dgm:t>
    </dgm:pt>
    <dgm:pt modelId="{12CA4240-D2FE-4B46-9164-D69B8CCB21F3}">
      <dgm:prSet phldrT="[文本]"/>
      <dgm:spPr/>
      <dgm:t>
        <a:bodyPr/>
        <a:lstStyle/>
        <a:p>
          <a:r>
            <a:rPr lang="zh-CN" altLang="en-US" dirty="0"/>
            <a:t>信息登入</a:t>
          </a:r>
          <a:r>
            <a:rPr lang="en-US" altLang="zh-CN" dirty="0"/>
            <a:t>CRM</a:t>
          </a:r>
          <a:endParaRPr lang="zh-CN" altLang="en-US" dirty="0"/>
        </a:p>
      </dgm:t>
    </dgm:pt>
    <dgm:pt modelId="{A6E75E62-DF00-454D-A730-6E907C57208D}" type="parTrans" cxnId="{2EFF9266-ADC4-4C62-8935-3B16762613F6}">
      <dgm:prSet/>
      <dgm:spPr/>
      <dgm:t>
        <a:bodyPr/>
        <a:lstStyle/>
        <a:p>
          <a:endParaRPr lang="zh-CN" altLang="en-US"/>
        </a:p>
      </dgm:t>
    </dgm:pt>
    <dgm:pt modelId="{14182477-3306-401F-B7B1-7C4AF29A4058}" type="sibTrans" cxnId="{2EFF9266-ADC4-4C62-8935-3B16762613F6}">
      <dgm:prSet/>
      <dgm:spPr/>
      <dgm:t>
        <a:bodyPr/>
        <a:lstStyle/>
        <a:p>
          <a:endParaRPr lang="zh-CN" altLang="en-US"/>
        </a:p>
      </dgm:t>
    </dgm:pt>
    <dgm:pt modelId="{856BA3A1-DFD5-43E7-A375-6751653190B7}">
      <dgm:prSet phldrT="[文本]"/>
      <dgm:spPr/>
      <dgm:t>
        <a:bodyPr/>
        <a:lstStyle/>
        <a:p>
          <a:r>
            <a:rPr lang="zh-CN" altLang="en-US" dirty="0"/>
            <a:t>完成线下转化</a:t>
          </a:r>
        </a:p>
      </dgm:t>
    </dgm:pt>
    <dgm:pt modelId="{B1C92F0C-9089-467F-ACE5-A355AD41FCA9}" type="parTrans" cxnId="{0520F245-F24D-45B4-B545-1C4A9DD906E5}">
      <dgm:prSet/>
      <dgm:spPr/>
      <dgm:t>
        <a:bodyPr/>
        <a:lstStyle/>
        <a:p>
          <a:endParaRPr lang="zh-CN" altLang="en-US"/>
        </a:p>
      </dgm:t>
    </dgm:pt>
    <dgm:pt modelId="{927D8249-3F97-485F-A574-47E452926B18}" type="sibTrans" cxnId="{0520F245-F24D-45B4-B545-1C4A9DD906E5}">
      <dgm:prSet/>
      <dgm:spPr/>
      <dgm:t>
        <a:bodyPr/>
        <a:lstStyle/>
        <a:p>
          <a:endParaRPr lang="zh-CN" altLang="en-US"/>
        </a:p>
      </dgm:t>
    </dgm:pt>
    <dgm:pt modelId="{2CC39769-CEB8-4AD0-A38D-4A6D9ACBFDFC}" type="pres">
      <dgm:prSet presAssocID="{B4D15A0D-3875-4A58-BF29-C37EEDDF07A1}" presName="Name0" presStyleCnt="0">
        <dgm:presLayoutVars>
          <dgm:dir/>
          <dgm:animLvl val="lvl"/>
          <dgm:resizeHandles val="exact"/>
        </dgm:presLayoutVars>
      </dgm:prSet>
      <dgm:spPr/>
    </dgm:pt>
    <dgm:pt modelId="{520C6D45-FA8D-44C7-ABEA-282EDDDEEE6A}" type="pres">
      <dgm:prSet presAssocID="{C1F2201D-1494-437B-97C0-FD8E20AEE65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91908B-0CEE-4866-B33B-4B41B83F3720}" type="pres">
      <dgm:prSet presAssocID="{1E5643A8-B17C-4C4C-A93F-394315C06A61}" presName="parTxOnlySpace" presStyleCnt="0"/>
      <dgm:spPr/>
    </dgm:pt>
    <dgm:pt modelId="{A8AD38C0-2FFA-457C-9688-63591827B061}" type="pres">
      <dgm:prSet presAssocID="{2E73AF96-8FAD-411A-96EF-FEC16300CB5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C274512-EA04-43F8-8BB6-04B76080EACB}" type="pres">
      <dgm:prSet presAssocID="{0C016C70-97C7-4F1D-81D1-4B97AF1F0FFE}" presName="parTxOnlySpace" presStyleCnt="0"/>
      <dgm:spPr/>
    </dgm:pt>
    <dgm:pt modelId="{EBF790B9-DA3A-4E54-8078-9A002F86959A}" type="pres">
      <dgm:prSet presAssocID="{0CEAEAC9-172D-4A44-B3B4-1776FD29E4F2}" presName="parTxOnly" presStyleLbl="node1" presStyleIdx="2" presStyleCnt="5" custScaleY="98311">
        <dgm:presLayoutVars>
          <dgm:chMax val="0"/>
          <dgm:chPref val="0"/>
          <dgm:bulletEnabled val="1"/>
        </dgm:presLayoutVars>
      </dgm:prSet>
      <dgm:spPr/>
    </dgm:pt>
    <dgm:pt modelId="{C7EAEAFF-3732-4DE8-AF5C-E137C3AE9193}" type="pres">
      <dgm:prSet presAssocID="{40718607-9248-4902-BE06-947C81CC3046}" presName="parTxOnlySpace" presStyleCnt="0"/>
      <dgm:spPr/>
    </dgm:pt>
    <dgm:pt modelId="{7D3FB2CA-A12A-4E17-B7D0-9AC3A00C61C8}" type="pres">
      <dgm:prSet presAssocID="{12CA4240-D2FE-4B46-9164-D69B8CCB21F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FD0BD6E-E5CE-4F8C-949C-F9C786F3D03E}" type="pres">
      <dgm:prSet presAssocID="{14182477-3306-401F-B7B1-7C4AF29A4058}" presName="parTxOnlySpace" presStyleCnt="0"/>
      <dgm:spPr/>
    </dgm:pt>
    <dgm:pt modelId="{0E707389-7C50-4E28-A30E-2A4FB4BC2D5D}" type="pres">
      <dgm:prSet presAssocID="{856BA3A1-DFD5-43E7-A375-6751653190B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5C1D09-F5FA-4E6D-97CB-8A8A551EEB31}" type="presOf" srcId="{B4D15A0D-3875-4A58-BF29-C37EEDDF07A1}" destId="{2CC39769-CEB8-4AD0-A38D-4A6D9ACBFDFC}" srcOrd="0" destOrd="0" presId="urn:microsoft.com/office/officeart/2005/8/layout/chevron1"/>
    <dgm:cxn modelId="{65470B38-45BD-4FB1-800B-373F88925296}" srcId="{B4D15A0D-3875-4A58-BF29-C37EEDDF07A1}" destId="{2E73AF96-8FAD-411A-96EF-FEC16300CB5A}" srcOrd="1" destOrd="0" parTransId="{15807BA0-875F-42A7-BC63-F79F62B9ADC1}" sibTransId="{0C016C70-97C7-4F1D-81D1-4B97AF1F0FFE}"/>
    <dgm:cxn modelId="{26DFC144-09C2-4D3F-AB3F-8E74A23DC9CD}" srcId="{B4D15A0D-3875-4A58-BF29-C37EEDDF07A1}" destId="{0CEAEAC9-172D-4A44-B3B4-1776FD29E4F2}" srcOrd="2" destOrd="0" parTransId="{5A64936C-5683-4403-B56E-F3630B2D1B2B}" sibTransId="{40718607-9248-4902-BE06-947C81CC3046}"/>
    <dgm:cxn modelId="{0520F245-F24D-45B4-B545-1C4A9DD906E5}" srcId="{B4D15A0D-3875-4A58-BF29-C37EEDDF07A1}" destId="{856BA3A1-DFD5-43E7-A375-6751653190B7}" srcOrd="4" destOrd="0" parTransId="{B1C92F0C-9089-467F-ACE5-A355AD41FCA9}" sibTransId="{927D8249-3F97-485F-A574-47E452926B18}"/>
    <dgm:cxn modelId="{2EFF9266-ADC4-4C62-8935-3B16762613F6}" srcId="{B4D15A0D-3875-4A58-BF29-C37EEDDF07A1}" destId="{12CA4240-D2FE-4B46-9164-D69B8CCB21F3}" srcOrd="3" destOrd="0" parTransId="{A6E75E62-DF00-454D-A730-6E907C57208D}" sibTransId="{14182477-3306-401F-B7B1-7C4AF29A4058}"/>
    <dgm:cxn modelId="{71B9FC75-FA8D-403F-844A-EBAC2137E853}" type="presOf" srcId="{C1F2201D-1494-437B-97C0-FD8E20AEE656}" destId="{520C6D45-FA8D-44C7-ABEA-282EDDDEEE6A}" srcOrd="0" destOrd="0" presId="urn:microsoft.com/office/officeart/2005/8/layout/chevron1"/>
    <dgm:cxn modelId="{0FADCB9A-5CF6-4544-B64C-1A3B31CCED87}" type="presOf" srcId="{0CEAEAC9-172D-4A44-B3B4-1776FD29E4F2}" destId="{EBF790B9-DA3A-4E54-8078-9A002F86959A}" srcOrd="0" destOrd="0" presId="urn:microsoft.com/office/officeart/2005/8/layout/chevron1"/>
    <dgm:cxn modelId="{DB8F04BD-0480-4A39-8DFC-108718D3F553}" type="presOf" srcId="{12CA4240-D2FE-4B46-9164-D69B8CCB21F3}" destId="{7D3FB2CA-A12A-4E17-B7D0-9AC3A00C61C8}" srcOrd="0" destOrd="0" presId="urn:microsoft.com/office/officeart/2005/8/layout/chevron1"/>
    <dgm:cxn modelId="{EFFCC6C5-A2F2-4138-AF65-10F7DA3B2706}" type="presOf" srcId="{2E73AF96-8FAD-411A-96EF-FEC16300CB5A}" destId="{A8AD38C0-2FFA-457C-9688-63591827B061}" srcOrd="0" destOrd="0" presId="urn:microsoft.com/office/officeart/2005/8/layout/chevron1"/>
    <dgm:cxn modelId="{381064D4-CA9B-400F-80D0-9650EA2B545A}" type="presOf" srcId="{856BA3A1-DFD5-43E7-A375-6751653190B7}" destId="{0E707389-7C50-4E28-A30E-2A4FB4BC2D5D}" srcOrd="0" destOrd="0" presId="urn:microsoft.com/office/officeart/2005/8/layout/chevron1"/>
    <dgm:cxn modelId="{9329E3EA-DD0A-4F00-AF8A-E86EEF9D7EE1}" srcId="{B4D15A0D-3875-4A58-BF29-C37EEDDF07A1}" destId="{C1F2201D-1494-437B-97C0-FD8E20AEE656}" srcOrd="0" destOrd="0" parTransId="{F5D76949-0AFB-45E5-8333-2391BE21AC45}" sibTransId="{1E5643A8-B17C-4C4C-A93F-394315C06A61}"/>
    <dgm:cxn modelId="{36215109-252D-4858-9B1D-EFE247D2D61D}" type="presParOf" srcId="{2CC39769-CEB8-4AD0-A38D-4A6D9ACBFDFC}" destId="{520C6D45-FA8D-44C7-ABEA-282EDDDEEE6A}" srcOrd="0" destOrd="0" presId="urn:microsoft.com/office/officeart/2005/8/layout/chevron1"/>
    <dgm:cxn modelId="{85C20F23-A17D-48EC-A50E-7A88F4466AB1}" type="presParOf" srcId="{2CC39769-CEB8-4AD0-A38D-4A6D9ACBFDFC}" destId="{4191908B-0CEE-4866-B33B-4B41B83F3720}" srcOrd="1" destOrd="0" presId="urn:microsoft.com/office/officeart/2005/8/layout/chevron1"/>
    <dgm:cxn modelId="{2D7D9CEB-25A2-487C-AC0F-0074709C8E52}" type="presParOf" srcId="{2CC39769-CEB8-4AD0-A38D-4A6D9ACBFDFC}" destId="{A8AD38C0-2FFA-457C-9688-63591827B061}" srcOrd="2" destOrd="0" presId="urn:microsoft.com/office/officeart/2005/8/layout/chevron1"/>
    <dgm:cxn modelId="{6E572FA1-B465-41F0-A5FB-E634E3DD88EA}" type="presParOf" srcId="{2CC39769-CEB8-4AD0-A38D-4A6D9ACBFDFC}" destId="{6C274512-EA04-43F8-8BB6-04B76080EACB}" srcOrd="3" destOrd="0" presId="urn:microsoft.com/office/officeart/2005/8/layout/chevron1"/>
    <dgm:cxn modelId="{DF8C7F1E-029E-4F5C-A235-9CFFF5A16C21}" type="presParOf" srcId="{2CC39769-CEB8-4AD0-A38D-4A6D9ACBFDFC}" destId="{EBF790B9-DA3A-4E54-8078-9A002F86959A}" srcOrd="4" destOrd="0" presId="urn:microsoft.com/office/officeart/2005/8/layout/chevron1"/>
    <dgm:cxn modelId="{1CBC975A-FCE1-4EC9-A901-750D4E769616}" type="presParOf" srcId="{2CC39769-CEB8-4AD0-A38D-4A6D9ACBFDFC}" destId="{C7EAEAFF-3732-4DE8-AF5C-E137C3AE9193}" srcOrd="5" destOrd="0" presId="urn:microsoft.com/office/officeart/2005/8/layout/chevron1"/>
    <dgm:cxn modelId="{3174BBDF-9085-49CA-86CA-0F8E48A9310E}" type="presParOf" srcId="{2CC39769-CEB8-4AD0-A38D-4A6D9ACBFDFC}" destId="{7D3FB2CA-A12A-4E17-B7D0-9AC3A00C61C8}" srcOrd="6" destOrd="0" presId="urn:microsoft.com/office/officeart/2005/8/layout/chevron1"/>
    <dgm:cxn modelId="{6B79D694-263A-4019-BCD3-5AFA982ED638}" type="presParOf" srcId="{2CC39769-CEB8-4AD0-A38D-4A6D9ACBFDFC}" destId="{FFD0BD6E-E5CE-4F8C-949C-F9C786F3D03E}" srcOrd="7" destOrd="0" presId="urn:microsoft.com/office/officeart/2005/8/layout/chevron1"/>
    <dgm:cxn modelId="{A2AFD97C-AE6B-40A6-B32E-F6A904B52FE5}" type="presParOf" srcId="{2CC39769-CEB8-4AD0-A38D-4A6D9ACBFDFC}" destId="{0E707389-7C50-4E28-A30E-2A4FB4BC2D5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DA50-12D5-4AAA-A021-472987DFAF2E}">
      <dsp:nvSpPr>
        <dsp:cNvPr id="0" name=""/>
        <dsp:cNvSpPr/>
      </dsp:nvSpPr>
      <dsp:spPr>
        <a:xfrm>
          <a:off x="0" y="0"/>
          <a:ext cx="2160029" cy="1317855"/>
        </a:xfrm>
        <a:prstGeom prst="roundRect">
          <a:avLst>
            <a:gd name="adj" fmla="val 10000"/>
          </a:avLst>
        </a:prstGeom>
        <a:solidFill>
          <a:srgbClr val="1173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百度</a:t>
          </a:r>
          <a:r>
            <a:rPr lang="en-US" altLang="zh-CN" sz="3500" kern="1200" dirty="0"/>
            <a:t>API</a:t>
          </a:r>
          <a:endParaRPr lang="zh-CN" altLang="en-US" sz="3500" kern="1200" dirty="0"/>
        </a:p>
      </dsp:txBody>
      <dsp:txXfrm>
        <a:off x="38599" y="38599"/>
        <a:ext cx="2082831" cy="1240657"/>
      </dsp:txXfrm>
    </dsp:sp>
    <dsp:sp modelId="{C999DDEF-0EC3-46A9-B6D4-EF4199B2829E}">
      <dsp:nvSpPr>
        <dsp:cNvPr id="0" name=""/>
        <dsp:cNvSpPr/>
      </dsp:nvSpPr>
      <dsp:spPr>
        <a:xfrm>
          <a:off x="3280188" y="197025"/>
          <a:ext cx="1774732" cy="92380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3280188" y="381786"/>
        <a:ext cx="1497591" cy="554281"/>
      </dsp:txXfrm>
    </dsp:sp>
    <dsp:sp modelId="{A4C756E0-ADB8-4E60-8621-381153019196}">
      <dsp:nvSpPr>
        <dsp:cNvPr id="0" name=""/>
        <dsp:cNvSpPr/>
      </dsp:nvSpPr>
      <dsp:spPr>
        <a:xfrm>
          <a:off x="6058136" y="-11112"/>
          <a:ext cx="2160029" cy="1340079"/>
        </a:xfrm>
        <a:prstGeom prst="roundRect">
          <a:avLst>
            <a:gd name="adj" fmla="val 10000"/>
          </a:avLst>
        </a:prstGeom>
        <a:solidFill>
          <a:srgbClr val="1173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请求规范</a:t>
          </a:r>
        </a:p>
      </dsp:txBody>
      <dsp:txXfrm>
        <a:off x="6097386" y="28138"/>
        <a:ext cx="2081529" cy="1261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DA50-12D5-4AAA-A021-472987DFAF2E}">
      <dsp:nvSpPr>
        <dsp:cNvPr id="0" name=""/>
        <dsp:cNvSpPr/>
      </dsp:nvSpPr>
      <dsp:spPr>
        <a:xfrm>
          <a:off x="0" y="0"/>
          <a:ext cx="2161667" cy="1105207"/>
        </a:xfrm>
        <a:prstGeom prst="roundRect">
          <a:avLst>
            <a:gd name="adj" fmla="val 10000"/>
          </a:avLst>
        </a:prstGeom>
        <a:solidFill>
          <a:srgbClr val="1173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/>
            <a:t>Web.Contents</a:t>
          </a:r>
          <a:endParaRPr lang="zh-CN" altLang="en-US" sz="2400" kern="1200" dirty="0"/>
        </a:p>
      </dsp:txBody>
      <dsp:txXfrm>
        <a:off x="32370" y="32370"/>
        <a:ext cx="2096927" cy="1040467"/>
      </dsp:txXfrm>
    </dsp:sp>
    <dsp:sp modelId="{C999DDEF-0EC3-46A9-B6D4-EF4199B2829E}">
      <dsp:nvSpPr>
        <dsp:cNvPr id="0" name=""/>
        <dsp:cNvSpPr/>
      </dsp:nvSpPr>
      <dsp:spPr>
        <a:xfrm>
          <a:off x="3145089" y="165233"/>
          <a:ext cx="1558093" cy="774739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145089" y="320181"/>
        <a:ext cx="1325671" cy="464843"/>
      </dsp:txXfrm>
    </dsp:sp>
    <dsp:sp modelId="{A4C756E0-ADB8-4E60-8621-381153019196}">
      <dsp:nvSpPr>
        <dsp:cNvPr id="0" name=""/>
        <dsp:cNvSpPr/>
      </dsp:nvSpPr>
      <dsp:spPr>
        <a:xfrm>
          <a:off x="5583938" y="0"/>
          <a:ext cx="2640459" cy="1105207"/>
        </a:xfrm>
        <a:prstGeom prst="roundRect">
          <a:avLst>
            <a:gd name="adj" fmla="val 10000"/>
          </a:avLst>
        </a:prstGeom>
        <a:solidFill>
          <a:srgbClr val="1173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获取返回值</a:t>
          </a:r>
        </a:p>
      </dsp:txBody>
      <dsp:txXfrm>
        <a:off x="5616308" y="32370"/>
        <a:ext cx="2575719" cy="1040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C6D45-FA8D-44C7-ABEA-282EDDDEEE6A}">
      <dsp:nvSpPr>
        <dsp:cNvPr id="0" name=""/>
        <dsp:cNvSpPr/>
      </dsp:nvSpPr>
      <dsp:spPr>
        <a:xfrm>
          <a:off x="2346" y="0"/>
          <a:ext cx="2088711" cy="77644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用户搜索</a:t>
          </a:r>
        </a:p>
      </dsp:txBody>
      <dsp:txXfrm>
        <a:off x="390570" y="0"/>
        <a:ext cx="1312264" cy="776447"/>
      </dsp:txXfrm>
    </dsp:sp>
    <dsp:sp modelId="{A8AD38C0-2FFA-457C-9688-63591827B061}">
      <dsp:nvSpPr>
        <dsp:cNvPr id="0" name=""/>
        <dsp:cNvSpPr/>
      </dsp:nvSpPr>
      <dsp:spPr>
        <a:xfrm>
          <a:off x="1882186" y="0"/>
          <a:ext cx="2088711" cy="77644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达到特定</a:t>
          </a:r>
          <a:r>
            <a:rPr lang="en-US" altLang="zh-CN" sz="2200" kern="1200" dirty="0"/>
            <a:t>URL</a:t>
          </a:r>
          <a:endParaRPr lang="zh-CN" altLang="en-US" sz="2200" kern="1200" dirty="0"/>
        </a:p>
      </dsp:txBody>
      <dsp:txXfrm>
        <a:off x="2270410" y="0"/>
        <a:ext cx="1312264" cy="776447"/>
      </dsp:txXfrm>
    </dsp:sp>
    <dsp:sp modelId="{EBF790B9-DA3A-4E54-8078-9A002F86959A}">
      <dsp:nvSpPr>
        <dsp:cNvPr id="0" name=""/>
        <dsp:cNvSpPr/>
      </dsp:nvSpPr>
      <dsp:spPr>
        <a:xfrm>
          <a:off x="3762026" y="6557"/>
          <a:ext cx="2088711" cy="7633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从</a:t>
          </a:r>
          <a:r>
            <a:rPr lang="en-US" altLang="zh-CN" sz="2200" kern="1200" dirty="0"/>
            <a:t>URL</a:t>
          </a:r>
          <a:r>
            <a:rPr lang="zh-CN" altLang="en-US" sz="2200" kern="1200" dirty="0"/>
            <a:t>发起沟通</a:t>
          </a:r>
        </a:p>
      </dsp:txBody>
      <dsp:txXfrm>
        <a:off x="4143692" y="6557"/>
        <a:ext cx="1325379" cy="763332"/>
      </dsp:txXfrm>
    </dsp:sp>
    <dsp:sp modelId="{7D3FB2CA-A12A-4E17-B7D0-9AC3A00C61C8}">
      <dsp:nvSpPr>
        <dsp:cNvPr id="0" name=""/>
        <dsp:cNvSpPr/>
      </dsp:nvSpPr>
      <dsp:spPr>
        <a:xfrm>
          <a:off x="5641866" y="0"/>
          <a:ext cx="2088711" cy="77644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信息登入</a:t>
          </a:r>
          <a:r>
            <a:rPr lang="en-US" altLang="zh-CN" sz="2200" kern="1200" dirty="0"/>
            <a:t>CRM</a:t>
          </a:r>
          <a:endParaRPr lang="zh-CN" altLang="en-US" sz="2200" kern="1200" dirty="0"/>
        </a:p>
      </dsp:txBody>
      <dsp:txXfrm>
        <a:off x="6030090" y="0"/>
        <a:ext cx="1312264" cy="776447"/>
      </dsp:txXfrm>
    </dsp:sp>
    <dsp:sp modelId="{0E707389-7C50-4E28-A30E-2A4FB4BC2D5D}">
      <dsp:nvSpPr>
        <dsp:cNvPr id="0" name=""/>
        <dsp:cNvSpPr/>
      </dsp:nvSpPr>
      <dsp:spPr>
        <a:xfrm>
          <a:off x="7521706" y="0"/>
          <a:ext cx="2088711" cy="77644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完成线下转化</a:t>
          </a:r>
        </a:p>
      </dsp:txBody>
      <dsp:txXfrm>
        <a:off x="7909930" y="0"/>
        <a:ext cx="1312264" cy="776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FA0BE-DD59-4C6A-B761-7F29547D90A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6C5F9-233E-4643-855F-9F74D7973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1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C5F9-233E-4643-855F-9F74D79735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8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C5F9-233E-4643-855F-9F74D79735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5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C5F9-233E-4643-855F-9F74D79735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5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4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9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0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3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6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9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8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FC09-9236-43D1-801E-1E137E539AA9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D989-4FCB-40E2-BB22-3D50EA02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baidu.com/json/sms/v3/ReportService/getRealTime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33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6939" y="5357524"/>
            <a:ext cx="9998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 BI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在搜索引擎营销（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SEM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）行业中的应用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72" y="5943599"/>
            <a:ext cx="2133856" cy="9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40" y="2101881"/>
            <a:ext cx="3944456" cy="3615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03" y="2623223"/>
            <a:ext cx="2657475" cy="26574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279440" y="2806457"/>
            <a:ext cx="0" cy="225083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0" y="1207674"/>
            <a:ext cx="12192000" cy="830997"/>
          </a:xfrm>
          <a:prstGeom prst="rect">
            <a:avLst/>
          </a:prstGeom>
          <a:solidFill>
            <a:srgbClr val="F2C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扫码关注“</a:t>
            </a:r>
            <a:r>
              <a:rPr lang="en-US" altLang="zh-CN" sz="4800" b="1" dirty="0">
                <a:solidFill>
                  <a:schemeClr val="bg1"/>
                </a:solidFill>
              </a:rPr>
              <a:t>Power Pivot</a:t>
            </a:r>
            <a:r>
              <a:rPr lang="zh-CN" altLang="en-US" sz="4800" b="1" dirty="0">
                <a:solidFill>
                  <a:schemeClr val="bg1"/>
                </a:solidFill>
              </a:rPr>
              <a:t>工坊“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921975" y="2371008"/>
            <a:ext cx="9781735" cy="1918694"/>
          </a:xfrm>
        </p:spPr>
        <p:txBody>
          <a:bodyPr>
            <a:noAutofit/>
          </a:bodyPr>
          <a:lstStyle/>
          <a:p>
            <a:pPr algn="ctr"/>
            <a:r>
              <a:rPr lang="zh-CN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第</a:t>
            </a:r>
            <a:r>
              <a:rPr lang="zh-CN" alt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二</a:t>
            </a:r>
            <a:r>
              <a:rPr lang="zh-CN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章：获取</a:t>
            </a: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SEM</a:t>
            </a:r>
            <a:r>
              <a:rPr lang="zh-CN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业务数据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61" y="350175"/>
            <a:ext cx="3406095" cy="14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91088" y="97079"/>
            <a:ext cx="10714206" cy="11239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Power BI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88437" y="1086016"/>
            <a:ext cx="3565546" cy="0"/>
          </a:xfrm>
          <a:prstGeom prst="line">
            <a:avLst/>
          </a:prstGeom>
          <a:ln w="25400">
            <a:solidFill>
              <a:srgbClr val="F2C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32" y="180222"/>
            <a:ext cx="2272040" cy="957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19" y="1554085"/>
            <a:ext cx="4018596" cy="43589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6100" y="1658546"/>
            <a:ext cx="5463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 BI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支持多种数据格式及数据服务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099" y="249617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源文件位置发生变化</a:t>
            </a:r>
          </a:p>
        </p:txBody>
      </p:sp>
      <p:sp>
        <p:nvSpPr>
          <p:cNvPr id="9" name="矩形 8"/>
          <p:cNvSpPr/>
          <p:nvPr/>
        </p:nvSpPr>
        <p:spPr>
          <a:xfrm>
            <a:off x="566098" y="333380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数据表结构发生变化</a:t>
            </a:r>
          </a:p>
        </p:txBody>
      </p:sp>
      <p:sp>
        <p:nvSpPr>
          <p:cNvPr id="10" name="矩形 9"/>
          <p:cNvSpPr/>
          <p:nvPr/>
        </p:nvSpPr>
        <p:spPr>
          <a:xfrm>
            <a:off x="566098" y="417142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导入数据会碰到的常见问题</a:t>
            </a:r>
          </a:p>
        </p:txBody>
      </p:sp>
    </p:spTree>
    <p:extLst>
      <p:ext uri="{BB962C8B-B14F-4D97-AF65-F5344CB8AC3E}">
        <p14:creationId xmlns:p14="http://schemas.microsoft.com/office/powerpoint/2010/main" val="29453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91087" y="97079"/>
            <a:ext cx="11135673" cy="112395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：黑科技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PowerQuery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直接获取百度推广数据及账户信息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8437" y="1086016"/>
            <a:ext cx="3565546" cy="0"/>
          </a:xfrm>
          <a:prstGeom prst="line">
            <a:avLst/>
          </a:prstGeom>
          <a:ln w="25400">
            <a:solidFill>
              <a:srgbClr val="F2C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76372843"/>
              </p:ext>
            </p:extLst>
          </p:nvPr>
        </p:nvGraphicFramePr>
        <p:xfrm>
          <a:off x="1706665" y="1588230"/>
          <a:ext cx="8218166" cy="1317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矩形 17"/>
          <p:cNvSpPr/>
          <p:nvPr/>
        </p:nvSpPr>
        <p:spPr>
          <a:xfrm>
            <a:off x="921317" y="413793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开通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921317" y="337744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百度商业产品进行交互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063269" y="3420516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REST+JSON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7063269" y="4135002"/>
            <a:ext cx="3818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9370" y="4775151"/>
            <a:ext cx="5996031" cy="8048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9370" y="5820058"/>
            <a:ext cx="2476518" cy="56674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21317" y="5186471"/>
            <a:ext cx="329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i="1" dirty="0"/>
              <a:t>JSON</a:t>
            </a:r>
            <a:r>
              <a:rPr lang="zh-CN" altLang="en-US" i="1" dirty="0"/>
              <a:t>格式：必须保护</a:t>
            </a:r>
            <a:r>
              <a:rPr lang="en-US" altLang="zh-CN" i="1" dirty="0"/>
              <a:t>header</a:t>
            </a:r>
            <a:r>
              <a:rPr lang="zh-CN" altLang="en-US" i="1" dirty="0"/>
              <a:t>和</a:t>
            </a:r>
            <a:r>
              <a:rPr lang="en-US" altLang="zh-CN" i="1" dirty="0" err="1"/>
              <a:t>bady</a:t>
            </a:r>
            <a:r>
              <a:rPr lang="zh-CN" altLang="en-US" i="1" dirty="0"/>
              <a:t>，其中</a:t>
            </a:r>
            <a:r>
              <a:rPr lang="en-US" altLang="zh-CN" i="1" dirty="0"/>
              <a:t>header</a:t>
            </a:r>
            <a:r>
              <a:rPr lang="zh-CN" altLang="en-US" i="1" dirty="0"/>
              <a:t>必须有</a:t>
            </a:r>
            <a:r>
              <a:rPr lang="en-US" altLang="zh-CN" i="1" dirty="0"/>
              <a:t>token, username, password</a:t>
            </a:r>
            <a:r>
              <a:rPr lang="zh-CN" altLang="en-US" i="1" dirty="0"/>
              <a:t>三个字段，</a:t>
            </a:r>
            <a:r>
              <a:rPr lang="en-US" altLang="zh-CN" i="1" dirty="0"/>
              <a:t>body</a:t>
            </a:r>
            <a:r>
              <a:rPr lang="zh-CN" altLang="en-US" i="1" dirty="0"/>
              <a:t>内容根据接口</a:t>
            </a:r>
          </a:p>
        </p:txBody>
      </p:sp>
      <p:cxnSp>
        <p:nvCxnSpPr>
          <p:cNvPr id="27" name="直接箭头连接符 26"/>
          <p:cNvCxnSpPr>
            <a:stCxn id="25" idx="3"/>
            <a:endCxn id="22" idx="1"/>
          </p:cNvCxnSpPr>
          <p:nvPr/>
        </p:nvCxnSpPr>
        <p:spPr>
          <a:xfrm flipV="1">
            <a:off x="4221061" y="5177585"/>
            <a:ext cx="818309" cy="60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91087" y="97079"/>
            <a:ext cx="11135673" cy="112395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：黑科技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PowerQuery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直接获取百度推广数据及账户信息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8437" y="1086016"/>
            <a:ext cx="3565546" cy="0"/>
          </a:xfrm>
          <a:prstGeom prst="line">
            <a:avLst/>
          </a:prstGeom>
          <a:ln w="25400">
            <a:solidFill>
              <a:srgbClr val="F2C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7502" y="17056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以获取推广报告为例：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7502" y="2606351"/>
            <a:ext cx="3765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将请求的参数封装成</a:t>
            </a:r>
            <a:r>
              <a:rPr lang="en-US" altLang="zh-CN" dirty="0" err="1"/>
              <a:t>json</a:t>
            </a:r>
            <a:r>
              <a:rPr lang="zh-CN" altLang="en-US" dirty="0"/>
              <a:t>格式通过</a:t>
            </a:r>
            <a:r>
              <a:rPr lang="en-US" altLang="zh-CN" dirty="0"/>
              <a:t>POST</a:t>
            </a:r>
            <a:r>
              <a:rPr lang="zh-CN" altLang="en-US" dirty="0"/>
              <a:t>的方式发送到数据报告接口：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https://api.baidu.com/json/sms/v3/ReportService/getRealTimeData</a:t>
            </a:r>
            <a:endParaRPr lang="en-US" altLang="zh-CN" dirty="0"/>
          </a:p>
          <a:p>
            <a:r>
              <a:rPr lang="zh-CN" altLang="en-US" dirty="0"/>
              <a:t>之后服务接口返回报告的过程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189" y="1405653"/>
            <a:ext cx="4676012" cy="46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2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91087" y="97079"/>
            <a:ext cx="11135673" cy="112395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：黑科技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PowerQuery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直接获取百度推广数据及账户信息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8437" y="1086016"/>
            <a:ext cx="3565546" cy="0"/>
          </a:xfrm>
          <a:prstGeom prst="line">
            <a:avLst/>
          </a:prstGeom>
          <a:ln w="25400">
            <a:solidFill>
              <a:srgbClr val="F2C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259551782"/>
              </p:ext>
            </p:extLst>
          </p:nvPr>
        </p:nvGraphicFramePr>
        <p:xfrm>
          <a:off x="1706665" y="1588230"/>
          <a:ext cx="8224398" cy="110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6544" y="3324909"/>
            <a:ext cx="92445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Web.Contents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as text, optional options as nullable record) as binary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6544" y="3948358"/>
            <a:ext cx="1204461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71210" y="3900249"/>
            <a:ext cx="8938912" cy="66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content of the POST web request (specifying this values changes the web request from a GET to a POST)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8537" y="5104236"/>
            <a:ext cx="692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Web.Contents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接口地址，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[header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xxxx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xxxx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）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5" idx="2"/>
          </p:cNvCxnSpPr>
          <p:nvPr/>
        </p:nvCxnSpPr>
        <p:spPr>
          <a:xfrm>
            <a:off x="4041184" y="5473568"/>
            <a:ext cx="2987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6609" y="5521122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封装成</a:t>
            </a:r>
            <a:r>
              <a:rPr lang="en-US" altLang="zh-CN" sz="1600" b="1" dirty="0" err="1"/>
              <a:t>json</a:t>
            </a:r>
            <a:r>
              <a:rPr lang="zh-CN" altLang="en-US" sz="1600" b="1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33747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91087" y="97079"/>
            <a:ext cx="11397939" cy="112395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黑科技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BI 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实时流数据实时获取百度推广数据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8437" y="1086016"/>
            <a:ext cx="3565546" cy="0"/>
          </a:xfrm>
          <a:prstGeom prst="line">
            <a:avLst/>
          </a:prstGeom>
          <a:ln w="25400">
            <a:solidFill>
              <a:srgbClr val="F2C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https://dpspowerbi.blob.core.windows.net/powerbi-prod-media/powerbi.microsoft.com/zh-cn/documentation/articles/powerbi-service-real-time-streaming/20170626084000/real-time-streaming_0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s://dpspowerbi.blob.core.windows.net/powerbi-prod-media/powerbi.microsoft.com/zh-cn/documentation/articles/powerbi-service-real-time-streaming/20170626084000/real-time-streaming_0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3" y="1376403"/>
            <a:ext cx="5430519" cy="461526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38606" y="2240977"/>
            <a:ext cx="302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推送数据集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流式处理数据集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PubNub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流式处理数据集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8606" y="4416954"/>
            <a:ext cx="3113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BI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使用流式处理数据集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流分析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8606" y="174232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三种类型：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8606" y="398466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三种方法：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4630" y="97079"/>
            <a:ext cx="11397939" cy="112395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黑科技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BI 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流数据实时获取百度推广数据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8437" y="1086016"/>
            <a:ext cx="3565546" cy="0"/>
          </a:xfrm>
          <a:prstGeom prst="line">
            <a:avLst/>
          </a:prstGeom>
          <a:ln w="25400">
            <a:solidFill>
              <a:srgbClr val="F2C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https://dpspowerbi.blob.core.windows.net/powerbi-prod-media/powerbi.microsoft.com/zh-cn/documentation/articles/powerbi-service-real-time-streaming/20170626084000/real-time-streaming_0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s://dpspowerbi.blob.core.windows.net/powerbi-prod-media/powerbi.microsoft.com/zh-cn/documentation/articles/powerbi-service-real-time-streaming/20170626084000/real-time-streaming_0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8261" y="2070896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仪表盘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添加磁贴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自定义流数据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填写数据集名称及数据流中的值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261" y="1395040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获取数据流推送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2619073"/>
            <a:ext cx="3707363" cy="222945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2277" y="5837298"/>
            <a:ext cx="102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获取实时推广数据（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Web.Contents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方式将实时推广数据发送到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2277" y="5168039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91087" y="97079"/>
            <a:ext cx="11135673" cy="112395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如何有效设置推广账户及沟通工具、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工具跟踪链接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8437" y="1086016"/>
            <a:ext cx="3565546" cy="0"/>
          </a:xfrm>
          <a:prstGeom prst="line">
            <a:avLst/>
          </a:prstGeom>
          <a:ln w="25400">
            <a:solidFill>
              <a:srgbClr val="F2C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93779604"/>
              </p:ext>
            </p:extLst>
          </p:nvPr>
        </p:nvGraphicFramePr>
        <p:xfrm>
          <a:off x="952540" y="1602195"/>
          <a:ext cx="9612765" cy="77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69475" y="3082959"/>
            <a:ext cx="646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推广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3214" y="4200577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线上沟通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6757" y="4049942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</a:t>
            </a:r>
            <a:endParaRPr lang="en-US" altLang="zh-CN" dirty="0"/>
          </a:p>
          <a:p>
            <a:r>
              <a:rPr lang="zh-CN" altLang="en-US" dirty="0"/>
              <a:t>务</a:t>
            </a:r>
            <a:endParaRPr lang="en-US" altLang="zh-CN" dirty="0"/>
          </a:p>
          <a:p>
            <a:r>
              <a:rPr lang="zh-CN" altLang="en-US" dirty="0"/>
              <a:t>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2540" y="5374510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线下转化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74812" y="2903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08346" y="2903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41880" y="2903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75414" y="2903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08948" y="29035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22018" y="291000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39522" y="2903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73056" y="2903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22620" y="29100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563820" y="290353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703814" y="3204089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62484" y="3316338"/>
            <a:ext cx="3743332" cy="307777"/>
          </a:xfrm>
          <a:prstGeom prst="rect">
            <a:avLst/>
          </a:prstGeom>
          <a:noFill/>
          <a:ln>
            <a:solidFill>
              <a:srgbClr val="11739C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生成标识参数加到账户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（带参数的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333113" y="42540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66647" y="42540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用户标识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75414" y="42621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咨询人员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131314" y="42540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对话类型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80319" y="42605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对话成效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229324" y="4254031"/>
            <a:ext cx="925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预约标识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321930" y="4254031"/>
            <a:ext cx="548058" cy="3077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22121" y="425403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箭头: 下 37"/>
          <p:cNvSpPr/>
          <p:nvPr/>
        </p:nvSpPr>
        <p:spPr>
          <a:xfrm>
            <a:off x="4003829" y="3217781"/>
            <a:ext cx="230321" cy="8967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40" name="直接箭头连接符 39"/>
          <p:cNvCxnSpPr>
            <a:stCxn id="21" idx="2"/>
            <a:endCxn id="35" idx="0"/>
          </p:cNvCxnSpPr>
          <p:nvPr/>
        </p:nvCxnSpPr>
        <p:spPr>
          <a:xfrm>
            <a:off x="4234150" y="3624115"/>
            <a:ext cx="4361809" cy="629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36476" y="54360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070010" y="54360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用户标识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133052" y="5447093"/>
            <a:ext cx="902811" cy="307777"/>
          </a:xfrm>
          <a:prstGeom prst="rect">
            <a:avLst/>
          </a:prstGeom>
          <a:noFill/>
          <a:ln>
            <a:solidFill>
              <a:srgbClr val="1173BA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预约标识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257894" y="5436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338448" y="54360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075414" y="54470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170179" y="5430705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>
            <a:stCxn id="46" idx="0"/>
            <a:endCxn id="33" idx="2"/>
          </p:cNvCxnSpPr>
          <p:nvPr/>
        </p:nvCxnSpPr>
        <p:spPr>
          <a:xfrm flipV="1">
            <a:off x="5584458" y="4561808"/>
            <a:ext cx="2107414" cy="885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13140"/>
              </p:ext>
            </p:extLst>
          </p:nvPr>
        </p:nvGraphicFramePr>
        <p:xfrm>
          <a:off x="9962600" y="2605579"/>
          <a:ext cx="1434635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4635">
                  <a:extLst>
                    <a:ext uri="{9D8B030D-6E8A-4147-A177-3AD203B41FA5}">
                      <a16:colId xmlns:a16="http://schemas.microsoft.com/office/drawing/2014/main" val="3108867692"/>
                    </a:ext>
                  </a:extLst>
                </a:gridCol>
              </a:tblGrid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8564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日期、时段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0833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账户、单元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9360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5858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咨询人员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58462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61488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27947"/>
              </p:ext>
            </p:extLst>
          </p:nvPr>
        </p:nvGraphicFramePr>
        <p:xfrm>
          <a:off x="9962599" y="4644776"/>
          <a:ext cx="1473518" cy="2042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3518">
                  <a:extLst>
                    <a:ext uri="{9D8B030D-6E8A-4147-A177-3AD203B41FA5}">
                      <a16:colId xmlns:a16="http://schemas.microsoft.com/office/drawing/2014/main" val="3108867692"/>
                    </a:ext>
                  </a:extLst>
                </a:gridCol>
              </a:tblGrid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8564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消费、展现、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0833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点击、对话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9360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预约、到诊 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······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5858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咨询转化率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·······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58462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用户年龄地域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····</a:t>
                      </a:r>
                    </a:p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··········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6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521</Words>
  <Application>Microsoft Office PowerPoint</Application>
  <PresentationFormat>宽屏</PresentationFormat>
  <Paragraphs>97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Microsoft YaHei UI</vt:lpstr>
      <vt:lpstr>Microsoft YaHei UI Light</vt:lpstr>
      <vt:lpstr>等线</vt:lpstr>
      <vt:lpstr>等线 Light</vt:lpstr>
      <vt:lpstr>Microsoft YaHei</vt:lpstr>
      <vt:lpstr>Microsoft YaHei</vt:lpstr>
      <vt:lpstr>Arial</vt:lpstr>
      <vt:lpstr>Consolas</vt:lpstr>
      <vt:lpstr>Times New Roman</vt:lpstr>
      <vt:lpstr>Office 主题​​</vt:lpstr>
      <vt:lpstr>PowerPoint 演示文稿</vt:lpstr>
      <vt:lpstr>第二章：获取SEM业务数据</vt:lpstr>
      <vt:lpstr>2.1： Power BI连接数据源</vt:lpstr>
      <vt:lpstr>2.2：黑科技-PowerQuery直接获取百度推广数据及账户信息</vt:lpstr>
      <vt:lpstr>2.2：黑科技-PowerQuery直接获取百度推广数据及账户信息</vt:lpstr>
      <vt:lpstr>2.2：黑科技-PowerQuery直接获取百度推广数据及账户信息</vt:lpstr>
      <vt:lpstr>2.3：黑科技-通过Power BI 实时流数据实时获取百度推广数据</vt:lpstr>
      <vt:lpstr>2.3：黑科技-通过Power BI 流数据实时获取百度推广数据</vt:lpstr>
      <vt:lpstr>2.4：如何有效设置推广账户及沟通工具、CRM工具跟踪链接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方誉</dc:creator>
  <cp:lastModifiedBy>方誉</cp:lastModifiedBy>
  <cp:revision>37</cp:revision>
  <dcterms:created xsi:type="dcterms:W3CDTF">2017-07-26T12:28:17Z</dcterms:created>
  <dcterms:modified xsi:type="dcterms:W3CDTF">2017-09-14T17:55:25Z</dcterms:modified>
</cp:coreProperties>
</file>