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43" r:id="rId3"/>
    <p:sldId id="344" r:id="rId4"/>
    <p:sldId id="345" r:id="rId5"/>
    <p:sldId id="347" r:id="rId6"/>
    <p:sldId id="34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1760B-1893-453D-8B3D-5F0DFF63A22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5D02-529D-4A65-834F-CD812357C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8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8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7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1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D8FB-4B82-473E-AD0A-D7805E3568D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D62E-9E55-4223-AC47-8957181B9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5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1"/>
            <a:ext cx="12205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02365" y="2427324"/>
            <a:ext cx="11072293" cy="1123950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10.2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：仪表板（</a:t>
            </a:r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）的设计建议</a:t>
            </a:r>
          </a:p>
        </p:txBody>
      </p:sp>
    </p:spTree>
    <p:extLst>
      <p:ext uri="{BB962C8B-B14F-4D97-AF65-F5344CB8AC3E}">
        <p14:creationId xmlns:p14="http://schemas.microsoft.com/office/powerpoint/2010/main" val="10139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68812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10.2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：仪表板（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Dashboard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）的设计建议</a:t>
            </a:r>
            <a:endParaRPr 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505" y="1786597"/>
            <a:ext cx="104663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为仪表板的读者考虑</a:t>
            </a:r>
            <a:endParaRPr lang="en-US" altLang="zh-CN" sz="2400" b="1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仪表板如何帮助读者制定下一步的商业计划？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哪些信息是读者真正需要的？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读者需要哪一级别的详细信息？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有哪些重要的信息需要强调？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可视化图表的颜色是否需要向读者解释？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哪些图表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图标是他们熟悉的？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考虑色盲读者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3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68812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10.2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：仪表板（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Dashboard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）的设计建议</a:t>
            </a:r>
            <a:endParaRPr 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505" y="1786597"/>
            <a:ext cx="104663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使用最好的仪表板设计体验</a:t>
            </a:r>
            <a:endParaRPr lang="en-US" altLang="zh-CN" sz="2400" b="1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限定在一个屏幕可以查看的内容，太多的信息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数据会造成读者的混乱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考虑从上到下的阅读习惯，上面放关键的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，下面放些细节信息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限定仪表板包含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个关键的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KPI,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图表或图形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提供足够的上下文，将有关联性的图形放在一起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避免没有任何解释的单一数字出现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不要为了漂亮而选择没必要的图形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如果需要详细数据，在仪表板的底部提供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68812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10.2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：仪表板（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Dashboard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）的设计建议</a:t>
            </a:r>
            <a:endParaRPr 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505" y="1786597"/>
            <a:ext cx="104663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避免常见的可视化图形选择错误</a:t>
            </a:r>
            <a:endParaRPr lang="en-US" altLang="zh-CN" sz="2400" b="1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选择正确的可视化图形，避免使用不容易识别的图形。比如三维图形、饼图、环形图等就不容易被人理解和识别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确保数字容易读取，避免给出一大长串的数字。比如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万，不是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避免太大和太小的数字出现在一个图形里，看不到太小的图形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不是每个图形都需要数据标签，比如条形图通常就不需要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9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87" y="1475916"/>
            <a:ext cx="3944456" cy="3615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50" y="1997258"/>
            <a:ext cx="2657475" cy="26574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303987" y="2180492"/>
            <a:ext cx="0" cy="225083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281390"/>
            <a:ext cx="12192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扫码关注“</a:t>
            </a:r>
            <a:r>
              <a:rPr lang="en-US" altLang="zh-CN" sz="3600" b="1" dirty="0">
                <a:solidFill>
                  <a:schemeClr val="bg1"/>
                </a:solidFill>
              </a:rPr>
              <a:t>Power Pivot</a:t>
            </a:r>
            <a:r>
              <a:rPr lang="zh-CN" altLang="en-US" sz="3600" b="1" dirty="0">
                <a:solidFill>
                  <a:schemeClr val="bg1"/>
                </a:solidFill>
              </a:rPr>
              <a:t>工坊“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312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等线</vt:lpstr>
      <vt:lpstr>等线 Light</vt:lpstr>
      <vt:lpstr>微软雅黑 Light</vt:lpstr>
      <vt:lpstr>Arial</vt:lpstr>
      <vt:lpstr>Office 主题​​</vt:lpstr>
      <vt:lpstr>PowerPoint 演示文稿</vt:lpstr>
      <vt:lpstr>10.2：仪表板（Dashboard）的设计建议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Wenchao Zhao</dc:creator>
  <cp:lastModifiedBy>Wenchao Zhao</cp:lastModifiedBy>
  <cp:revision>56</cp:revision>
  <dcterms:created xsi:type="dcterms:W3CDTF">2016-05-06T17:31:02Z</dcterms:created>
  <dcterms:modified xsi:type="dcterms:W3CDTF">2016-06-22T21:44:53Z</dcterms:modified>
</cp:coreProperties>
</file>