
<file path=[Content_Types].xml><?xml version="1.0" encoding="utf-8"?>
<Types xmlns="http://schemas.openxmlformats.org/package/2006/content-types">
  <Default Extension="json" ContentType=""/>
  <Default Extension="svg" ContentType=""/>
  <Default Extension="js" ContentType=""/>
  <Default Extension="css" ContentType=""/>
  <Override PartName="/Version" ContentType=""/>
  <Override PartName="/DataMashup" ContentType=""/>
  <Override PartName="/DataModel" ContentType=""/>
  <Override PartName="/Report/Layout" ContentType=""/>
  <Override PartName="/Settings" ContentType=""/>
  <Override PartName="/Metadata" ContentType=""/>
  <Override PartName="/Report/LinguisticSchema" ContentType=""/>
  <Override PartName="/DiagramState" ContentType=""/>
  <Override PartName="/SecurityBindings" ContentType=""/>
</Types>
</file>