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987F-A41A-42DC-8DDB-ABECD3C22328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802-DE7E-4974-971B-2EE8C9A9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3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987F-A41A-42DC-8DDB-ABECD3C22328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802-DE7E-4974-971B-2EE8C9A9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5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987F-A41A-42DC-8DDB-ABECD3C22328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802-DE7E-4974-971B-2EE8C9A9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1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987F-A41A-42DC-8DDB-ABECD3C22328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802-DE7E-4974-971B-2EE8C9A9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4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987F-A41A-42DC-8DDB-ABECD3C22328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802-DE7E-4974-971B-2EE8C9A9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987F-A41A-42DC-8DDB-ABECD3C22328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802-DE7E-4974-971B-2EE8C9A9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2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987F-A41A-42DC-8DDB-ABECD3C22328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802-DE7E-4974-971B-2EE8C9A9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987F-A41A-42DC-8DDB-ABECD3C22328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802-DE7E-4974-971B-2EE8C9A9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2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987F-A41A-42DC-8DDB-ABECD3C22328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802-DE7E-4974-971B-2EE8C9A9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0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987F-A41A-42DC-8DDB-ABECD3C22328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802-DE7E-4974-971B-2EE8C9A9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1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987F-A41A-42DC-8DDB-ABECD3C22328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D802-DE7E-4974-971B-2EE8C9A9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4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987F-A41A-42DC-8DDB-ABECD3C22328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8D802-DE7E-4974-971B-2EE8C9A99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加载项 3" title="Power BI Tiles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424112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加载项 3" title="Power BI Tiles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356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加载项 1" title="Web Viewer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355585"/>
                  </p:ext>
                </p:extLst>
              </p:nvPr>
            </p:nvGraphicFramePr>
            <p:xfrm>
              <a:off x="0" y="0"/>
              <a:ext cx="12192000" cy="70369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加载项 1" title="Web Viewer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70369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65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D30AFDDD-9887-4C0F-8C44-34E273A6FD57}">
  <we:reference id="wa104379699" version="1.0.0.0" store="zh-CN" storeType="OMEX"/>
  <we:alternateReferences>
    <we:reference id="wa104379699" version="1.0.0.0" store="wa104379699" storeType="OMEX"/>
  </we:alternateReferences>
  <we:properties>
    <we:property name="savedState" value="{&quot;groupId&quot;:&quot;&quot;,&quot;dashboardId&quot;:null,&quot;dashboardTileId&quot;:null,&quot;dashboardTileFilter&quot;:null,&quot;reportId&quot;:&quot;9696507b-ff3d-4bfe-9fc8-4854c913691f&quot;,&quot;publicReportUrl&quot;:&quot;https://app.powerbi.com/view?r=eyJrIjoiY2E0Zjg3YzItYTM2ZC00YWNhLWExNzYtODc0Mzk1ZTgzNjcyIiwidCI6IjdlMTczODMxLThkZDYtNDlkZC1hY2Q1LTljZTY3ZmQ1ODM5MCIsImMiOjZ9&quot;,&quot;lastState&quot;:&quot;app.selectDashboard&quot;,&quot;appVersion&quot;:&quot;1.0&quot;,&quot;savedDate&quot;:&quot;2016-06-01T20:18:11.949Z&quot;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9DC1AB5-90EB-416E-BD3F-4EE4B2B34F8A}">
  <we:reference id="wa104295828" version="1.6.0.0" store="zh-CN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app.powerbi.com/view?r=eyJrIjoiY2E0Zjg3YzItYTM2ZC00YWNhLWExNzYtODc0Mzk1ZTgzNjcyIiwidCI6IjdlMTczODMxLThkZDYtNDlkZC1hY2Q1LTljZTY3ZmQ1ODM5MCIsImMiOjZ9&quot;,&quot;values&quot;:{},&quot;data&quot;:{&quot;uri&quot;:&quot;app.powerbi.com/view?r=eyJrIjoiY2E0Zjg3YzItYTM2ZC00YWNhLWExNzYtODc0Mzk1ZTgzNjcyIiwidCI6IjdlMTczODMxLThkZDYtNDlkZC1hY2Q1LTljZTY3ZmQ1ODM5MCIsImMiOjZ9&quot;},&quot;secure&quot;:false}],&quot;name&quot;:&quot;app.powerbi.com/view?r=eyJrIjoiY2E0Zjg3YzItYTM2ZC00YWNhLWExNzYtODc0Mzk1ZTgzNjcyIiwidCI6IjdlMTczODMxLThkZDYtNDlkZC1hY2Q1LTljZTY3ZmQ1ODM5MCIsImMiOjZ9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Wenchao Zhao</dc:creator>
  <cp:lastModifiedBy>Wenchao Zhao</cp:lastModifiedBy>
  <cp:revision>1</cp:revision>
  <dcterms:created xsi:type="dcterms:W3CDTF">2016-06-01T20:23:48Z</dcterms:created>
  <dcterms:modified xsi:type="dcterms:W3CDTF">2016-06-01T20:24:01Z</dcterms:modified>
</cp:coreProperties>
</file>