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2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50DE6-BC11-4C41-93AB-526A6C7D1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C6A586-011F-4974-8699-669077B0D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5BAC6C-0A19-49EE-BC30-A46CAEB8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C6D3-7B3F-4F54-8FE3-BCC01EB49F6B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08F76-A01A-44E5-90B3-8047FE3D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9A496-37ED-4C54-A0DE-2E0F00C0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B180-BCC4-413F-8D3F-FB4E16F33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42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2782B-2238-4497-A570-A070263F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59C2CF-D73E-4F19-B6C2-427C8843D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3B0954-1B71-457D-8FE7-F8ADA4FF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C6D3-7B3F-4F54-8FE3-BCC01EB49F6B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02D5A2-6F44-4D77-8E99-32E7C931D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4C5EF-E5FE-46ED-8D03-E3D4C198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B180-BCC4-413F-8D3F-FB4E16F33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2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6E0976-AD0F-4C64-AA19-D333960B4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94AF0D-7F5A-42D0-871B-F84027C91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AF21A9-E72A-4C80-A6D8-79B94A0E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C6D3-7B3F-4F54-8FE3-BCC01EB49F6B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DF21E9-3E0A-4B87-A797-392D70D2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0F54C2-50F9-45F3-8095-DDE26D43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B180-BCC4-413F-8D3F-FB4E16F33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7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5C962-38AA-42AE-A045-3E6D3989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B88DD3-8F55-4C75-B340-712A6EF0E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3EB06-0E3B-47BF-BD42-3FCD9648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C6D3-7B3F-4F54-8FE3-BCC01EB49F6B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BC677A-DEBF-4B89-AD00-21FDB9BE8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38125-CCFE-4788-A35C-43092D86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B180-BCC4-413F-8D3F-FB4E16F33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52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E8D19-15E8-495B-9FFD-C92759586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83833B-8D2F-4EFE-A5A7-5C7C6150B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AF2C6C-0A03-4527-8F2B-8C7599CAF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C6D3-7B3F-4F54-8FE3-BCC01EB49F6B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5C47C6-6FC3-4920-81D3-5EB6637C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6489A5-7AAD-45A7-B7B5-122C79B92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B180-BCC4-413F-8D3F-FB4E16F33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8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90712-CAC8-4167-B5D1-AF9D0A959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CDB841-433C-42E1-A503-B0FF96B3B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6ABF8D-4320-4A65-B6CD-796144924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B42EF8-D0CA-4A58-BDFC-9C7D11B0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C6D3-7B3F-4F54-8FE3-BCC01EB49F6B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2969E1-3730-495B-9202-C07AE726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A7DE20-F623-4606-8AD2-12708048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B180-BCC4-413F-8D3F-FB4E16F33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15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21514-7190-4B82-9802-7836BAD91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F257D1-39F1-451F-B3F4-93D82D39F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820F2B-C7A1-4E13-BC68-DD87A8867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64F696-E141-404E-B226-90F8939E9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2D1E01-3038-4A6F-9ED1-7268294FC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571BA8-DBD6-41D3-9B25-98A72D2DB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C6D3-7B3F-4F54-8FE3-BCC01EB49F6B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D89406-6C00-4C65-AF50-C00C65F6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869068-4FC3-40D8-84E7-72FAFA6A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B180-BCC4-413F-8D3F-FB4E16F33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51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1019E-63A9-4DD6-B937-89BC028E7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68E38C-B7D1-469B-AF19-A74F0D86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C6D3-7B3F-4F54-8FE3-BCC01EB49F6B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BC2413-77CA-4CE1-8F5E-90047B01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FFCBFA-7CE0-4F37-B4B9-2CA35824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B180-BCC4-413F-8D3F-FB4E16F33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11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2CE57F-222E-421D-82C3-8CB2763AE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C6D3-7B3F-4F54-8FE3-BCC01EB49F6B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87E528-9FDB-4F73-8BB1-818ABB91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056EFE-CC28-4890-8C3E-80FEAE7D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B180-BCC4-413F-8D3F-FB4E16F33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74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8186E-1B0D-4E25-A560-332C82F8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EE7EB2-6E31-4DED-886F-0B71140D6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C3C069-BC8C-4A51-960C-592153B3F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864C5C-C6B2-41D2-AAA3-A0D4CA6D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C6D3-7B3F-4F54-8FE3-BCC01EB49F6B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DB6B2F-D9E4-45D3-B184-149C1C83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D9DAF1-08B4-4A7B-B12F-5FC43A932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B180-BCC4-413F-8D3F-FB4E16F33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62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979AE-9CCD-43C3-8048-D49491A09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55A8EC-2270-4D37-872C-1327DD623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12A1E0-05C5-490E-9F80-DA568078A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2295DF-5785-437F-A5C3-ACDC1C721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C6D3-7B3F-4F54-8FE3-BCC01EB49F6B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30EBA6-A160-4011-8833-128D75B0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002A00-24B1-4AAF-91B6-856D48A2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B180-BCC4-413F-8D3F-FB4E16F33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59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0365AE-3395-4479-B84E-8EBB1974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1564CC-FCC7-404A-812E-18B1EFDF8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D16A9B-0E53-42B8-9E05-67AA4E193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4C6D3-7B3F-4F54-8FE3-BCC01EB49F6B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F9F117-8303-4F5C-8165-8933317CA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CBF998-9C46-4576-9D4D-3107446C5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BB180-BCC4-413F-8D3F-FB4E16F33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36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加载项 3" title="Power BI Tiles">
                <a:extLst>
                  <a:ext uri="{FF2B5EF4-FFF2-40B4-BE49-F238E27FC236}">
                    <a16:creationId xmlns:a16="http://schemas.microsoft.com/office/drawing/2014/main" id="{EA324E9C-5A71-4AF9-83FF-55AB87BF31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9524615"/>
                  </p:ext>
                </p:extLst>
              </p:nvPr>
            </p:nvGraphicFramePr>
            <p:xfrm>
              <a:off x="104077" y="200722"/>
              <a:ext cx="11835161" cy="665727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加载项 3" title="Power BI Tiles">
                <a:extLst>
                  <a:ext uri="{FF2B5EF4-FFF2-40B4-BE49-F238E27FC236}">
                    <a16:creationId xmlns:a16="http://schemas.microsoft.com/office/drawing/2014/main" id="{EA324E9C-5A71-4AF9-83FF-55AB87BF31F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077" y="200722"/>
                <a:ext cx="11835161" cy="665727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938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6A0EC8B-857E-4E80-817F-2533BF21FBD5}"/>
              </a:ext>
            </a:extLst>
          </p:cNvPr>
          <p:cNvGrpSpPr/>
          <p:nvPr/>
        </p:nvGrpSpPr>
        <p:grpSpPr>
          <a:xfrm>
            <a:off x="483220" y="646771"/>
            <a:ext cx="3717074" cy="4163122"/>
            <a:chOff x="4237463" y="1241502"/>
            <a:chExt cx="3717074" cy="4163122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923D822-D0FD-43CE-8EB0-B5A50FAF8136}"/>
                </a:ext>
              </a:extLst>
            </p:cNvPr>
            <p:cNvSpPr/>
            <p:nvPr/>
          </p:nvSpPr>
          <p:spPr>
            <a:xfrm>
              <a:off x="4237463" y="1241502"/>
              <a:ext cx="3717074" cy="416312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D8BBD86D-142C-4F9A-B5F6-BBA6B5A89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00" y="2095500"/>
              <a:ext cx="2667000" cy="266700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A2B0125-5F5C-41CA-9FEE-10F6D696D8F6}"/>
                </a:ext>
              </a:extLst>
            </p:cNvPr>
            <p:cNvSpPr/>
            <p:nvPr/>
          </p:nvSpPr>
          <p:spPr>
            <a:xfrm>
              <a:off x="4913971" y="1494263"/>
              <a:ext cx="2356624" cy="401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ysClr val="windowText" lastClr="0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企业管理</a:t>
              </a:r>
              <a:r>
                <a:rPr lang="en-US" altLang="zh-CN" b="1" dirty="0">
                  <a:solidFill>
                    <a:sysClr val="windowText" lastClr="0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CEO</a:t>
              </a:r>
              <a:r>
                <a:rPr lang="zh-CN" altLang="en-US" b="1" dirty="0">
                  <a:solidFill>
                    <a:sysClr val="windowText" lastClr="0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仪表板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81D1080B-6A34-4451-8A8C-1752BEB28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940" y="633771"/>
            <a:ext cx="2497343" cy="27952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CCA142-9BBD-4143-B776-2E17DF2AA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233" y="633771"/>
            <a:ext cx="2497343" cy="279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31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48E2435F-5141-4B57-8422-E2B28C1BED07}">
  <we:reference id="wa104379699" version="1.0.0.1" store="zh-CN" storeType="OMEX"/>
  <we:alternateReferences>
    <we:reference id="WA104379699" version="1.0.0.1" store="WA104379699" storeType="OMEX"/>
  </we:alternateReferences>
  <we:properties>
    <we:property name="savedState" value="{&quot;groupId&quot;:&quot;&quot;,&quot;dashboardId&quot;:null,&quot;dashboardTileId&quot;:null,&quot;dashboardTileFilter&quot;:null,&quot;reportId&quot;:&quot;441cbcc3-b048-44d5-b5ad-310b10fa2009&quot;,&quot;publicReportUrl&quot;:null,&quot;lastState&quot;:&quot;app.embed.report&quot;,&quot;fromLogin&quot;:false,&quot;appVersion&quot;:&quot;1.0&quot;,&quot;savedDate&quot;:&quot;2018-08-07T18:40:23.973Z&quot;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宗 萌</dc:creator>
  <cp:lastModifiedBy>宗 萌</cp:lastModifiedBy>
  <cp:revision>3</cp:revision>
  <dcterms:created xsi:type="dcterms:W3CDTF">2018-08-07T18:37:44Z</dcterms:created>
  <dcterms:modified xsi:type="dcterms:W3CDTF">2018-08-07T19:54:45Z</dcterms:modified>
</cp:coreProperties>
</file>