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69" r:id="rId14"/>
    <p:sldId id="275" r:id="rId15"/>
    <p:sldId id="270" r:id="rId16"/>
    <p:sldId id="271" r:id="rId17"/>
    <p:sldId id="272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F544591-EA17-4410-8546-BDD60FAD7AF0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4"/>
            <p14:sldId id="269"/>
            <p14:sldId id="275"/>
            <p14:sldId id="270"/>
            <p14:sldId id="271"/>
            <p14:sldId id="272"/>
            <p14:sldId id="273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06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36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0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8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8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914456-385E-4445-B19D-BD0DE649FE82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7777AA-F3A5-4D0E-83A7-744F28EB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6AFC-F7D1-4EE6-B7F7-8FC2A964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160413" y="793384"/>
            <a:ext cx="9755187" cy="27665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/>
              <a:t>Laporan</a:t>
            </a:r>
            <a:r>
              <a:rPr lang="en-US" sz="6000" dirty="0"/>
              <a:t> </a:t>
            </a:r>
            <a:r>
              <a:rPr lang="en-US" sz="6000" dirty="0" err="1"/>
              <a:t>kunjungan</a:t>
            </a:r>
            <a:r>
              <a:rPr lang="en-US" sz="6000" dirty="0"/>
              <a:t> </a:t>
            </a:r>
            <a:r>
              <a:rPr lang="en-US" sz="6000" dirty="0" err="1"/>
              <a:t>Perpustakaan</a:t>
            </a:r>
            <a:r>
              <a:rPr lang="en-US" sz="6000" dirty="0"/>
              <a:t> Nasional </a:t>
            </a:r>
            <a:r>
              <a:rPr lang="en-US" sz="6000" dirty="0" err="1"/>
              <a:t>Republik</a:t>
            </a:r>
            <a:r>
              <a:rPr lang="en-US" sz="6000" dirty="0"/>
              <a:t> Indonesia</a:t>
            </a:r>
            <a:br>
              <a:rPr lang="en-US" sz="6000" dirty="0"/>
            </a:b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Disusun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A57C5-5FAA-40E8-A834-B9E0D45B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32876" y="2782794"/>
            <a:ext cx="9755187" cy="550333"/>
          </a:xfrm>
        </p:spPr>
        <p:txBody>
          <a:bodyPr/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cap="non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Disusun</a:t>
            </a:r>
            <a:r>
              <a:rPr lang="en-US" sz="18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</a:t>
            </a:r>
            <a:endParaRPr lang="en-US" sz="18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cap="non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Heru</a:t>
            </a:r>
            <a:r>
              <a:rPr lang="en-US" sz="18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Setiawan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044995243 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STUDI ILMU PERPUSTAKAAN DAN SAINS INFORMASI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 HUKUM ILMU SOSIAL DAN ILMU POLITIK ( FHISIP )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TERBUKA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2022.2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5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8"/>
    </mc:Choice>
    <mc:Fallback>
      <p:transition spd="slow" advTm="77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A8E0-8F60-4BB2-A74F-7F898049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</a:t>
            </a:r>
            <a:r>
              <a:rPr lang="en-US" sz="4200" dirty="0" err="1"/>
              <a:t>koleksi</a:t>
            </a:r>
            <a:r>
              <a:rPr lang="en-US" sz="4200" dirty="0"/>
              <a:t> </a:t>
            </a:r>
            <a:r>
              <a:rPr lang="en-US" sz="4200" dirty="0" err="1"/>
              <a:t>referensi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A028-CA29-4A54-9C70-63E5BE3049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diberikan</a:t>
            </a:r>
            <a:r>
              <a:rPr lang="en-US" cap="none" dirty="0"/>
              <a:t> </a:t>
            </a:r>
            <a:r>
              <a:rPr lang="en-US" cap="none" dirty="0" err="1"/>
              <a:t>untuk</a:t>
            </a:r>
            <a:r>
              <a:rPr lang="en-US" cap="none" dirty="0"/>
              <a:t> </a:t>
            </a:r>
            <a:r>
              <a:rPr lang="en-US" cap="none" dirty="0" err="1"/>
              <a:t>menjawab</a:t>
            </a:r>
            <a:r>
              <a:rPr lang="en-US" cap="none" dirty="0"/>
              <a:t> </a:t>
            </a:r>
            <a:r>
              <a:rPr lang="en-US" cap="none" dirty="0" err="1"/>
              <a:t>semua</a:t>
            </a:r>
            <a:r>
              <a:rPr lang="en-US" cap="none" dirty="0"/>
              <a:t> </a:t>
            </a:r>
            <a:r>
              <a:rPr lang="en-US" cap="none" dirty="0" err="1"/>
              <a:t>informasi</a:t>
            </a:r>
            <a:r>
              <a:rPr lang="en-US" cap="none" dirty="0"/>
              <a:t> dan </a:t>
            </a:r>
            <a:r>
              <a:rPr lang="en-US" cap="none" dirty="0" err="1"/>
              <a:t>pengetahuan</a:t>
            </a:r>
            <a:r>
              <a:rPr lang="en-US" cap="none" dirty="0"/>
              <a:t>  yang </a:t>
            </a:r>
            <a:r>
              <a:rPr lang="en-US" cap="none" dirty="0" err="1"/>
              <a:t>dibutuhkan</a:t>
            </a:r>
            <a:r>
              <a:rPr lang="en-US" cap="none" dirty="0"/>
              <a:t> oleh </a:t>
            </a:r>
            <a:r>
              <a:rPr lang="en-US" cap="none" dirty="0" err="1"/>
              <a:t>pemustaka</a:t>
            </a:r>
            <a:r>
              <a:rPr lang="en-US" cap="none" dirty="0"/>
              <a:t>.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yang </a:t>
            </a:r>
            <a:r>
              <a:rPr lang="en-US" cap="none" dirty="0" err="1"/>
              <a:t>berbentuk</a:t>
            </a:r>
            <a:r>
              <a:rPr lang="en-US" cap="none" dirty="0"/>
              <a:t> </a:t>
            </a:r>
            <a:r>
              <a:rPr lang="en-US" cap="none" dirty="0" err="1"/>
              <a:t>fisik</a:t>
            </a:r>
            <a:r>
              <a:rPr lang="en-US" cap="none" dirty="0"/>
              <a:t> yang </a:t>
            </a:r>
            <a:r>
              <a:rPr lang="en-US" cap="none" dirty="0" err="1"/>
              <a:t>terdapat</a:t>
            </a:r>
            <a:r>
              <a:rPr lang="en-US" cap="none" dirty="0"/>
              <a:t> pada </a:t>
            </a:r>
            <a:r>
              <a:rPr lang="en-US" cap="none" dirty="0" err="1"/>
              <a:t>perpusnas</a:t>
            </a:r>
            <a:r>
              <a:rPr lang="en-US" cap="none" dirty="0"/>
              <a:t> </a:t>
            </a:r>
            <a:r>
              <a:rPr lang="en-US" cap="none" dirty="0" err="1"/>
              <a:t>maupun</a:t>
            </a:r>
            <a:r>
              <a:rPr lang="en-US" cap="none" dirty="0"/>
              <a:t> virtual </a:t>
            </a:r>
            <a:r>
              <a:rPr lang="en-US" cap="none" dirty="0" err="1"/>
              <a:t>dalam</a:t>
            </a:r>
            <a:r>
              <a:rPr lang="en-US" cap="none" dirty="0"/>
              <a:t> </a:t>
            </a:r>
            <a:r>
              <a:rPr lang="en-US" cap="none" dirty="0" err="1"/>
              <a:t>bentuk</a:t>
            </a:r>
            <a:r>
              <a:rPr lang="en-US" cap="none" dirty="0"/>
              <a:t> </a:t>
            </a:r>
            <a:r>
              <a:rPr lang="en-US" cap="none" dirty="0" err="1"/>
              <a:t>chatt</a:t>
            </a:r>
            <a:r>
              <a:rPr lang="en-US" cap="none" dirty="0"/>
              <a:t>, email, media </a:t>
            </a:r>
            <a:r>
              <a:rPr lang="en-US" cap="none" dirty="0" err="1"/>
              <a:t>sosial</a:t>
            </a:r>
            <a:r>
              <a:rPr lang="en-US" cap="none" dirty="0"/>
              <a:t> </a:t>
            </a:r>
            <a:r>
              <a:rPr lang="en-US" cap="none" dirty="0" err="1"/>
              <a:t>maupun</a:t>
            </a:r>
            <a:r>
              <a:rPr lang="en-US" cap="none" dirty="0"/>
              <a:t> </a:t>
            </a:r>
            <a:r>
              <a:rPr lang="en-US" cap="none" dirty="0" err="1"/>
              <a:t>sms</a:t>
            </a:r>
            <a:r>
              <a:rPr lang="en-US" cap="non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9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5"/>
    </mc:Choice>
    <mc:Fallback>
      <p:transition spd="slow" advTm="66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58A-B7A9-44BC-8F8B-41E82287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4" y="-122582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</a:t>
            </a:r>
            <a:r>
              <a:rPr lang="en-US" sz="4200" dirty="0" err="1"/>
              <a:t>koleksi</a:t>
            </a:r>
            <a:r>
              <a:rPr lang="en-US" sz="4200" dirty="0"/>
              <a:t> </a:t>
            </a:r>
            <a:r>
              <a:rPr lang="en-US" sz="4200" dirty="0" err="1"/>
              <a:t>foto</a:t>
            </a:r>
            <a:r>
              <a:rPr lang="en-US" sz="4200" dirty="0"/>
              <a:t>, </a:t>
            </a:r>
            <a:r>
              <a:rPr lang="en-US" sz="4200" dirty="0" err="1"/>
              <a:t>peta</a:t>
            </a:r>
            <a:r>
              <a:rPr lang="en-US" sz="4200" dirty="0"/>
              <a:t> dan </a:t>
            </a:r>
            <a:r>
              <a:rPr lang="en-US" sz="4200" dirty="0" err="1"/>
              <a:t>lukisan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D5E-DADD-4664-B470-560E2EDAA7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737" y="671920"/>
            <a:ext cx="5088714" cy="3311189"/>
          </a:xfrm>
        </p:spPr>
        <p:txBody>
          <a:bodyPr/>
          <a:lstStyle/>
          <a:p>
            <a:pPr algn="just"/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menyajikan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berupa</a:t>
            </a:r>
            <a:r>
              <a:rPr lang="en-US" cap="none" dirty="0"/>
              <a:t> </a:t>
            </a:r>
            <a:r>
              <a:rPr lang="en-US" cap="none" dirty="0" err="1"/>
              <a:t>foto-foto</a:t>
            </a:r>
            <a:r>
              <a:rPr lang="en-US" cap="none" dirty="0"/>
              <a:t> </a:t>
            </a:r>
            <a:r>
              <a:rPr lang="en-US" cap="none" dirty="0" err="1"/>
              <a:t>bersejarah</a:t>
            </a:r>
            <a:r>
              <a:rPr lang="en-US" cap="none" dirty="0"/>
              <a:t>, </a:t>
            </a:r>
            <a:r>
              <a:rPr lang="en-US" cap="none" dirty="0" err="1"/>
              <a:t>lukisan</a:t>
            </a:r>
            <a:r>
              <a:rPr lang="en-US" cap="none" dirty="0"/>
              <a:t> </a:t>
            </a:r>
            <a:r>
              <a:rPr lang="en-US" cap="none" dirty="0" err="1"/>
              <a:t>karya</a:t>
            </a:r>
            <a:r>
              <a:rPr lang="en-US" cap="none" dirty="0"/>
              <a:t> </a:t>
            </a:r>
            <a:r>
              <a:rPr lang="en-US" cap="none" dirty="0" err="1"/>
              <a:t>tokoh</a:t>
            </a:r>
            <a:r>
              <a:rPr lang="en-US" cap="none" dirty="0"/>
              <a:t> </a:t>
            </a:r>
            <a:r>
              <a:rPr lang="en-US" cap="none" dirty="0" err="1"/>
              <a:t>ternama</a:t>
            </a:r>
            <a:r>
              <a:rPr lang="en-US" cap="none" dirty="0"/>
              <a:t> </a:t>
            </a:r>
            <a:r>
              <a:rPr lang="en-US" cap="none" dirty="0" err="1"/>
              <a:t>sampai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peta</a:t>
            </a:r>
            <a:r>
              <a:rPr lang="en-US" cap="none" dirty="0"/>
              <a:t> </a:t>
            </a:r>
            <a:r>
              <a:rPr lang="en-US" cap="none" dirty="0" err="1"/>
              <a:t>maupun</a:t>
            </a:r>
            <a:r>
              <a:rPr lang="en-US" cap="none" dirty="0"/>
              <a:t> </a:t>
            </a:r>
            <a:r>
              <a:rPr lang="en-US" cap="none" dirty="0" err="1"/>
              <a:t>bentuk</a:t>
            </a:r>
            <a:r>
              <a:rPr lang="en-US" cap="none" dirty="0"/>
              <a:t> bola dunia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783BCC-00CA-4423-A4EC-1DDB318F2E3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94" y="711973"/>
            <a:ext cx="6237358" cy="3508513"/>
          </a:xfrm>
        </p:spPr>
      </p:pic>
    </p:spTree>
    <p:extLst>
      <p:ext uri="{BB962C8B-B14F-4D97-AF65-F5344CB8AC3E}">
        <p14:creationId xmlns:p14="http://schemas.microsoft.com/office/powerpoint/2010/main" val="354486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0"/>
    </mc:Choice>
    <mc:Fallback>
      <p:transition spd="slow" advTm="76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1BA0-A4F8-4571-978E-C3E87AAF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22582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</a:t>
            </a:r>
            <a:r>
              <a:rPr lang="en-US" sz="4200" dirty="0" err="1"/>
              <a:t>koleksi</a:t>
            </a:r>
            <a:r>
              <a:rPr lang="en-US" sz="4200" dirty="0"/>
              <a:t> </a:t>
            </a:r>
            <a:r>
              <a:rPr lang="en-US" sz="4200" dirty="0" err="1"/>
              <a:t>foto</a:t>
            </a:r>
            <a:r>
              <a:rPr lang="en-US" sz="4200" dirty="0"/>
              <a:t>, </a:t>
            </a:r>
            <a:r>
              <a:rPr lang="en-US" sz="4200" dirty="0" err="1"/>
              <a:t>peta</a:t>
            </a:r>
            <a:r>
              <a:rPr lang="en-US" sz="4200" dirty="0"/>
              <a:t> dan </a:t>
            </a:r>
            <a:r>
              <a:rPr lang="en-US" sz="4200" dirty="0" err="1"/>
              <a:t>lukisan</a:t>
            </a:r>
            <a:endParaRPr lang="en-US" sz="4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E201D0-ED52-4457-9375-BF0BFE5270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" y="751784"/>
            <a:ext cx="2697668" cy="47958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C8CA38-89B0-4EBA-8D22-8F892F207BB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/>
          <a:stretch/>
        </p:blipFill>
        <p:spPr>
          <a:xfrm>
            <a:off x="3485324" y="751785"/>
            <a:ext cx="8163995" cy="4795856"/>
          </a:xfrm>
        </p:spPr>
      </p:pic>
    </p:spTree>
    <p:extLst>
      <p:ext uri="{BB962C8B-B14F-4D97-AF65-F5344CB8AC3E}">
        <p14:creationId xmlns:p14="http://schemas.microsoft.com/office/powerpoint/2010/main" val="352922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19"/>
    </mc:Choice>
    <mc:Fallback>
      <p:transition spd="slow" advTm="86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F71E-B3E8-4436-AB1E-6A872DFC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43072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77A8-CCE4-42A5-BFFA-51F5F622B3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738178"/>
            <a:ext cx="5088714" cy="3311189"/>
          </a:xfrm>
        </p:spPr>
        <p:txBody>
          <a:bodyPr/>
          <a:lstStyle/>
          <a:p>
            <a:pPr algn="just"/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memberikan</a:t>
            </a:r>
            <a:r>
              <a:rPr lang="en-US" cap="none" dirty="0"/>
              <a:t> </a:t>
            </a:r>
            <a:r>
              <a:rPr lang="en-US" cap="none" dirty="0" err="1"/>
              <a:t>jasa</a:t>
            </a:r>
            <a:r>
              <a:rPr lang="en-US" cap="none" dirty="0"/>
              <a:t> </a:t>
            </a:r>
            <a:r>
              <a:rPr lang="en-US" cap="none" dirty="0" err="1"/>
              <a:t>penggunaan</a:t>
            </a:r>
            <a:r>
              <a:rPr lang="en-US" cap="none" dirty="0"/>
              <a:t> computer </a:t>
            </a:r>
            <a:r>
              <a:rPr lang="en-US" cap="none" dirty="0" err="1"/>
              <a:t>secara</a:t>
            </a:r>
            <a:r>
              <a:rPr lang="en-US" cap="none" dirty="0"/>
              <a:t> gratis, </a:t>
            </a:r>
            <a:r>
              <a:rPr lang="en-US" cap="none" dirty="0" err="1"/>
              <a:t>baik</a:t>
            </a:r>
            <a:r>
              <a:rPr lang="en-US" cap="none" dirty="0"/>
              <a:t> </a:t>
            </a:r>
            <a:r>
              <a:rPr lang="en-US" cap="none" dirty="0" err="1"/>
              <a:t>untuk</a:t>
            </a:r>
            <a:r>
              <a:rPr lang="en-US" cap="none" dirty="0"/>
              <a:t> </a:t>
            </a:r>
            <a:r>
              <a:rPr lang="en-US" cap="none" dirty="0" err="1"/>
              <a:t>keperluan</a:t>
            </a:r>
            <a:r>
              <a:rPr lang="en-US" cap="none" dirty="0"/>
              <a:t> </a:t>
            </a:r>
            <a:r>
              <a:rPr lang="en-US" cap="none" dirty="0" err="1"/>
              <a:t>perkuliahan</a:t>
            </a:r>
            <a:r>
              <a:rPr lang="en-US" cap="none" dirty="0"/>
              <a:t> ( </a:t>
            </a:r>
            <a:r>
              <a:rPr lang="en-US" cap="none" dirty="0" err="1"/>
              <a:t>skripsi</a:t>
            </a:r>
            <a:r>
              <a:rPr lang="en-US" cap="none" dirty="0"/>
              <a:t> </a:t>
            </a:r>
            <a:r>
              <a:rPr lang="en-US" cap="none" dirty="0" err="1"/>
              <a:t>atau</a:t>
            </a:r>
            <a:r>
              <a:rPr lang="en-US" cap="none" dirty="0"/>
              <a:t> </a:t>
            </a:r>
            <a:r>
              <a:rPr lang="en-US" cap="none" dirty="0" err="1"/>
              <a:t>pembuatan</a:t>
            </a:r>
            <a:r>
              <a:rPr lang="en-US" cap="none" dirty="0"/>
              <a:t> </a:t>
            </a:r>
            <a:r>
              <a:rPr lang="en-US" cap="none" dirty="0" err="1"/>
              <a:t>makalah</a:t>
            </a:r>
            <a:r>
              <a:rPr lang="en-US" cap="none" dirty="0"/>
              <a:t>), </a:t>
            </a:r>
            <a:r>
              <a:rPr lang="en-US" cap="none" dirty="0" err="1"/>
              <a:t>bekerja</a:t>
            </a:r>
            <a:r>
              <a:rPr lang="en-US" cap="none" dirty="0"/>
              <a:t> </a:t>
            </a:r>
            <a:r>
              <a:rPr lang="en-US" cap="none" dirty="0" err="1"/>
              <a:t>bahkan</a:t>
            </a:r>
            <a:r>
              <a:rPr lang="en-US" cap="none" dirty="0"/>
              <a:t> </a:t>
            </a:r>
            <a:r>
              <a:rPr lang="en-US" cap="none" dirty="0" err="1"/>
              <a:t>untuk</a:t>
            </a:r>
            <a:r>
              <a:rPr lang="en-US" cap="none" dirty="0"/>
              <a:t> </a:t>
            </a:r>
            <a:r>
              <a:rPr lang="en-US" cap="none" dirty="0" err="1"/>
              <a:t>sekedar</a:t>
            </a:r>
            <a:r>
              <a:rPr lang="en-US" cap="none" dirty="0"/>
              <a:t> </a:t>
            </a:r>
            <a:r>
              <a:rPr lang="en-US" cap="none" dirty="0" err="1"/>
              <a:t>hiburan</a:t>
            </a:r>
            <a:r>
              <a:rPr lang="en-US" cap="none" dirty="0"/>
              <a:t> ( </a:t>
            </a:r>
            <a:r>
              <a:rPr lang="en-US" cap="none" dirty="0" err="1"/>
              <a:t>memnonton</a:t>
            </a:r>
            <a:r>
              <a:rPr lang="en-US" cap="none" dirty="0"/>
              <a:t> ). </a:t>
            </a:r>
            <a:r>
              <a:rPr lang="en-US" cap="none" dirty="0" err="1"/>
              <a:t>Tetapi</a:t>
            </a:r>
            <a:r>
              <a:rPr lang="en-US" cap="none" dirty="0"/>
              <a:t> </a:t>
            </a:r>
            <a:r>
              <a:rPr lang="en-US" cap="none" dirty="0" err="1"/>
              <a:t>sesuai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peraturan</a:t>
            </a:r>
            <a:r>
              <a:rPr lang="en-US" cap="none" dirty="0"/>
              <a:t> dan tata </a:t>
            </a:r>
            <a:r>
              <a:rPr lang="en-US" cap="none" dirty="0" err="1"/>
              <a:t>tertib</a:t>
            </a:r>
            <a:r>
              <a:rPr lang="en-US" cap="none" dirty="0"/>
              <a:t> </a:t>
            </a:r>
            <a:r>
              <a:rPr lang="en-US" cap="none" dirty="0" err="1"/>
              <a:t>serta</a:t>
            </a:r>
            <a:r>
              <a:rPr lang="en-US" cap="none" dirty="0"/>
              <a:t> </a:t>
            </a:r>
            <a:r>
              <a:rPr lang="en-US" cap="none" dirty="0" err="1"/>
              <a:t>wajib</a:t>
            </a:r>
            <a:r>
              <a:rPr lang="en-US" cap="none" dirty="0"/>
              <a:t> </a:t>
            </a:r>
            <a:r>
              <a:rPr lang="en-US" cap="none" dirty="0" err="1"/>
              <a:t>memiliki</a:t>
            </a:r>
            <a:r>
              <a:rPr lang="en-US" cap="none" dirty="0"/>
              <a:t> </a:t>
            </a:r>
            <a:r>
              <a:rPr lang="en-US" cap="none" dirty="0" err="1"/>
              <a:t>kartu</a:t>
            </a:r>
            <a:r>
              <a:rPr lang="en-US" cap="none" dirty="0"/>
              <a:t> </a:t>
            </a:r>
            <a:r>
              <a:rPr lang="en-US" cap="none" dirty="0" err="1"/>
              <a:t>keanggotaan</a:t>
            </a:r>
            <a:r>
              <a:rPr lang="en-US" cap="none" dirty="0"/>
              <a:t> </a:t>
            </a:r>
            <a:r>
              <a:rPr lang="en-US" cap="none" dirty="0" err="1"/>
              <a:t>perpusnas</a:t>
            </a:r>
            <a:r>
              <a:rPr lang="en-US" cap="none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A955C9-4777-48FE-B1DE-CE98541F914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3" y="857743"/>
            <a:ext cx="5673997" cy="3191623"/>
          </a:xfrm>
        </p:spPr>
      </p:pic>
    </p:spTree>
    <p:extLst>
      <p:ext uri="{BB962C8B-B14F-4D97-AF65-F5344CB8AC3E}">
        <p14:creationId xmlns:p14="http://schemas.microsoft.com/office/powerpoint/2010/main" val="253980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5"/>
    </mc:Choice>
    <mc:Fallback>
      <p:transition spd="slow" advTm="81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E449-4E70-44D3-8528-B0340987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7" y="49694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multimedia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A41BD3-C06C-474D-B4B8-5E951226FE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" y="1134358"/>
            <a:ext cx="5653154" cy="31826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EB1AE0-9763-4BB5-AC6D-852CA5ED52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2"/>
          <a:stretch/>
        </p:blipFill>
        <p:spPr>
          <a:xfrm>
            <a:off x="6246190" y="1134802"/>
            <a:ext cx="5230194" cy="3168941"/>
          </a:xfrm>
        </p:spPr>
      </p:pic>
    </p:spTree>
    <p:extLst>
      <p:ext uri="{BB962C8B-B14F-4D97-AF65-F5344CB8AC3E}">
        <p14:creationId xmlns:p14="http://schemas.microsoft.com/office/powerpoint/2010/main" val="214380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48"/>
    </mc:Choice>
    <mc:Fallback>
      <p:transition spd="slow" advTm="70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DF9A-88AB-4026-935C-06F10678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5" y="-109330"/>
            <a:ext cx="10396882" cy="1158140"/>
          </a:xfrm>
        </p:spPr>
        <p:txBody>
          <a:bodyPr>
            <a:noAutofit/>
          </a:bodyPr>
          <a:lstStyle/>
          <a:p>
            <a:r>
              <a:rPr lang="en-US" sz="3200" dirty="0" err="1"/>
              <a:t>Layanan</a:t>
            </a:r>
            <a:r>
              <a:rPr lang="en-US" sz="3200" dirty="0"/>
              <a:t> </a:t>
            </a:r>
            <a:r>
              <a:rPr lang="en-US" sz="3200" dirty="0" err="1"/>
              <a:t>koleksi</a:t>
            </a:r>
            <a:r>
              <a:rPr lang="en-US" sz="3200" dirty="0"/>
              <a:t> </a:t>
            </a:r>
            <a:r>
              <a:rPr lang="en-US" sz="3200" dirty="0" err="1"/>
              <a:t>berkala</a:t>
            </a:r>
            <a:r>
              <a:rPr lang="en-US" sz="3200" dirty="0"/>
              <a:t> </a:t>
            </a:r>
            <a:r>
              <a:rPr lang="en-US" sz="3200" dirty="0" err="1"/>
              <a:t>mutakhir</a:t>
            </a:r>
            <a:r>
              <a:rPr lang="en-US" sz="3200" dirty="0"/>
              <a:t> dan </a:t>
            </a:r>
            <a:r>
              <a:rPr lang="en-US" sz="3200" dirty="0" err="1"/>
              <a:t>ilmu</a:t>
            </a:r>
            <a:r>
              <a:rPr lang="en-US" sz="3200" dirty="0"/>
              <a:t> </a:t>
            </a:r>
            <a:r>
              <a:rPr lang="en-US" sz="3200" dirty="0" err="1"/>
              <a:t>perpustakaan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4552-52BA-4198-BC21-2FB4F9EAFB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870702"/>
            <a:ext cx="5088714" cy="3311189"/>
          </a:xfrm>
        </p:spPr>
        <p:txBody>
          <a:bodyPr/>
          <a:lstStyle/>
          <a:p>
            <a:pPr algn="just"/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berupa</a:t>
            </a:r>
            <a:r>
              <a:rPr lang="en-US" cap="none" dirty="0"/>
              <a:t> </a:t>
            </a:r>
            <a:r>
              <a:rPr lang="en-US" cap="none" dirty="0" err="1"/>
              <a:t>malajah</a:t>
            </a:r>
            <a:r>
              <a:rPr lang="en-US" cap="none" dirty="0"/>
              <a:t>, tabloid </a:t>
            </a:r>
            <a:r>
              <a:rPr lang="en-US" cap="none" dirty="0" err="1"/>
              <a:t>bahkan</a:t>
            </a:r>
            <a:r>
              <a:rPr lang="en-US" cap="none" dirty="0"/>
              <a:t> </a:t>
            </a:r>
            <a:r>
              <a:rPr lang="en-US" cap="none" dirty="0" err="1"/>
              <a:t>surat</a:t>
            </a:r>
            <a:r>
              <a:rPr lang="en-US" cap="none" dirty="0"/>
              <a:t> </a:t>
            </a:r>
            <a:r>
              <a:rPr lang="en-US" cap="none" dirty="0" err="1"/>
              <a:t>kabar</a:t>
            </a:r>
            <a:r>
              <a:rPr lang="en-US" cap="none" dirty="0"/>
              <a:t> </a:t>
            </a:r>
            <a:r>
              <a:rPr lang="en-US" cap="none" dirty="0" err="1"/>
              <a:t>terkini</a:t>
            </a:r>
            <a:r>
              <a:rPr lang="en-US" cap="none" dirty="0"/>
              <a:t>. </a:t>
            </a:r>
            <a:r>
              <a:rPr lang="en-US" cap="none" dirty="0" err="1"/>
              <a:t>Selain</a:t>
            </a:r>
            <a:r>
              <a:rPr lang="en-US" cap="none" dirty="0"/>
              <a:t> </a:t>
            </a:r>
            <a:r>
              <a:rPr lang="en-US" cap="none" dirty="0" err="1"/>
              <a:t>itu</a:t>
            </a:r>
            <a:r>
              <a:rPr lang="en-US" cap="none" dirty="0"/>
              <a:t> juga </a:t>
            </a:r>
            <a:r>
              <a:rPr lang="en-US" cap="none" dirty="0" err="1"/>
              <a:t>terdapat</a:t>
            </a:r>
            <a:r>
              <a:rPr lang="en-US" cap="none" dirty="0"/>
              <a:t> </a:t>
            </a:r>
            <a:r>
              <a:rPr lang="en-US" cap="none" dirty="0" err="1"/>
              <a:t>buku-buku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yang </a:t>
            </a:r>
            <a:r>
              <a:rPr lang="en-US" cap="none" dirty="0" err="1"/>
              <a:t>berhubungan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ilmu</a:t>
            </a:r>
            <a:r>
              <a:rPr lang="en-US" cap="none" dirty="0"/>
              <a:t> </a:t>
            </a:r>
            <a:r>
              <a:rPr lang="en-US" cap="none" dirty="0" err="1"/>
              <a:t>perpustakaan</a:t>
            </a:r>
            <a:r>
              <a:rPr lang="en-US" cap="none" dirty="0"/>
              <a:t>. </a:t>
            </a:r>
            <a:r>
              <a:rPr lang="en-US" cap="none" dirty="0" err="1"/>
              <a:t>Baik</a:t>
            </a:r>
            <a:r>
              <a:rPr lang="en-US" cap="none" dirty="0"/>
              <a:t> yang </a:t>
            </a:r>
            <a:r>
              <a:rPr lang="en-US" cap="none" dirty="0" err="1"/>
              <a:t>terbaru</a:t>
            </a:r>
            <a:r>
              <a:rPr lang="en-US" cap="none" dirty="0"/>
              <a:t> </a:t>
            </a:r>
            <a:r>
              <a:rPr lang="en-US" cap="none" dirty="0" err="1"/>
              <a:t>maupun</a:t>
            </a:r>
            <a:r>
              <a:rPr lang="en-US" cap="none" dirty="0"/>
              <a:t> yang </a:t>
            </a:r>
            <a:r>
              <a:rPr lang="en-US" cap="none" dirty="0" err="1"/>
              <a:t>sudah</a:t>
            </a:r>
            <a:r>
              <a:rPr lang="en-US" cap="none" dirty="0"/>
              <a:t> lama. </a:t>
            </a:r>
            <a:r>
              <a:rPr lang="en-US" cap="none" dirty="0" err="1"/>
              <a:t>Semua</a:t>
            </a:r>
            <a:r>
              <a:rPr lang="en-US" cap="none" dirty="0"/>
              <a:t> </a:t>
            </a:r>
            <a:r>
              <a:rPr lang="en-US" cap="none" dirty="0" err="1"/>
              <a:t>bisa</a:t>
            </a:r>
            <a:r>
              <a:rPr lang="en-US" cap="none" dirty="0"/>
              <a:t> </a:t>
            </a:r>
            <a:r>
              <a:rPr lang="en-US" cap="none" dirty="0" err="1"/>
              <a:t>digunakan</a:t>
            </a:r>
            <a:r>
              <a:rPr lang="en-US" cap="none" dirty="0"/>
              <a:t> </a:t>
            </a:r>
            <a:r>
              <a:rPr lang="en-US" cap="none" dirty="0" err="1"/>
              <a:t>ditempat</a:t>
            </a:r>
            <a:r>
              <a:rPr lang="en-US" cap="none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77BA1C-3EED-4CB8-AF8B-C8AE3F4267C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22" y="989030"/>
            <a:ext cx="5919304" cy="3332476"/>
          </a:xfrm>
        </p:spPr>
      </p:pic>
    </p:spTree>
    <p:extLst>
      <p:ext uri="{BB962C8B-B14F-4D97-AF65-F5344CB8AC3E}">
        <p14:creationId xmlns:p14="http://schemas.microsoft.com/office/powerpoint/2010/main" val="326606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7"/>
    </mc:Choice>
    <mc:Fallback>
      <p:transition spd="slow" advTm="86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0643-795F-4527-9A21-1511A024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2" y="-122584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Layananan</a:t>
            </a:r>
            <a:r>
              <a:rPr lang="en-US" sz="4200" dirty="0"/>
              <a:t> </a:t>
            </a:r>
            <a:r>
              <a:rPr lang="en-US" sz="4200" dirty="0" err="1"/>
              <a:t>koleksi</a:t>
            </a:r>
            <a:r>
              <a:rPr lang="en-US" sz="4200" dirty="0"/>
              <a:t> </a:t>
            </a:r>
            <a:r>
              <a:rPr lang="en-US" sz="4200" dirty="0" err="1"/>
              <a:t>monograf</a:t>
            </a:r>
            <a:r>
              <a:rPr lang="en-US" sz="4200" dirty="0"/>
              <a:t> </a:t>
            </a:r>
            <a:r>
              <a:rPr lang="en-US" sz="4200" dirty="0" err="1"/>
              <a:t>terbuka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C0BF-E8ED-4278-A22C-1BF694C4D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721" y="671919"/>
            <a:ext cx="5088714" cy="3311189"/>
          </a:xfrm>
        </p:spPr>
        <p:txBody>
          <a:bodyPr/>
          <a:lstStyle/>
          <a:p>
            <a:pPr algn="just"/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menyajikan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monograf</a:t>
            </a:r>
            <a:r>
              <a:rPr lang="en-US" cap="none" dirty="0"/>
              <a:t> ( </a:t>
            </a:r>
            <a:r>
              <a:rPr lang="en-US" cap="none" dirty="0" err="1"/>
              <a:t>buku</a:t>
            </a:r>
            <a:r>
              <a:rPr lang="en-US" cap="none" dirty="0"/>
              <a:t> ) yang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ilmu</a:t>
            </a:r>
            <a:r>
              <a:rPr lang="en-US" cap="none" dirty="0"/>
              <a:t> dan </a:t>
            </a:r>
            <a:r>
              <a:rPr lang="en-US" cap="none" dirty="0" err="1"/>
              <a:t>bidang</a:t>
            </a:r>
            <a:r>
              <a:rPr lang="en-US" cap="none" dirty="0"/>
              <a:t>. </a:t>
            </a:r>
            <a:r>
              <a:rPr lang="en-US" cap="none" dirty="0" err="1"/>
              <a:t>Pencarian</a:t>
            </a:r>
            <a:r>
              <a:rPr lang="en-US" cap="none" dirty="0"/>
              <a:t> </a:t>
            </a:r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dapat</a:t>
            </a:r>
            <a:r>
              <a:rPr lang="en-US" cap="none" dirty="0"/>
              <a:t> </a:t>
            </a:r>
            <a:r>
              <a:rPr lang="en-US" cap="none" dirty="0" err="1"/>
              <a:t>dilakukan</a:t>
            </a:r>
            <a:r>
              <a:rPr lang="en-US" cap="none" dirty="0"/>
              <a:t> </a:t>
            </a:r>
            <a:r>
              <a:rPr lang="en-US" cap="none" dirty="0" err="1"/>
              <a:t>menggunakan</a:t>
            </a:r>
            <a:r>
              <a:rPr lang="en-US" cap="none" dirty="0"/>
              <a:t> OPAC ( Online Public </a:t>
            </a:r>
            <a:r>
              <a:rPr lang="en-US" cap="none" dirty="0" err="1"/>
              <a:t>Acces</a:t>
            </a:r>
            <a:r>
              <a:rPr lang="en-US" cap="none" dirty="0"/>
              <a:t> Catalog ) yang </a:t>
            </a:r>
            <a:r>
              <a:rPr lang="en-US" cap="none" dirty="0" err="1"/>
              <a:t>tersedia</a:t>
            </a:r>
            <a:r>
              <a:rPr lang="en-US" cap="none" dirty="0"/>
              <a:t> di </a:t>
            </a:r>
            <a:r>
              <a:rPr lang="en-US" cap="none" dirty="0" err="1"/>
              <a:t>ruangan</a:t>
            </a:r>
            <a:r>
              <a:rPr lang="en-US" cap="none" dirty="0"/>
              <a:t> </a:t>
            </a:r>
            <a:r>
              <a:rPr lang="en-US" cap="none" dirty="0" err="1"/>
              <a:t>tersebut</a:t>
            </a:r>
            <a:r>
              <a:rPr lang="en-US" cap="none" dirty="0"/>
              <a:t>.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langsung</a:t>
            </a:r>
            <a:r>
              <a:rPr lang="en-US" cap="none" dirty="0"/>
              <a:t> </a:t>
            </a:r>
            <a:r>
              <a:rPr lang="en-US" cap="none" dirty="0" err="1"/>
              <a:t>bisa</a:t>
            </a:r>
            <a:r>
              <a:rPr lang="en-US" cap="none" dirty="0"/>
              <a:t> </a:t>
            </a:r>
            <a:r>
              <a:rPr lang="en-US" cap="none" dirty="0" err="1"/>
              <a:t>digunakan</a:t>
            </a:r>
            <a:r>
              <a:rPr lang="en-US" cap="none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C58A9-E557-4A2A-AAE9-CC541FB0903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1" y="738532"/>
            <a:ext cx="2572262" cy="45689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76FF5-AF4C-43D7-9833-CD544F199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57" y="755374"/>
            <a:ext cx="2572262" cy="45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96"/>
    </mc:Choice>
    <mc:Fallback>
      <p:transition spd="slow" advTm="111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94B7-386F-4000-8FBE-3A6732AF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Layanan</a:t>
            </a:r>
            <a:r>
              <a:rPr lang="en-US" sz="3600" dirty="0"/>
              <a:t> </a:t>
            </a:r>
            <a:r>
              <a:rPr lang="en-US" sz="3600" dirty="0" err="1"/>
              <a:t>koleksi</a:t>
            </a:r>
            <a:r>
              <a:rPr lang="en-US" sz="3600" dirty="0"/>
              <a:t> </a:t>
            </a:r>
            <a:r>
              <a:rPr lang="en-US" sz="3600" dirty="0" err="1"/>
              <a:t>mancanegara</a:t>
            </a:r>
            <a:r>
              <a:rPr lang="en-US" sz="3600" dirty="0"/>
              <a:t> dan </a:t>
            </a:r>
            <a:r>
              <a:rPr lang="en-US" sz="3600" dirty="0" err="1"/>
              <a:t>majalah</a:t>
            </a:r>
            <a:r>
              <a:rPr lang="en-US" sz="3600" dirty="0"/>
              <a:t> </a:t>
            </a:r>
            <a:r>
              <a:rPr lang="en-US" sz="3600" dirty="0" err="1"/>
              <a:t>terjilid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0FDE-CAFF-4939-94E7-2496DBAB92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46564"/>
            <a:ext cx="5088714" cy="3311189"/>
          </a:xfrm>
        </p:spPr>
        <p:txBody>
          <a:bodyPr/>
          <a:lstStyle/>
          <a:p>
            <a:pPr algn="just"/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yang </a:t>
            </a:r>
            <a:r>
              <a:rPr lang="en-US" cap="none" dirty="0" err="1"/>
              <a:t>merupakan</a:t>
            </a:r>
            <a:r>
              <a:rPr lang="en-US" cap="none" dirty="0"/>
              <a:t> </a:t>
            </a:r>
            <a:r>
              <a:rPr lang="en-US" cap="none" dirty="0" err="1"/>
              <a:t>terbitan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negara yang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bidang</a:t>
            </a:r>
            <a:r>
              <a:rPr lang="en-US" cap="none" dirty="0"/>
              <a:t> </a:t>
            </a:r>
            <a:r>
              <a:rPr lang="en-US" cap="none" dirty="0" err="1"/>
              <a:t>serta</a:t>
            </a:r>
            <a:r>
              <a:rPr lang="en-US" cap="none" dirty="0"/>
              <a:t> </a:t>
            </a:r>
            <a:r>
              <a:rPr lang="en-US" cap="none" dirty="0" err="1"/>
              <a:t>disiplin</a:t>
            </a:r>
            <a:r>
              <a:rPr lang="en-US" cap="none" dirty="0"/>
              <a:t> </a:t>
            </a:r>
            <a:r>
              <a:rPr lang="en-US" cap="none" dirty="0" err="1"/>
              <a:t>ilmu</a:t>
            </a:r>
            <a:r>
              <a:rPr lang="en-US" cap="none" dirty="0"/>
              <a:t>. </a:t>
            </a:r>
            <a:r>
              <a:rPr lang="en-US" cap="none" dirty="0" err="1"/>
              <a:t>Sealin</a:t>
            </a:r>
            <a:r>
              <a:rPr lang="en-US" cap="none" dirty="0"/>
              <a:t> </a:t>
            </a:r>
            <a:r>
              <a:rPr lang="en-US" cap="none" dirty="0" err="1"/>
              <a:t>itu</a:t>
            </a:r>
            <a:r>
              <a:rPr lang="en-US" cap="none" dirty="0"/>
              <a:t> juga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majalah</a:t>
            </a:r>
            <a:r>
              <a:rPr lang="en-US" cap="none" dirty="0"/>
              <a:t> yang </a:t>
            </a:r>
            <a:r>
              <a:rPr lang="en-US" cap="none" dirty="0" err="1"/>
              <a:t>memuat</a:t>
            </a:r>
            <a:r>
              <a:rPr lang="en-US" cap="none" dirty="0"/>
              <a:t> </a:t>
            </a:r>
            <a:r>
              <a:rPr lang="en-US" cap="none" dirty="0" err="1"/>
              <a:t>informasi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bermacam-macam</a:t>
            </a:r>
            <a:r>
              <a:rPr lang="en-US" cap="none" dirty="0"/>
              <a:t> </a:t>
            </a:r>
            <a:r>
              <a:rPr lang="en-US" cap="none" dirty="0" err="1"/>
              <a:t>peristiwa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12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2"/>
    </mc:Choice>
    <mc:Fallback>
      <p:transition spd="slow" advTm="616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282-2104-4A06-9576-B17EFCD3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1" y="-69576"/>
            <a:ext cx="10396882" cy="1158140"/>
          </a:xfrm>
        </p:spPr>
        <p:txBody>
          <a:bodyPr>
            <a:noAutofit/>
          </a:bodyPr>
          <a:lstStyle/>
          <a:p>
            <a:r>
              <a:rPr lang="en-US" sz="3500" dirty="0" err="1"/>
              <a:t>Layanan</a:t>
            </a:r>
            <a:r>
              <a:rPr lang="en-US" sz="3500" dirty="0"/>
              <a:t> </a:t>
            </a:r>
            <a:r>
              <a:rPr lang="en-US" sz="3500" dirty="0" err="1"/>
              <a:t>koleksi</a:t>
            </a:r>
            <a:r>
              <a:rPr lang="en-US" sz="3500" dirty="0"/>
              <a:t> </a:t>
            </a:r>
            <a:r>
              <a:rPr lang="en-US" sz="3500" dirty="0" err="1"/>
              <a:t>budaya</a:t>
            </a:r>
            <a:r>
              <a:rPr lang="en-US" sz="3500" dirty="0"/>
              <a:t> </a:t>
            </a:r>
            <a:r>
              <a:rPr lang="en-US" sz="3500" dirty="0" err="1"/>
              <a:t>nusantara</a:t>
            </a:r>
            <a:r>
              <a:rPr lang="en-US" sz="3500" dirty="0"/>
              <a:t> &amp; </a:t>
            </a:r>
            <a:r>
              <a:rPr lang="en-US" sz="3500" dirty="0" err="1"/>
              <a:t>eksekutif</a:t>
            </a:r>
            <a:r>
              <a:rPr lang="en-US" sz="3500" dirty="0"/>
              <a:t> lounge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FF7D-1C21-42E2-AAC0-E0E81F428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741" y="764684"/>
            <a:ext cx="5088714" cy="3311189"/>
          </a:xfrm>
        </p:spPr>
        <p:txBody>
          <a:bodyPr/>
          <a:lstStyle/>
          <a:p>
            <a:pPr algn="just"/>
            <a:r>
              <a:rPr lang="en-US" cap="none" dirty="0" err="1"/>
              <a:t>Terletak</a:t>
            </a:r>
            <a:r>
              <a:rPr lang="en-US" cap="none" dirty="0"/>
              <a:t> di </a:t>
            </a:r>
            <a:r>
              <a:rPr lang="en-US" cap="none" dirty="0" err="1"/>
              <a:t>lantai</a:t>
            </a:r>
            <a:r>
              <a:rPr lang="en-US" cap="none" dirty="0"/>
              <a:t> 24 </a:t>
            </a:r>
            <a:r>
              <a:rPr lang="en-US" cap="none" dirty="0" err="1"/>
              <a:t>atau</a:t>
            </a:r>
            <a:r>
              <a:rPr lang="en-US" cap="none" dirty="0"/>
              <a:t> paling </a:t>
            </a:r>
            <a:r>
              <a:rPr lang="en-US" cap="none" dirty="0" err="1"/>
              <a:t>atas</a:t>
            </a:r>
            <a:r>
              <a:rPr lang="en-US" cap="none" dirty="0"/>
              <a:t>. Pada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menyajikan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yang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kebudayaan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seluruh</a:t>
            </a:r>
            <a:r>
              <a:rPr lang="en-US" cap="none" dirty="0"/>
              <a:t> </a:t>
            </a:r>
            <a:r>
              <a:rPr lang="en-US" cap="none" dirty="0" err="1"/>
              <a:t>nusantara</a:t>
            </a:r>
            <a:r>
              <a:rPr lang="en-US" cap="none" dirty="0"/>
              <a:t>.  </a:t>
            </a:r>
            <a:r>
              <a:rPr lang="en-US" cap="none" dirty="0" err="1"/>
              <a:t>Selain</a:t>
            </a:r>
            <a:r>
              <a:rPr lang="en-US" cap="none" dirty="0"/>
              <a:t> </a:t>
            </a:r>
            <a:r>
              <a:rPr lang="en-US" cap="none" dirty="0" err="1"/>
              <a:t>sebagai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, pada </a:t>
            </a:r>
            <a:r>
              <a:rPr lang="en-US" cap="none" dirty="0" err="1"/>
              <a:t>lantai</a:t>
            </a:r>
            <a:r>
              <a:rPr lang="en-US" cap="none" dirty="0"/>
              <a:t> 24 </a:t>
            </a:r>
            <a:r>
              <a:rPr lang="en-US" cap="none" dirty="0" err="1"/>
              <a:t>ini</a:t>
            </a:r>
            <a:r>
              <a:rPr lang="en-US" cap="none" dirty="0"/>
              <a:t> juga </a:t>
            </a:r>
            <a:r>
              <a:rPr lang="en-US" cap="none" dirty="0" err="1"/>
              <a:t>merupakan</a:t>
            </a:r>
            <a:r>
              <a:rPr lang="en-US" cap="none" dirty="0"/>
              <a:t> </a:t>
            </a:r>
            <a:r>
              <a:rPr lang="en-US" cap="none" dirty="0" err="1"/>
              <a:t>tempat</a:t>
            </a:r>
            <a:r>
              <a:rPr lang="en-US" cap="none" dirty="0"/>
              <a:t> </a:t>
            </a:r>
            <a:r>
              <a:rPr lang="en-US" cap="none" dirty="0" err="1"/>
              <a:t>untuk</a:t>
            </a:r>
            <a:r>
              <a:rPr lang="en-US" cap="none" dirty="0"/>
              <a:t> </a:t>
            </a:r>
            <a:r>
              <a:rPr lang="en-US" cap="none" dirty="0" err="1"/>
              <a:t>penerimaan</a:t>
            </a:r>
            <a:r>
              <a:rPr lang="en-US" cap="none" dirty="0"/>
              <a:t> </a:t>
            </a:r>
            <a:r>
              <a:rPr lang="en-US" cap="none" dirty="0" err="1"/>
              <a:t>tamu</a:t>
            </a:r>
            <a:r>
              <a:rPr lang="en-US" cap="none" dirty="0"/>
              <a:t> </a:t>
            </a:r>
            <a:r>
              <a:rPr lang="en-US" cap="none" dirty="0" err="1"/>
              <a:t>mancanegara</a:t>
            </a:r>
            <a:r>
              <a:rPr lang="en-US" cap="none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E32E18-0015-430F-8ACB-74237E9D376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812" y="909519"/>
            <a:ext cx="6128848" cy="3450446"/>
          </a:xfrm>
        </p:spPr>
      </p:pic>
    </p:spTree>
    <p:extLst>
      <p:ext uri="{BB962C8B-B14F-4D97-AF65-F5344CB8AC3E}">
        <p14:creationId xmlns:p14="http://schemas.microsoft.com/office/powerpoint/2010/main" val="142721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0"/>
    </mc:Choice>
    <mc:Fallback>
      <p:transition spd="slow" advTm="60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E153-57F1-4A1C-96D6-0451C5CB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7" y="-56322"/>
            <a:ext cx="10396882" cy="1158140"/>
          </a:xfrm>
        </p:spPr>
        <p:txBody>
          <a:bodyPr>
            <a:normAutofit/>
          </a:bodyPr>
          <a:lstStyle/>
          <a:p>
            <a:r>
              <a:rPr lang="en-US" sz="3500" dirty="0" err="1"/>
              <a:t>Layanan</a:t>
            </a:r>
            <a:r>
              <a:rPr lang="en-US" sz="3500" dirty="0"/>
              <a:t> </a:t>
            </a:r>
            <a:r>
              <a:rPr lang="en-US" sz="3500" dirty="0" err="1"/>
              <a:t>koleksi</a:t>
            </a:r>
            <a:r>
              <a:rPr lang="en-US" sz="3500" dirty="0"/>
              <a:t> </a:t>
            </a:r>
            <a:r>
              <a:rPr lang="en-US" sz="3500" dirty="0" err="1"/>
              <a:t>budaya</a:t>
            </a:r>
            <a:r>
              <a:rPr lang="en-US" sz="3500" dirty="0"/>
              <a:t> </a:t>
            </a:r>
            <a:r>
              <a:rPr lang="en-US" sz="3500" dirty="0" err="1"/>
              <a:t>nusantara</a:t>
            </a:r>
            <a:r>
              <a:rPr lang="en-US" sz="3500" dirty="0"/>
              <a:t> &amp; </a:t>
            </a:r>
            <a:r>
              <a:rPr lang="en-US" sz="3500" dirty="0" err="1"/>
              <a:t>eksekutif</a:t>
            </a:r>
            <a:r>
              <a:rPr lang="en-US" sz="3500" dirty="0"/>
              <a:t> lounge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64620-D6C5-4DC8-B670-461A089D4A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2080"/>
            <a:ext cx="5087938" cy="28644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847CF2-A7C7-49BF-8AE9-8E5E4BE5FA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977011"/>
            <a:ext cx="5086350" cy="2861071"/>
          </a:xfrm>
        </p:spPr>
      </p:pic>
    </p:spTree>
    <p:extLst>
      <p:ext uri="{BB962C8B-B14F-4D97-AF65-F5344CB8AC3E}">
        <p14:creationId xmlns:p14="http://schemas.microsoft.com/office/powerpoint/2010/main" val="361481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57"/>
    </mc:Choice>
    <mc:Fallback>
      <p:transition spd="slow" advTm="58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DA4-0FC8-44E6-8AE9-51F374AE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84" y="-228594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Perpustakaan</a:t>
            </a:r>
            <a:r>
              <a:rPr lang="en-US" sz="4200" dirty="0"/>
              <a:t> </a:t>
            </a:r>
            <a:r>
              <a:rPr lang="en-US" sz="4200" dirty="0" err="1"/>
              <a:t>nasional</a:t>
            </a:r>
            <a:r>
              <a:rPr lang="en-US" sz="4200" dirty="0"/>
              <a:t> </a:t>
            </a:r>
            <a:r>
              <a:rPr lang="en-US" sz="4200" dirty="0" err="1"/>
              <a:t>republik</a:t>
            </a:r>
            <a:r>
              <a:rPr lang="en-US" sz="4200" dirty="0"/>
              <a:t> </a:t>
            </a:r>
            <a:r>
              <a:rPr lang="en-US" sz="4200" dirty="0" err="1"/>
              <a:t>indonesia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739F-5624-4EE5-BCF4-003BB91579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7006" y="526148"/>
            <a:ext cx="5088714" cy="331118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nasional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republik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indonesia</a:t>
            </a:r>
            <a:r>
              <a:rPr lang="en-US" sz="1300" cap="none" dirty="0">
                <a:latin typeface="Arial Black" panose="020B0A04020102020204" pitchFamily="34" charset="0"/>
              </a:rPr>
              <a:t> (</a:t>
            </a:r>
            <a:r>
              <a:rPr lang="en-US" sz="1300" cap="none" dirty="0" err="1">
                <a:latin typeface="Arial Black" panose="020B0A04020102020204" pitchFamily="34" charset="0"/>
              </a:rPr>
              <a:t>perpusnas</a:t>
            </a:r>
            <a:r>
              <a:rPr lang="en-US" sz="1300" cap="none" dirty="0">
                <a:latin typeface="Arial Black" panose="020B0A04020102020204" pitchFamily="34" charset="0"/>
              </a:rPr>
              <a:t>) </a:t>
            </a:r>
            <a:r>
              <a:rPr lang="en-US" sz="1300" cap="none" dirty="0" err="1">
                <a:latin typeface="Arial Black" panose="020B0A04020102020204" pitchFamily="34" charset="0"/>
              </a:rPr>
              <a:t>adalah</a:t>
            </a:r>
            <a:r>
              <a:rPr lang="en-US" sz="1300" cap="none" dirty="0">
                <a:latin typeface="Arial Black" panose="020B0A04020102020204" pitchFamily="34" charset="0"/>
              </a:rPr>
              <a:t> Lembaga </a:t>
            </a:r>
            <a:r>
              <a:rPr lang="en-US" sz="1300" cap="none" dirty="0" err="1">
                <a:latin typeface="Arial Black" panose="020B0A04020102020204" pitchFamily="34" charset="0"/>
              </a:rPr>
              <a:t>pemerintah</a:t>
            </a:r>
            <a:r>
              <a:rPr lang="en-US" sz="1300" cap="none" dirty="0">
                <a:latin typeface="Arial Black" panose="020B0A04020102020204" pitchFamily="34" charset="0"/>
              </a:rPr>
              <a:t> non-</a:t>
            </a:r>
            <a:r>
              <a:rPr lang="en-US" sz="1300" cap="none" dirty="0" err="1">
                <a:latin typeface="Arial Black" panose="020B0A04020102020204" pitchFamily="34" charset="0"/>
              </a:rPr>
              <a:t>kementerian</a:t>
            </a:r>
            <a:r>
              <a:rPr lang="en-US" sz="1300" cap="none" dirty="0">
                <a:latin typeface="Arial Black" panose="020B0A04020102020204" pitchFamily="34" charset="0"/>
              </a:rPr>
              <a:t> yang </a:t>
            </a:r>
            <a:r>
              <a:rPr lang="en-US" sz="1300" cap="none" dirty="0" err="1">
                <a:latin typeface="Arial Black" panose="020B0A04020102020204" pitchFamily="34" charset="0"/>
              </a:rPr>
              <a:t>melaksanakan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tugas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pemerintahan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dalam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bidang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yang </a:t>
            </a:r>
            <a:r>
              <a:rPr lang="en-US" sz="1300" cap="none" dirty="0" err="1">
                <a:latin typeface="Arial Black" panose="020B0A04020102020204" pitchFamily="34" charset="0"/>
              </a:rPr>
              <a:t>berfungsi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sebagai</a:t>
            </a:r>
            <a:endParaRPr lang="en-US" sz="1300" cap="none" dirty="0">
              <a:latin typeface="Arial Black" panose="020B0A0402010202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 </a:t>
            </a:r>
            <a:r>
              <a:rPr lang="en-US" sz="1300" cap="none" dirty="0" err="1">
                <a:latin typeface="Arial Black" panose="020B0A04020102020204" pitchFamily="34" charset="0"/>
              </a:rPr>
              <a:t>pembina</a:t>
            </a:r>
            <a:endParaRPr lang="en-US" sz="1300" cap="none" dirty="0">
              <a:latin typeface="Arial Black" panose="020B0A0402010202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rujukan</a:t>
            </a:r>
            <a:endParaRPr lang="en-US" sz="1300" cap="none" dirty="0">
              <a:latin typeface="Arial Black" panose="020B0A0402010202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deposit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penelitian</a:t>
            </a:r>
            <a:endParaRPr lang="en-US" sz="1300" cap="none" dirty="0">
              <a:latin typeface="Arial Black" panose="020B0A04020102020204" pitchFamily="34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pelestarian</a:t>
            </a:r>
            <a:r>
              <a:rPr lang="en-US" sz="1300" cap="none" dirty="0">
                <a:latin typeface="Arial Black" panose="020B0A04020102020204" pitchFamily="34" charset="0"/>
              </a:rPr>
              <a:t>, 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300" cap="none" dirty="0">
                <a:latin typeface="Arial Black" panose="020B0A04020102020204" pitchFamily="34" charset="0"/>
              </a:rPr>
              <a:t>Pusat </a:t>
            </a:r>
            <a:r>
              <a:rPr lang="en-US" sz="1300" cap="none" dirty="0" err="1">
                <a:latin typeface="Arial Black" panose="020B0A04020102020204" pitchFamily="34" charset="0"/>
              </a:rPr>
              <a:t>jejaring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endParaRPr lang="en-US" sz="1300" cap="none" dirty="0">
              <a:latin typeface="Arial Black" panose="020B0A040201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cap="none" dirty="0">
                <a:latin typeface="Arial Black" panose="020B0A04020102020204" pitchFamily="34" charset="0"/>
              </a:rPr>
              <a:t>Gedung </a:t>
            </a:r>
            <a:r>
              <a:rPr lang="en-US" sz="1300" cap="none" dirty="0" err="1">
                <a:latin typeface="Arial Black" panose="020B0A04020102020204" pitchFamily="34" charset="0"/>
              </a:rPr>
              <a:t>fasilitas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layanan</a:t>
            </a:r>
            <a:r>
              <a:rPr lang="en-US" sz="1300" cap="none" dirty="0">
                <a:latin typeface="Arial Black" panose="020B0A04020102020204" pitchFamily="34" charset="0"/>
              </a:rPr>
              <a:t> </a:t>
            </a: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nasional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berlokasi</a:t>
            </a:r>
            <a:r>
              <a:rPr lang="en-US" sz="1300" cap="none" dirty="0">
                <a:latin typeface="Arial Black" panose="020B0A04020102020204" pitchFamily="34" charset="0"/>
              </a:rPr>
              <a:t> di Jalan Medan Merdeka Selatan No.11, Jakarta dan </a:t>
            </a:r>
            <a:r>
              <a:rPr lang="en-US" sz="1300" cap="none" dirty="0" err="1">
                <a:latin typeface="Arial Black" panose="020B0A04020102020204" pitchFamily="34" charset="0"/>
              </a:rPr>
              <a:t>sebagian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besar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perkantorannya</a:t>
            </a:r>
            <a:r>
              <a:rPr lang="en-US" sz="1300" cap="none" dirty="0">
                <a:latin typeface="Arial Black" panose="020B0A04020102020204" pitchFamily="34" charset="0"/>
              </a:rPr>
              <a:t> di Jalan </a:t>
            </a:r>
            <a:r>
              <a:rPr lang="en-US" sz="1300" cap="none" dirty="0" err="1">
                <a:latin typeface="Arial Black" panose="020B0A04020102020204" pitchFamily="34" charset="0"/>
              </a:rPr>
              <a:t>Salemba</a:t>
            </a:r>
            <a:r>
              <a:rPr lang="en-US" sz="1300" cap="none" dirty="0">
                <a:latin typeface="Arial Black" panose="020B0A04020102020204" pitchFamily="34" charset="0"/>
              </a:rPr>
              <a:t> Raya No. 28a.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Nasional </a:t>
            </a:r>
            <a:r>
              <a:rPr lang="en-US" sz="1300" cap="none" dirty="0" err="1">
                <a:latin typeface="Arial Black" panose="020B0A04020102020204" pitchFamily="34" charset="0"/>
              </a:rPr>
              <a:t>diresmikan</a:t>
            </a:r>
            <a:r>
              <a:rPr lang="en-US" sz="1300" cap="none" dirty="0">
                <a:latin typeface="Arial Black" panose="020B0A04020102020204" pitchFamily="34" charset="0"/>
              </a:rPr>
              <a:t> oleh </a:t>
            </a:r>
            <a:r>
              <a:rPr lang="en-US" sz="1300" cap="none" dirty="0" err="1">
                <a:latin typeface="Arial Black" panose="020B0A04020102020204" pitchFamily="34" charset="0"/>
              </a:rPr>
              <a:t>Presiden</a:t>
            </a:r>
            <a:r>
              <a:rPr lang="en-US" sz="1300" cap="none" dirty="0">
                <a:latin typeface="Arial Black" panose="020B0A04020102020204" pitchFamily="34" charset="0"/>
              </a:rPr>
              <a:t> Joko Widodo pada </a:t>
            </a:r>
            <a:r>
              <a:rPr lang="en-US" sz="1300" cap="none" dirty="0" err="1">
                <a:latin typeface="Arial Black" panose="020B0A04020102020204" pitchFamily="34" charset="0"/>
              </a:rPr>
              <a:t>tanggal</a:t>
            </a:r>
            <a:r>
              <a:rPr lang="en-US" sz="1300" cap="none" dirty="0">
                <a:latin typeface="Arial Black" panose="020B0A04020102020204" pitchFamily="34" charset="0"/>
              </a:rPr>
              <a:t> 14 September 2017. Dan </a:t>
            </a:r>
            <a:r>
              <a:rPr lang="en-US" sz="1300" cap="none" dirty="0" err="1">
                <a:latin typeface="Arial Black" panose="020B0A04020102020204" pitchFamily="34" charset="0"/>
              </a:rPr>
              <a:t>berada</a:t>
            </a:r>
            <a:r>
              <a:rPr lang="en-US" sz="1300" cap="none" dirty="0">
                <a:latin typeface="Arial Black" panose="020B0A04020102020204" pitchFamily="34" charset="0"/>
              </a:rPr>
              <a:t> di </a:t>
            </a:r>
            <a:r>
              <a:rPr lang="en-US" sz="1300" cap="none" dirty="0" err="1">
                <a:latin typeface="Arial Black" panose="020B0A04020102020204" pitchFamily="34" charset="0"/>
              </a:rPr>
              <a:t>bawah</a:t>
            </a:r>
            <a:r>
              <a:rPr lang="en-US" sz="1300" cap="none" dirty="0">
                <a:latin typeface="Arial Black" panose="020B0A04020102020204" pitchFamily="34" charset="0"/>
              </a:rPr>
              <a:t> dan </a:t>
            </a:r>
            <a:r>
              <a:rPr lang="en-US" sz="1300" cap="none" dirty="0" err="1">
                <a:latin typeface="Arial Black" panose="020B0A04020102020204" pitchFamily="34" charset="0"/>
              </a:rPr>
              <a:t>bertanggung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jawab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kepada</a:t>
            </a:r>
            <a:r>
              <a:rPr lang="en-US" sz="1300" cap="none" dirty="0">
                <a:latin typeface="Arial Black" panose="020B0A04020102020204" pitchFamily="34" charset="0"/>
              </a:rPr>
              <a:t> </a:t>
            </a:r>
            <a:r>
              <a:rPr lang="en-US" sz="1300" cap="none" dirty="0" err="1">
                <a:latin typeface="Arial Black" panose="020B0A04020102020204" pitchFamily="34" charset="0"/>
              </a:rPr>
              <a:t>Presiden</a:t>
            </a:r>
            <a:r>
              <a:rPr lang="en-US" sz="1300" cap="none" dirty="0">
                <a:latin typeface="Arial Black" panose="020B0A04020102020204" pitchFamily="34" charset="0"/>
              </a:rPr>
              <a:t>. Gedung </a:t>
            </a:r>
            <a:r>
              <a:rPr lang="en-US" sz="1300" cap="none" dirty="0" err="1">
                <a:latin typeface="Arial Black" panose="020B0A04020102020204" pitchFamily="34" charset="0"/>
              </a:rPr>
              <a:t>fasilitas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layanan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Perpusnas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baru</a:t>
            </a:r>
            <a:r>
              <a:rPr lang="en-US" sz="1300" cap="none" dirty="0">
                <a:latin typeface="Arial Black" panose="020B0A04020102020204" pitchFamily="34" charset="0"/>
              </a:rPr>
              <a:t> yang </a:t>
            </a:r>
            <a:r>
              <a:rPr lang="en-US" sz="1300" cap="none" dirty="0" err="1">
                <a:latin typeface="Arial Black" panose="020B0A04020102020204" pitchFamily="34" charset="0"/>
              </a:rPr>
              <a:t>merupakan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perpustakaan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nasional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tertinggi</a:t>
            </a:r>
            <a:r>
              <a:rPr lang="en-US" sz="1300" cap="none" dirty="0">
                <a:latin typeface="Arial Black" panose="020B0A04020102020204" pitchFamily="34" charset="0"/>
              </a:rPr>
              <a:t> di dunia (126,3 meter) </a:t>
            </a:r>
            <a:r>
              <a:rPr lang="en-US" sz="1300" cap="none" dirty="0" err="1">
                <a:latin typeface="Arial Black" panose="020B0A04020102020204" pitchFamily="34" charset="0"/>
              </a:rPr>
              <a:t>dengan</a:t>
            </a:r>
            <a:r>
              <a:rPr lang="en-US" sz="1300" cap="none" dirty="0">
                <a:latin typeface="Arial Black" panose="020B0A04020102020204" pitchFamily="34" charset="0"/>
              </a:rPr>
              <a:t> 24 </a:t>
            </a:r>
            <a:r>
              <a:rPr lang="en-US" sz="1300" cap="none" dirty="0" err="1">
                <a:latin typeface="Arial Black" panose="020B0A04020102020204" pitchFamily="34" charset="0"/>
              </a:rPr>
              <a:t>lantai</a:t>
            </a:r>
            <a:r>
              <a:rPr lang="en-US" sz="1300" cap="none" dirty="0">
                <a:latin typeface="Arial Black" panose="020B0A04020102020204" pitchFamily="34" charset="0"/>
              </a:rPr>
              <a:t>, </a:t>
            </a:r>
            <a:r>
              <a:rPr lang="en-US" sz="1300" cap="none" dirty="0" err="1">
                <a:latin typeface="Arial Black" panose="020B0A04020102020204" pitchFamily="34" charset="0"/>
              </a:rPr>
              <a:t>ditambah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tiga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lantai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parkir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bawah</a:t>
            </a:r>
            <a:r>
              <a:rPr lang="en-US" sz="1300" cap="none" dirty="0">
                <a:latin typeface="Arial Black" panose="020B0A04020102020204" pitchFamily="34" charset="0"/>
              </a:rPr>
              <a:t> </a:t>
            </a:r>
            <a:r>
              <a:rPr lang="en-US" sz="1300" cap="none" dirty="0" err="1">
                <a:latin typeface="Arial Black" panose="020B0A04020102020204" pitchFamily="34" charset="0"/>
              </a:rPr>
              <a:t>tanah</a:t>
            </a:r>
            <a:r>
              <a:rPr lang="en-US" sz="1300" cap="none" dirty="0">
                <a:latin typeface="Arial Black" panose="020B0A04020102020204" pitchFamily="34" charset="0"/>
              </a:rPr>
              <a:t> (basement).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33FAAC-0D65-4AA2-85C1-598080AADC4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0" y="626366"/>
            <a:ext cx="6079566" cy="3419755"/>
          </a:xfrm>
        </p:spPr>
      </p:pic>
    </p:spTree>
    <p:extLst>
      <p:ext uri="{BB962C8B-B14F-4D97-AF65-F5344CB8AC3E}">
        <p14:creationId xmlns:p14="http://schemas.microsoft.com/office/powerpoint/2010/main" val="114133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98"/>
    </mc:Choice>
    <mc:Fallback>
      <p:transition spd="slow" advTm="909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5188-83D6-4BB1-8651-A3FCE976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83" y="-43071"/>
            <a:ext cx="10396882" cy="1158140"/>
          </a:xfrm>
        </p:spPr>
        <p:txBody>
          <a:bodyPr>
            <a:normAutofit/>
          </a:bodyPr>
          <a:lstStyle/>
          <a:p>
            <a:r>
              <a:rPr lang="en-US" sz="3500" dirty="0" err="1"/>
              <a:t>Layanan</a:t>
            </a:r>
            <a:r>
              <a:rPr lang="en-US" sz="3500" dirty="0"/>
              <a:t> </a:t>
            </a:r>
            <a:r>
              <a:rPr lang="en-US" sz="3500" dirty="0" err="1"/>
              <a:t>koleksi</a:t>
            </a:r>
            <a:r>
              <a:rPr lang="en-US" sz="3500" dirty="0"/>
              <a:t> </a:t>
            </a:r>
            <a:r>
              <a:rPr lang="en-US" sz="3500" dirty="0" err="1"/>
              <a:t>budaya</a:t>
            </a:r>
            <a:r>
              <a:rPr lang="en-US" sz="3500" dirty="0"/>
              <a:t> </a:t>
            </a:r>
            <a:r>
              <a:rPr lang="en-US" sz="3500" dirty="0" err="1"/>
              <a:t>nusantara</a:t>
            </a:r>
            <a:r>
              <a:rPr lang="en-US" sz="3500" dirty="0"/>
              <a:t> &amp; </a:t>
            </a:r>
            <a:r>
              <a:rPr lang="en-US" sz="3500" dirty="0" err="1"/>
              <a:t>eksekutif</a:t>
            </a:r>
            <a:r>
              <a:rPr lang="en-US" sz="3500" dirty="0"/>
              <a:t> lounge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B83200-EB22-4171-AE1B-42080FEA7E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3" y="1200617"/>
            <a:ext cx="5470548" cy="307983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D4768A-299C-4E20-9779-0CC8174D148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1213869"/>
            <a:ext cx="5470550" cy="3079834"/>
          </a:xfrm>
        </p:spPr>
      </p:pic>
    </p:spTree>
    <p:extLst>
      <p:ext uri="{BB962C8B-B14F-4D97-AF65-F5344CB8AC3E}">
        <p14:creationId xmlns:p14="http://schemas.microsoft.com/office/powerpoint/2010/main" val="107735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70"/>
    </mc:Choice>
    <mc:Fallback>
      <p:transition spd="slow" advTm="597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F2C-9EBB-421D-86A3-81D7F707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/>
              <a:t>Terima</a:t>
            </a:r>
            <a:r>
              <a:rPr lang="en-US" sz="3500" dirty="0"/>
              <a:t> </a:t>
            </a:r>
            <a:r>
              <a:rPr lang="en-US" sz="3500" dirty="0" err="1"/>
              <a:t>kasih</a:t>
            </a:r>
            <a:r>
              <a:rPr lang="en-US" sz="3500" dirty="0"/>
              <a:t> dan </a:t>
            </a:r>
            <a:r>
              <a:rPr lang="en-US" sz="3500" dirty="0" err="1"/>
              <a:t>mohon</a:t>
            </a:r>
            <a:r>
              <a:rPr lang="en-US" sz="3500" dirty="0"/>
              <a:t> </a:t>
            </a:r>
            <a:r>
              <a:rPr lang="en-US" sz="3500" dirty="0" err="1"/>
              <a:t>maaf</a:t>
            </a:r>
            <a:r>
              <a:rPr lang="en-US" sz="3500" dirty="0"/>
              <a:t> </a:t>
            </a:r>
            <a:r>
              <a:rPr lang="en-US" sz="3500" dirty="0" err="1"/>
              <a:t>atas</a:t>
            </a:r>
            <a:r>
              <a:rPr lang="en-US" sz="3500" dirty="0"/>
              <a:t> </a:t>
            </a:r>
            <a:r>
              <a:rPr lang="en-US" sz="3500" dirty="0" err="1"/>
              <a:t>kekurangannya</a:t>
            </a:r>
            <a:r>
              <a:rPr lang="en-US" sz="35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72A2-A93A-42DB-AC90-D05518A443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24860"/>
            <a:ext cx="5088714" cy="33111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cap="none" dirty="0" err="1"/>
              <a:t>Laporan</a:t>
            </a:r>
            <a:r>
              <a:rPr lang="en-US" cap="none" dirty="0"/>
              <a:t> </a:t>
            </a:r>
            <a:r>
              <a:rPr lang="en-US" cap="none" dirty="0" err="1"/>
              <a:t>kunjungan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dilakukan</a:t>
            </a:r>
            <a:r>
              <a:rPr lang="en-US" cap="none" dirty="0"/>
              <a:t> pada </a:t>
            </a:r>
            <a:r>
              <a:rPr lang="en-US" cap="none" dirty="0" err="1"/>
              <a:t>sabtu</a:t>
            </a:r>
            <a:r>
              <a:rPr lang="en-US" cap="none" dirty="0"/>
              <a:t>, 21 </a:t>
            </a:r>
            <a:r>
              <a:rPr lang="en-US" cap="none" dirty="0" err="1"/>
              <a:t>mei</a:t>
            </a:r>
            <a:r>
              <a:rPr lang="en-US" cap="none" dirty="0"/>
              <a:t> 2023 pada </a:t>
            </a:r>
            <a:r>
              <a:rPr lang="en-US" cap="none" dirty="0" err="1"/>
              <a:t>pukul</a:t>
            </a:r>
            <a:r>
              <a:rPr lang="en-US" cap="none" dirty="0"/>
              <a:t> 09:00 </a:t>
            </a:r>
            <a:r>
              <a:rPr lang="en-US" cap="none" dirty="0" err="1"/>
              <a:t>wib</a:t>
            </a:r>
            <a:r>
              <a:rPr lang="en-US" cap="none" dirty="0"/>
              <a:t> </a:t>
            </a:r>
            <a:r>
              <a:rPr lang="en-US" cap="none" dirty="0" err="1"/>
              <a:t>sampai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pukul</a:t>
            </a:r>
            <a:r>
              <a:rPr lang="en-US" cap="none" dirty="0"/>
              <a:t> 11:30 </a:t>
            </a:r>
            <a:r>
              <a:rPr lang="en-US" cap="none" dirty="0" err="1"/>
              <a:t>wib</a:t>
            </a:r>
            <a:r>
              <a:rPr lang="en-US" cap="none" dirty="0"/>
              <a:t>.</a:t>
            </a:r>
          </a:p>
          <a:p>
            <a:pPr algn="just"/>
            <a:r>
              <a:rPr lang="en-US" cap="none" dirty="0"/>
              <a:t>Mohon </a:t>
            </a:r>
            <a:r>
              <a:rPr lang="en-US" cap="none" dirty="0" err="1"/>
              <a:t>maaf</a:t>
            </a:r>
            <a:r>
              <a:rPr lang="en-US" cap="none" dirty="0"/>
              <a:t> </a:t>
            </a:r>
            <a:r>
              <a:rPr lang="en-US" cap="none" dirty="0" err="1"/>
              <a:t>terdapat</a:t>
            </a:r>
            <a:r>
              <a:rPr lang="en-US" cap="none" dirty="0"/>
              <a:t> </a:t>
            </a:r>
            <a:r>
              <a:rPr lang="en-US" cap="none" dirty="0" err="1"/>
              <a:t>kekurangan</a:t>
            </a:r>
            <a:r>
              <a:rPr lang="en-US" cap="none" dirty="0"/>
              <a:t> </a:t>
            </a:r>
            <a:r>
              <a:rPr lang="en-US" cap="none" dirty="0" err="1"/>
              <a:t>baik</a:t>
            </a:r>
            <a:r>
              <a:rPr lang="en-US" cap="none" dirty="0"/>
              <a:t> </a:t>
            </a:r>
            <a:r>
              <a:rPr lang="en-US" cap="none" dirty="0" err="1"/>
              <a:t>informasi</a:t>
            </a:r>
            <a:r>
              <a:rPr lang="en-US" cap="none" dirty="0"/>
              <a:t> </a:t>
            </a:r>
            <a:r>
              <a:rPr lang="en-US" cap="none" dirty="0" err="1"/>
              <a:t>maupun</a:t>
            </a:r>
            <a:r>
              <a:rPr lang="en-US" cap="none" dirty="0"/>
              <a:t> </a:t>
            </a:r>
            <a:r>
              <a:rPr lang="en-US" cap="none" dirty="0" err="1"/>
              <a:t>foto</a:t>
            </a:r>
            <a:r>
              <a:rPr lang="en-US" cap="none" dirty="0"/>
              <a:t> yang </a:t>
            </a:r>
            <a:r>
              <a:rPr lang="en-US" cap="none" dirty="0" err="1"/>
              <a:t>disajikan</a:t>
            </a:r>
            <a:r>
              <a:rPr lang="en-US" cap="none" dirty="0"/>
              <a:t> </a:t>
            </a:r>
            <a:r>
              <a:rPr lang="en-US" cap="none" dirty="0" err="1"/>
              <a:t>dikarenakan</a:t>
            </a:r>
            <a:r>
              <a:rPr lang="en-US" cap="none" dirty="0"/>
              <a:t> </a:t>
            </a:r>
            <a:r>
              <a:rPr lang="en-US" cap="none" dirty="0" err="1"/>
              <a:t>terbatasnya</a:t>
            </a:r>
            <a:r>
              <a:rPr lang="en-US" cap="none" dirty="0"/>
              <a:t> </a:t>
            </a:r>
            <a:r>
              <a:rPr lang="en-US" cap="none" dirty="0" err="1"/>
              <a:t>waktu</a:t>
            </a:r>
            <a:r>
              <a:rPr lang="en-US" cap="none" dirty="0"/>
              <a:t> </a:t>
            </a:r>
            <a:r>
              <a:rPr lang="en-US" cap="none" dirty="0" err="1"/>
              <a:t>serta</a:t>
            </a:r>
            <a:r>
              <a:rPr lang="en-US" cap="none" dirty="0"/>
              <a:t> volume </a:t>
            </a:r>
            <a:r>
              <a:rPr lang="en-US" cap="none" dirty="0" err="1"/>
              <a:t>pengunjung</a:t>
            </a:r>
            <a:r>
              <a:rPr lang="en-US" cap="none" dirty="0"/>
              <a:t> </a:t>
            </a:r>
            <a:r>
              <a:rPr lang="en-US" cap="none" dirty="0" err="1"/>
              <a:t>perpusnas</a:t>
            </a:r>
            <a:r>
              <a:rPr lang="en-US" cap="none" dirty="0"/>
              <a:t> yang </a:t>
            </a:r>
            <a:r>
              <a:rPr lang="en-US" cap="none" dirty="0" err="1"/>
              <a:t>mulai</a:t>
            </a:r>
            <a:r>
              <a:rPr lang="en-US" cap="none" dirty="0"/>
              <a:t> </a:t>
            </a:r>
            <a:r>
              <a:rPr lang="en-US" cap="none" dirty="0" err="1"/>
              <a:t>ramai</a:t>
            </a:r>
            <a:r>
              <a:rPr lang="en-US" cap="none" dirty="0"/>
              <a:t> </a:t>
            </a:r>
            <a:r>
              <a:rPr lang="en-US" cap="none" dirty="0" err="1"/>
              <a:t>sehingga</a:t>
            </a:r>
            <a:r>
              <a:rPr lang="en-US" cap="none" dirty="0"/>
              <a:t> </a:t>
            </a:r>
            <a:r>
              <a:rPr lang="en-US" cap="none" dirty="0" err="1"/>
              <a:t>penggunaan</a:t>
            </a:r>
            <a:r>
              <a:rPr lang="en-US" cap="none" dirty="0"/>
              <a:t> lift </a:t>
            </a:r>
            <a:r>
              <a:rPr lang="en-US" cap="none" dirty="0" err="1"/>
              <a:t>mengalami</a:t>
            </a:r>
            <a:r>
              <a:rPr lang="en-US" cap="none" dirty="0"/>
              <a:t> </a:t>
            </a:r>
            <a:r>
              <a:rPr lang="en-US" cap="none" dirty="0" err="1"/>
              <a:t>antrian</a:t>
            </a:r>
            <a:r>
              <a:rPr lang="en-US" cap="none" dirty="0"/>
              <a:t> lama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39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85"/>
    </mc:Choice>
    <mc:Fallback>
      <p:transition spd="slow" advTm="52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87FA-E23A-438B-84C5-B97A4DF2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6567"/>
            <a:ext cx="10396882" cy="1158140"/>
          </a:xfrm>
        </p:spPr>
        <p:txBody>
          <a:bodyPr>
            <a:noAutofit/>
          </a:bodyPr>
          <a:lstStyle/>
          <a:p>
            <a:r>
              <a:rPr lang="en-US" sz="3600" dirty="0" err="1"/>
              <a:t>Layanan</a:t>
            </a:r>
            <a:r>
              <a:rPr lang="en-US" sz="3600" dirty="0"/>
              <a:t> </a:t>
            </a:r>
            <a:r>
              <a:rPr lang="en-US" sz="3600" dirty="0" err="1"/>
              <a:t>Perpustakaan</a:t>
            </a:r>
            <a:r>
              <a:rPr lang="en-US" sz="3600" dirty="0"/>
              <a:t> Nasional </a:t>
            </a:r>
            <a:r>
              <a:rPr lang="en-US" sz="3600" dirty="0" err="1"/>
              <a:t>Republik</a:t>
            </a:r>
            <a:r>
              <a:rPr lang="en-US" sz="3600" dirty="0"/>
              <a:t>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9AB7-AB01-45CE-A986-77CEB1B98E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36964"/>
            <a:ext cx="5088714" cy="331118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yang </a:t>
            </a:r>
            <a:r>
              <a:rPr lang="en-US" cap="none" dirty="0" err="1"/>
              <a:t>terdapat</a:t>
            </a:r>
            <a:r>
              <a:rPr lang="en-US" cap="none" dirty="0"/>
              <a:t> pada </a:t>
            </a:r>
            <a:r>
              <a:rPr lang="en-US" cap="none" dirty="0" err="1"/>
              <a:t>perpusnas</a:t>
            </a:r>
            <a:r>
              <a:rPr lang="en-US" cap="none" dirty="0"/>
              <a:t>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beberapa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, </a:t>
            </a:r>
            <a:r>
              <a:rPr lang="en-US" cap="none" dirty="0" err="1"/>
              <a:t>dimana</a:t>
            </a:r>
            <a:r>
              <a:rPr lang="en-US" cap="none" dirty="0"/>
              <a:t> </a:t>
            </a:r>
            <a:r>
              <a:rPr lang="en-US" cap="none" dirty="0" err="1"/>
              <a:t>tiap</a:t>
            </a:r>
            <a:r>
              <a:rPr lang="en-US" cap="none" dirty="0"/>
              <a:t> </a:t>
            </a:r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berada</a:t>
            </a:r>
            <a:r>
              <a:rPr lang="en-US" cap="none" dirty="0"/>
              <a:t> pada masing-masing </a:t>
            </a:r>
            <a:r>
              <a:rPr lang="en-US" cap="none" dirty="0" err="1"/>
              <a:t>lantai</a:t>
            </a:r>
            <a:r>
              <a:rPr lang="en-US" cap="none" dirty="0"/>
              <a:t> </a:t>
            </a:r>
            <a:r>
              <a:rPr lang="en-US" cap="none" dirty="0" err="1"/>
              <a:t>berdasarkan</a:t>
            </a:r>
            <a:r>
              <a:rPr lang="en-US" cap="none" dirty="0"/>
              <a:t> </a:t>
            </a:r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layanannya</a:t>
            </a:r>
            <a:r>
              <a:rPr lang="en-US" cap="none" dirty="0"/>
              <a:t>.  </a:t>
            </a:r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perpusnas</a:t>
            </a:r>
            <a:r>
              <a:rPr lang="en-US" cap="none" dirty="0"/>
              <a:t> </a:t>
            </a:r>
            <a:r>
              <a:rPr lang="en-US" cap="none" dirty="0" err="1"/>
              <a:t>diantaranya</a:t>
            </a:r>
            <a:r>
              <a:rPr lang="en-US" cap="none" dirty="0"/>
              <a:t> </a:t>
            </a:r>
            <a:r>
              <a:rPr lang="en-US" cap="none" dirty="0" err="1"/>
              <a:t>adalah</a:t>
            </a:r>
            <a:r>
              <a:rPr lang="en-US" cap="none" dirty="0"/>
              <a:t> 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keanggotaan</a:t>
            </a:r>
            <a:r>
              <a:rPr lang="en-US" cap="none" dirty="0"/>
              <a:t> dan </a:t>
            </a:r>
            <a:r>
              <a:rPr lang="en-US" cap="none" dirty="0" err="1"/>
              <a:t>penelusuran</a:t>
            </a:r>
            <a:r>
              <a:rPr lang="en-US" cap="none" dirty="0"/>
              <a:t> </a:t>
            </a:r>
            <a:r>
              <a:rPr lang="en-US" cap="none" dirty="0" err="1"/>
              <a:t>informasi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anak</a:t>
            </a:r>
            <a:r>
              <a:rPr lang="en-US" cap="none" dirty="0"/>
              <a:t>, </a:t>
            </a:r>
            <a:r>
              <a:rPr lang="en-US" cap="none" dirty="0" err="1"/>
              <a:t>lansia</a:t>
            </a:r>
            <a:r>
              <a:rPr lang="en-US" cap="none" dirty="0"/>
              <a:t> dan </a:t>
            </a:r>
            <a:r>
              <a:rPr lang="en-US" cap="none" dirty="0" err="1"/>
              <a:t>disabilitas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audiovisual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naskah</a:t>
            </a:r>
            <a:r>
              <a:rPr lang="en-US" cap="none" dirty="0"/>
              <a:t> </a:t>
            </a:r>
            <a:r>
              <a:rPr lang="en-US" cap="none" dirty="0" err="1"/>
              <a:t>nusantara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buku</a:t>
            </a:r>
            <a:r>
              <a:rPr lang="en-US" cap="none" dirty="0"/>
              <a:t> </a:t>
            </a:r>
            <a:r>
              <a:rPr lang="en-US" cap="none" dirty="0" err="1"/>
              <a:t>langka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referensi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poto</a:t>
            </a:r>
            <a:r>
              <a:rPr lang="en-US" cap="none" dirty="0"/>
              <a:t>, </a:t>
            </a:r>
            <a:r>
              <a:rPr lang="en-US" cap="none" dirty="0" err="1"/>
              <a:t>peta</a:t>
            </a:r>
            <a:r>
              <a:rPr lang="en-US" cap="none" dirty="0"/>
              <a:t> dan </a:t>
            </a:r>
            <a:r>
              <a:rPr lang="en-US" cap="none" dirty="0" err="1"/>
              <a:t>lukisan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multimedia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berkala</a:t>
            </a:r>
            <a:r>
              <a:rPr lang="en-US" cap="none" dirty="0"/>
              <a:t> </a:t>
            </a:r>
            <a:r>
              <a:rPr lang="en-US" cap="none" dirty="0" err="1"/>
              <a:t>mutakhir</a:t>
            </a:r>
            <a:r>
              <a:rPr lang="en-US" cap="none" dirty="0"/>
              <a:t> dan </a:t>
            </a:r>
            <a:r>
              <a:rPr lang="en-US" cap="none" dirty="0" err="1"/>
              <a:t>ilmu</a:t>
            </a:r>
            <a:r>
              <a:rPr lang="en-US" cap="none" dirty="0"/>
              <a:t> </a:t>
            </a:r>
            <a:r>
              <a:rPr lang="en-US" cap="none" dirty="0" err="1"/>
              <a:t>perpustakaan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monograf</a:t>
            </a:r>
            <a:r>
              <a:rPr lang="en-US" cap="none" dirty="0"/>
              <a:t> </a:t>
            </a:r>
            <a:r>
              <a:rPr lang="en-US" cap="none" dirty="0" err="1"/>
              <a:t>terbuka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mancanegara</a:t>
            </a:r>
            <a:endParaRPr lang="en-US" cap="none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budaya</a:t>
            </a:r>
            <a:r>
              <a:rPr lang="en-US" cap="none" dirty="0"/>
              <a:t> </a:t>
            </a:r>
            <a:r>
              <a:rPr lang="en-US" cap="none" dirty="0" err="1"/>
              <a:t>nusantara</a:t>
            </a:r>
            <a:endParaRPr lang="en-US" cap="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FB9A80-295F-489A-957C-8CDFA8AF4FF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9"/>
          <a:stretch/>
        </p:blipFill>
        <p:spPr>
          <a:xfrm>
            <a:off x="5738069" y="1005012"/>
            <a:ext cx="5706456" cy="3646501"/>
          </a:xfrm>
        </p:spPr>
      </p:pic>
    </p:spTree>
    <p:extLst>
      <p:ext uri="{BB962C8B-B14F-4D97-AF65-F5344CB8AC3E}">
        <p14:creationId xmlns:p14="http://schemas.microsoft.com/office/powerpoint/2010/main" val="274286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57"/>
    </mc:Choice>
    <mc:Fallback>
      <p:transition spd="slow" advTm="108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8476-6134-430F-B2B4-A76EA767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81" y="-69569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/>
              <a:t>LAYANAN KEANGGOTAAN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503C-4676-4770-A227-E197EA1F6E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24" y="751433"/>
            <a:ext cx="5088714" cy="3311189"/>
          </a:xfrm>
        </p:spPr>
        <p:txBody>
          <a:bodyPr/>
          <a:lstStyle/>
          <a:p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terletak</a:t>
            </a:r>
            <a:r>
              <a:rPr lang="en-US" cap="none" dirty="0"/>
              <a:t> di </a:t>
            </a:r>
            <a:r>
              <a:rPr lang="en-US" cap="none" dirty="0" err="1"/>
              <a:t>lantai</a:t>
            </a:r>
            <a:r>
              <a:rPr lang="en-US" cap="none" dirty="0"/>
              <a:t> 2, </a:t>
            </a:r>
            <a:r>
              <a:rPr lang="en-US" cap="none" dirty="0" err="1"/>
              <a:t>dimana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meliputi</a:t>
            </a:r>
            <a:r>
              <a:rPr lang="en-US" cap="none" dirty="0"/>
              <a:t> </a:t>
            </a:r>
            <a:r>
              <a:rPr lang="en-US" cap="none" dirty="0" err="1"/>
              <a:t>pelayanan</a:t>
            </a:r>
            <a:r>
              <a:rPr lang="en-US" cap="none" dirty="0"/>
              <a:t> </a:t>
            </a:r>
            <a:r>
              <a:rPr lang="en-US" cap="none" dirty="0" err="1"/>
              <a:t>pembuatan</a:t>
            </a:r>
            <a:r>
              <a:rPr lang="en-US" cap="none" dirty="0"/>
              <a:t> </a:t>
            </a:r>
            <a:r>
              <a:rPr lang="en-US" cap="none" dirty="0" err="1"/>
              <a:t>kartu</a:t>
            </a:r>
            <a:r>
              <a:rPr lang="en-US" cap="none" dirty="0"/>
              <a:t> </a:t>
            </a:r>
            <a:r>
              <a:rPr lang="en-US" cap="none" dirty="0" err="1"/>
              <a:t>anggota</a:t>
            </a:r>
            <a:r>
              <a:rPr lang="en-US" cap="none" dirty="0"/>
              <a:t> </a:t>
            </a:r>
            <a:r>
              <a:rPr lang="en-US" cap="none" dirty="0" err="1"/>
              <a:t>perpusnas</a:t>
            </a:r>
            <a:r>
              <a:rPr lang="en-US" cap="none" dirty="0"/>
              <a:t> </a:t>
            </a:r>
            <a:r>
              <a:rPr lang="en-US" cap="none" dirty="0" err="1"/>
              <a:t>serta</a:t>
            </a:r>
            <a:r>
              <a:rPr lang="en-US" cap="none" dirty="0"/>
              <a:t> </a:t>
            </a:r>
            <a:r>
              <a:rPr lang="en-US" cap="none" dirty="0" err="1"/>
              <a:t>penelusuran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macam</a:t>
            </a:r>
            <a:r>
              <a:rPr lang="en-US" cap="none" dirty="0"/>
              <a:t> </a:t>
            </a:r>
            <a:r>
              <a:rPr lang="en-US" cap="none" dirty="0" err="1"/>
              <a:t>informasi</a:t>
            </a:r>
            <a:r>
              <a:rPr lang="en-US" cap="none" dirty="0"/>
              <a:t> yang </a:t>
            </a:r>
            <a:r>
              <a:rPr lang="en-US" cap="none" dirty="0" err="1"/>
              <a:t>dibutuhkan</a:t>
            </a:r>
            <a:r>
              <a:rPr lang="en-US" cap="none" dirty="0"/>
              <a:t> oleh </a:t>
            </a:r>
            <a:r>
              <a:rPr lang="en-US" cap="none" dirty="0" err="1"/>
              <a:t>pemustaka</a:t>
            </a:r>
            <a:r>
              <a:rPr lang="en-US" cap="none" dirty="0"/>
              <a:t>.</a:t>
            </a:r>
          </a:p>
          <a:p>
            <a:endParaRPr lang="en-US" cap="non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578A7E-56F2-4AE8-8426-51EEC297A23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4" y="2658802"/>
            <a:ext cx="5086350" cy="286353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6462E5-3546-47AD-9F29-D0548C66B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46" y="845147"/>
            <a:ext cx="4914900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9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91"/>
    </mc:Choice>
    <mc:Fallback>
      <p:transition spd="slow" advTm="106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8E4A-F970-4F43-B81E-39FD1F2A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6" y="-109331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</a:t>
            </a:r>
            <a:r>
              <a:rPr lang="en-US" sz="4200" dirty="0" err="1"/>
              <a:t>anak</a:t>
            </a:r>
            <a:r>
              <a:rPr lang="en-US" sz="4200" dirty="0"/>
              <a:t>, </a:t>
            </a:r>
            <a:r>
              <a:rPr lang="en-US" sz="4200" dirty="0" err="1"/>
              <a:t>lansia</a:t>
            </a:r>
            <a:r>
              <a:rPr lang="en-US" sz="4200" dirty="0"/>
              <a:t> dan </a:t>
            </a:r>
            <a:r>
              <a:rPr lang="en-US" sz="4200" dirty="0" err="1"/>
              <a:t>disabilitas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DB0A-CBFF-42D6-BA3D-EB3AC06BE2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991" y="738182"/>
            <a:ext cx="5088714" cy="33111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disajikan</a:t>
            </a:r>
            <a:r>
              <a:rPr lang="en-US" cap="none" dirty="0"/>
              <a:t> </a:t>
            </a:r>
            <a:r>
              <a:rPr lang="en-US" cap="none" dirty="0" err="1"/>
              <a:t>untuk</a:t>
            </a:r>
            <a:r>
              <a:rPr lang="en-US" cap="none" dirty="0"/>
              <a:t> </a:t>
            </a:r>
            <a:r>
              <a:rPr lang="en-US" cap="none" dirty="0" err="1"/>
              <a:t>anak-anak</a:t>
            </a:r>
            <a:r>
              <a:rPr lang="en-US" cap="none" dirty="0"/>
              <a:t>, </a:t>
            </a:r>
            <a:r>
              <a:rPr lang="en-US" cap="none" dirty="0" err="1"/>
              <a:t>lansia</a:t>
            </a:r>
            <a:r>
              <a:rPr lang="en-US" cap="none" dirty="0"/>
              <a:t> dan </a:t>
            </a:r>
            <a:r>
              <a:rPr lang="en-US" cap="none" dirty="0" err="1"/>
              <a:t>disabilitas</a:t>
            </a:r>
            <a:r>
              <a:rPr lang="en-US" cap="none" dirty="0"/>
              <a:t>. Dimana design </a:t>
            </a:r>
            <a:r>
              <a:rPr lang="en-US" cap="none" dirty="0" err="1"/>
              <a:t>ruangan</a:t>
            </a:r>
            <a:r>
              <a:rPr lang="en-US" cap="none" dirty="0"/>
              <a:t> di setting agar </a:t>
            </a:r>
            <a:r>
              <a:rPr lang="en-US" cap="none" dirty="0" err="1"/>
              <a:t>anak-anak</a:t>
            </a:r>
            <a:r>
              <a:rPr lang="en-US" cap="none" dirty="0"/>
              <a:t> </a:t>
            </a:r>
            <a:r>
              <a:rPr lang="en-US" cap="none" dirty="0" err="1"/>
              <a:t>merasa</a:t>
            </a:r>
            <a:r>
              <a:rPr lang="en-US" cap="none" dirty="0"/>
              <a:t> </a:t>
            </a:r>
            <a:r>
              <a:rPr lang="en-US" cap="none" dirty="0" err="1"/>
              <a:t>senang</a:t>
            </a:r>
            <a:r>
              <a:rPr lang="en-US" cap="none" dirty="0"/>
              <a:t> dan </a:t>
            </a:r>
            <a:r>
              <a:rPr lang="en-US" cap="none" dirty="0" err="1"/>
              <a:t>tidak</a:t>
            </a:r>
            <a:r>
              <a:rPr lang="en-US" cap="none" dirty="0"/>
              <a:t> </a:t>
            </a:r>
            <a:r>
              <a:rPr lang="en-US" cap="none" dirty="0" err="1"/>
              <a:t>bosan</a:t>
            </a:r>
            <a:r>
              <a:rPr lang="en-US" cap="none" dirty="0"/>
              <a:t> </a:t>
            </a:r>
            <a:r>
              <a:rPr lang="en-US" cap="none" dirty="0" err="1"/>
              <a:t>dalam</a:t>
            </a:r>
            <a:r>
              <a:rPr lang="en-US" cap="none" dirty="0"/>
              <a:t> </a:t>
            </a:r>
            <a:r>
              <a:rPr lang="en-US" cap="none" dirty="0" err="1"/>
              <a:t>menggunakan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yang </a:t>
            </a:r>
            <a:r>
              <a:rPr lang="en-US" cap="none" dirty="0" err="1"/>
              <a:t>ada</a:t>
            </a:r>
            <a:r>
              <a:rPr lang="en-US" cap="none" dirty="0"/>
              <a:t> </a:t>
            </a:r>
            <a:r>
              <a:rPr lang="en-US" cap="none" dirty="0" err="1"/>
              <a:t>dalam</a:t>
            </a:r>
            <a:r>
              <a:rPr lang="en-US" cap="none" dirty="0"/>
              <a:t> </a:t>
            </a:r>
            <a:r>
              <a:rPr lang="en-US" cap="none" dirty="0" err="1"/>
              <a:t>perpusnas</a:t>
            </a:r>
            <a:r>
              <a:rPr lang="en-US" cap="none" dirty="0"/>
              <a:t>.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buku</a:t>
            </a:r>
            <a:r>
              <a:rPr lang="en-US" cap="none" dirty="0"/>
              <a:t> </a:t>
            </a:r>
            <a:r>
              <a:rPr lang="en-US" cap="none" dirty="0" err="1"/>
              <a:t>bacaan</a:t>
            </a:r>
            <a:r>
              <a:rPr lang="en-US" cap="none" dirty="0"/>
              <a:t>,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ilmu</a:t>
            </a:r>
            <a:r>
              <a:rPr lang="en-US" cap="none" dirty="0"/>
              <a:t> </a:t>
            </a:r>
            <a:r>
              <a:rPr lang="en-US" cap="none" dirty="0" err="1"/>
              <a:t>pengetahuan</a:t>
            </a:r>
            <a:r>
              <a:rPr lang="en-US" cap="none" dirty="0"/>
              <a:t>, </a:t>
            </a:r>
            <a:r>
              <a:rPr lang="en-US" cap="none" dirty="0" err="1"/>
              <a:t>cerita</a:t>
            </a:r>
            <a:r>
              <a:rPr lang="en-US" cap="none" dirty="0"/>
              <a:t> </a:t>
            </a:r>
            <a:r>
              <a:rPr lang="en-US" cap="none" dirty="0" err="1"/>
              <a:t>atau</a:t>
            </a:r>
            <a:r>
              <a:rPr lang="en-US" cap="none" dirty="0"/>
              <a:t> </a:t>
            </a:r>
            <a:r>
              <a:rPr lang="en-US" cap="none" dirty="0" err="1"/>
              <a:t>sejarah</a:t>
            </a:r>
            <a:r>
              <a:rPr lang="en-US" cap="none" dirty="0"/>
              <a:t> </a:t>
            </a:r>
            <a:r>
              <a:rPr lang="en-US" cap="none" dirty="0" err="1"/>
              <a:t>sampai</a:t>
            </a:r>
            <a:r>
              <a:rPr lang="en-US" cap="none" dirty="0"/>
              <a:t> </a:t>
            </a:r>
            <a:r>
              <a:rPr lang="en-US" cap="none" dirty="0" err="1"/>
              <a:t>permainan</a:t>
            </a:r>
            <a:r>
              <a:rPr lang="en-US" cap="none" dirty="0"/>
              <a:t> </a:t>
            </a:r>
            <a:r>
              <a:rPr lang="en-US" cap="none" dirty="0" err="1"/>
              <a:t>untuk</a:t>
            </a:r>
            <a:r>
              <a:rPr lang="en-US" cap="none" dirty="0"/>
              <a:t> </a:t>
            </a:r>
            <a:r>
              <a:rPr lang="en-US" cap="none" dirty="0" err="1"/>
              <a:t>melatih</a:t>
            </a:r>
            <a:r>
              <a:rPr lang="en-US" cap="none" dirty="0"/>
              <a:t> </a:t>
            </a:r>
            <a:r>
              <a:rPr lang="en-US" cap="none" dirty="0" err="1"/>
              <a:t>sensorik</a:t>
            </a:r>
            <a:r>
              <a:rPr lang="en-US" cap="none" dirty="0"/>
              <a:t> </a:t>
            </a:r>
            <a:r>
              <a:rPr lang="en-US" cap="none" dirty="0" err="1"/>
              <a:t>anak</a:t>
            </a:r>
            <a:r>
              <a:rPr lang="en-US" cap="none" dirty="0"/>
              <a:t>.  </a:t>
            </a:r>
            <a:r>
              <a:rPr lang="en-US" cap="none" dirty="0" err="1"/>
              <a:t>Sedangkan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untuk</a:t>
            </a:r>
            <a:r>
              <a:rPr lang="en-US" cap="none" dirty="0"/>
              <a:t> </a:t>
            </a:r>
            <a:r>
              <a:rPr lang="en-US" cap="none" dirty="0" err="1"/>
              <a:t>lansia</a:t>
            </a:r>
            <a:r>
              <a:rPr lang="en-US" cap="none" dirty="0"/>
              <a:t> dan </a:t>
            </a:r>
            <a:r>
              <a:rPr lang="en-US" cap="none" dirty="0" err="1"/>
              <a:t>disabilitas</a:t>
            </a:r>
            <a:r>
              <a:rPr lang="en-US" cap="none" dirty="0"/>
              <a:t> </a:t>
            </a:r>
            <a:r>
              <a:rPr lang="en-US" cap="none" dirty="0" err="1"/>
              <a:t>berupa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yang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buku</a:t>
            </a:r>
            <a:r>
              <a:rPr lang="en-US" cap="none" dirty="0"/>
              <a:t> </a:t>
            </a:r>
            <a:r>
              <a:rPr lang="en-US" cap="none" dirty="0" err="1"/>
              <a:t>edisi</a:t>
            </a:r>
            <a:r>
              <a:rPr lang="en-US" cap="none" dirty="0"/>
              <a:t> braille, audio book ( </a:t>
            </a:r>
            <a:r>
              <a:rPr lang="en-US" cap="none" dirty="0" err="1"/>
              <a:t>buku</a:t>
            </a:r>
            <a:r>
              <a:rPr lang="en-US" cap="none" dirty="0"/>
              <a:t> </a:t>
            </a:r>
            <a:r>
              <a:rPr lang="en-US" cap="none" dirty="0" err="1"/>
              <a:t>bersuara</a:t>
            </a:r>
            <a:r>
              <a:rPr lang="en-US" cap="none" dirty="0"/>
              <a:t> </a:t>
            </a:r>
            <a:r>
              <a:rPr lang="en-US" cap="none" dirty="0" err="1"/>
              <a:t>serta</a:t>
            </a:r>
            <a:r>
              <a:rPr lang="en-US" cap="none" dirty="0"/>
              <a:t> </a:t>
            </a:r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lainnya</a:t>
            </a:r>
            <a:r>
              <a:rPr lang="en-US" cap="none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7FBE5-FAC8-478E-8E57-55A0C1AB00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59" y="830003"/>
            <a:ext cx="6081775" cy="3423945"/>
          </a:xfrm>
        </p:spPr>
      </p:pic>
    </p:spTree>
    <p:extLst>
      <p:ext uri="{BB962C8B-B14F-4D97-AF65-F5344CB8AC3E}">
        <p14:creationId xmlns:p14="http://schemas.microsoft.com/office/powerpoint/2010/main" val="86937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3"/>
    </mc:Choice>
    <mc:Fallback>
      <p:transition spd="slow" advTm="626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A39B-4421-4FF2-880C-E33560E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1" y="-29818"/>
            <a:ext cx="10396882" cy="1158140"/>
          </a:xfrm>
        </p:spPr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</a:t>
            </a:r>
            <a:r>
              <a:rPr lang="en-US" sz="4200" dirty="0" err="1"/>
              <a:t>anak</a:t>
            </a:r>
            <a:r>
              <a:rPr lang="en-US" sz="4200" dirty="0"/>
              <a:t>, </a:t>
            </a:r>
            <a:r>
              <a:rPr lang="en-US" sz="4200" dirty="0" err="1"/>
              <a:t>lansia</a:t>
            </a:r>
            <a:r>
              <a:rPr lang="en-US" sz="4200" dirty="0"/>
              <a:t> dan </a:t>
            </a:r>
            <a:r>
              <a:rPr lang="en-US" sz="4200" dirty="0" err="1"/>
              <a:t>disabilitas</a:t>
            </a:r>
            <a:endParaRPr lang="en-US" sz="4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5E1EE6-B7D3-4607-9E7E-BD1376989D7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15" y="844044"/>
            <a:ext cx="5346300" cy="300729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ECAD1A-89AD-40D3-B126-66D1B2662A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44044"/>
            <a:ext cx="5346299" cy="3007293"/>
          </a:xfrm>
        </p:spPr>
      </p:pic>
    </p:spTree>
    <p:extLst>
      <p:ext uri="{BB962C8B-B14F-4D97-AF65-F5344CB8AC3E}">
        <p14:creationId xmlns:p14="http://schemas.microsoft.com/office/powerpoint/2010/main" val="192842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23"/>
    </mc:Choice>
    <mc:Fallback>
      <p:transition spd="slow" advTm="89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6DEA-3BF7-415B-B4FC-201212B8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audiovisual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050D-C47B-48BC-BB25-C176180F4C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5346"/>
            <a:ext cx="5088714" cy="3311189"/>
          </a:xfrm>
        </p:spPr>
        <p:txBody>
          <a:bodyPr/>
          <a:lstStyle/>
          <a:p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menyajikan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film </a:t>
            </a:r>
            <a:r>
              <a:rPr lang="en-US" cap="none" dirty="0" err="1"/>
              <a:t>baik</a:t>
            </a:r>
            <a:r>
              <a:rPr lang="en-US" cap="none" dirty="0"/>
              <a:t> </a:t>
            </a:r>
            <a:r>
              <a:rPr lang="en-US" cap="none" dirty="0" err="1"/>
              <a:t>ilmu</a:t>
            </a:r>
            <a:r>
              <a:rPr lang="en-US" cap="none" dirty="0"/>
              <a:t> </a:t>
            </a:r>
            <a:r>
              <a:rPr lang="en-US" cap="none" dirty="0" err="1"/>
              <a:t>pengetahuan</a:t>
            </a:r>
            <a:r>
              <a:rPr lang="en-US" cap="none" dirty="0"/>
              <a:t> dan </a:t>
            </a:r>
            <a:r>
              <a:rPr lang="en-US" cap="none" dirty="0" err="1"/>
              <a:t>informasi</a:t>
            </a:r>
            <a:r>
              <a:rPr lang="en-US" cap="none" dirty="0"/>
              <a:t>. </a:t>
            </a:r>
            <a:r>
              <a:rPr lang="en-US" cap="none" dirty="0" err="1"/>
              <a:t>Selain</a:t>
            </a:r>
            <a:r>
              <a:rPr lang="en-US" cap="none" dirty="0"/>
              <a:t> </a:t>
            </a:r>
            <a:r>
              <a:rPr lang="en-US" cap="none" dirty="0" err="1"/>
              <a:t>itu</a:t>
            </a:r>
            <a:r>
              <a:rPr lang="en-US" cap="none" dirty="0"/>
              <a:t> juga </a:t>
            </a:r>
            <a:r>
              <a:rPr lang="en-US" cap="none" dirty="0" err="1"/>
              <a:t>terdapat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surat</a:t>
            </a:r>
            <a:r>
              <a:rPr lang="en-US" cap="none" dirty="0"/>
              <a:t> </a:t>
            </a:r>
            <a:r>
              <a:rPr lang="en-US" cap="none" dirty="0" err="1"/>
              <a:t>kabar</a:t>
            </a:r>
            <a:r>
              <a:rPr lang="en-US" cap="none" dirty="0"/>
              <a:t>, </a:t>
            </a:r>
            <a:r>
              <a:rPr lang="en-US" cap="none" dirty="0" err="1"/>
              <a:t>foto</a:t>
            </a:r>
            <a:r>
              <a:rPr lang="en-US" cap="none" dirty="0"/>
              <a:t> </a:t>
            </a:r>
            <a:r>
              <a:rPr lang="en-US" cap="none" dirty="0" err="1"/>
              <a:t>bahkan</a:t>
            </a:r>
            <a:r>
              <a:rPr lang="en-US" cap="none" dirty="0"/>
              <a:t> </a:t>
            </a:r>
            <a:r>
              <a:rPr lang="en-US" cap="none" dirty="0" err="1"/>
              <a:t>naskah</a:t>
            </a:r>
            <a:r>
              <a:rPr lang="en-US" cap="none" dirty="0"/>
              <a:t> yang </a:t>
            </a:r>
            <a:r>
              <a:rPr lang="en-US" cap="none" dirty="0" err="1"/>
              <a:t>reproduksi</a:t>
            </a:r>
            <a:r>
              <a:rPr lang="en-US" cap="none" dirty="0"/>
              <a:t> </a:t>
            </a:r>
            <a:r>
              <a:rPr lang="en-US" cap="none" dirty="0" err="1"/>
              <a:t>ke</a:t>
            </a:r>
            <a:r>
              <a:rPr lang="en-US" cap="none" dirty="0"/>
              <a:t> </a:t>
            </a:r>
            <a:r>
              <a:rPr lang="en-US" cap="none" dirty="0" err="1"/>
              <a:t>dalam</a:t>
            </a:r>
            <a:r>
              <a:rPr lang="en-US" cap="none" dirty="0"/>
              <a:t> </a:t>
            </a:r>
            <a:r>
              <a:rPr lang="en-US" cap="none" dirty="0" err="1"/>
              <a:t>bentuk</a:t>
            </a:r>
            <a:r>
              <a:rPr lang="en-US" cap="none" dirty="0"/>
              <a:t> film.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dapat</a:t>
            </a:r>
            <a:r>
              <a:rPr lang="en-US" cap="none" dirty="0"/>
              <a:t> </a:t>
            </a:r>
            <a:r>
              <a:rPr lang="en-US" cap="none" dirty="0" err="1"/>
              <a:t>digunakan</a:t>
            </a:r>
            <a:r>
              <a:rPr lang="en-US" cap="none" dirty="0"/>
              <a:t> </a:t>
            </a:r>
            <a:r>
              <a:rPr lang="en-US" cap="none" dirty="0" err="1"/>
              <a:t>dengan</a:t>
            </a:r>
            <a:r>
              <a:rPr lang="en-US" cap="none" dirty="0"/>
              <a:t> </a:t>
            </a:r>
            <a:r>
              <a:rPr lang="en-US" cap="none" dirty="0" err="1"/>
              <a:t>menggunakan</a:t>
            </a:r>
            <a:r>
              <a:rPr lang="en-US" cap="none" dirty="0"/>
              <a:t> DVD player </a:t>
            </a:r>
            <a:r>
              <a:rPr lang="en-US" cap="none" dirty="0" err="1"/>
              <a:t>atau</a:t>
            </a:r>
            <a:r>
              <a:rPr lang="en-US" cap="none" dirty="0"/>
              <a:t> microfilm </a:t>
            </a:r>
            <a:r>
              <a:rPr lang="en-US" cap="none" dirty="0" err="1"/>
              <a:t>serta</a:t>
            </a:r>
            <a:r>
              <a:rPr lang="en-US" cap="none" dirty="0"/>
              <a:t> media audiovisual </a:t>
            </a:r>
            <a:r>
              <a:rPr lang="en-US" cap="none" dirty="0" err="1"/>
              <a:t>lainnya</a:t>
            </a:r>
            <a:r>
              <a:rPr lang="en-US" cap="non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4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41"/>
    </mc:Choice>
    <mc:Fallback>
      <p:transition spd="slow" advTm="66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FE14-DFA7-4CA5-9C09-FB99E2F1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</a:t>
            </a:r>
            <a:r>
              <a:rPr lang="en-US" sz="4200" dirty="0" err="1"/>
              <a:t>koleksi</a:t>
            </a:r>
            <a:r>
              <a:rPr lang="en-US" sz="4200" dirty="0"/>
              <a:t> </a:t>
            </a:r>
            <a:r>
              <a:rPr lang="en-US" sz="4200" dirty="0" err="1"/>
              <a:t>naskah</a:t>
            </a:r>
            <a:r>
              <a:rPr lang="en-US" sz="4200" dirty="0"/>
              <a:t> </a:t>
            </a:r>
            <a:r>
              <a:rPr lang="en-US" sz="4200" dirty="0" err="1"/>
              <a:t>nusantara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E159-5912-4A96-A27B-B56AE1859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menyajikan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yang </a:t>
            </a:r>
            <a:r>
              <a:rPr lang="en-US" cap="none" dirty="0" err="1"/>
              <a:t>berupa</a:t>
            </a:r>
            <a:r>
              <a:rPr lang="en-US" cap="none" dirty="0"/>
              <a:t> </a:t>
            </a:r>
            <a:r>
              <a:rPr lang="en-US" cap="none" dirty="0" err="1"/>
              <a:t>naskah</a:t>
            </a:r>
            <a:r>
              <a:rPr lang="en-US" cap="none" dirty="0"/>
              <a:t> </a:t>
            </a:r>
            <a:r>
              <a:rPr lang="en-US" cap="none" dirty="0" err="1"/>
              <a:t>kuno</a:t>
            </a:r>
            <a:r>
              <a:rPr lang="en-US" cap="none" dirty="0"/>
              <a:t> </a:t>
            </a:r>
            <a:r>
              <a:rPr lang="en-US" cap="none" dirty="0" err="1"/>
              <a:t>atau</a:t>
            </a:r>
            <a:r>
              <a:rPr lang="en-US" cap="none" dirty="0"/>
              <a:t> </a:t>
            </a:r>
            <a:r>
              <a:rPr lang="en-US" cap="none" dirty="0" err="1"/>
              <a:t>manuskrip</a:t>
            </a:r>
            <a:r>
              <a:rPr lang="en-US" cap="none" dirty="0"/>
              <a:t> yang </a:t>
            </a:r>
            <a:r>
              <a:rPr lang="en-US" cap="none" dirty="0" err="1"/>
              <a:t>ditulis</a:t>
            </a:r>
            <a:r>
              <a:rPr lang="en-US" cap="none" dirty="0"/>
              <a:t> </a:t>
            </a:r>
            <a:r>
              <a:rPr lang="en-US" cap="none" dirty="0" err="1"/>
              <a:t>dalam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aksara</a:t>
            </a:r>
            <a:r>
              <a:rPr lang="en-US" cap="none" dirty="0"/>
              <a:t> dan Bahasa, </a:t>
            </a:r>
            <a:r>
              <a:rPr lang="en-US" cap="none" dirty="0" err="1"/>
              <a:t>seperti</a:t>
            </a:r>
            <a:r>
              <a:rPr lang="en-US" cap="none" dirty="0"/>
              <a:t> </a:t>
            </a:r>
            <a:r>
              <a:rPr lang="en-US" cap="none" dirty="0" err="1"/>
              <a:t>Jawa</a:t>
            </a:r>
            <a:r>
              <a:rPr lang="en-US" cap="none" dirty="0"/>
              <a:t>, </a:t>
            </a:r>
            <a:r>
              <a:rPr lang="en-US" cap="none" dirty="0" err="1"/>
              <a:t>Sunda</a:t>
            </a:r>
            <a:r>
              <a:rPr lang="en-US" cap="none" dirty="0"/>
              <a:t>, Bali, Batak, Bugis , Madura dan </a:t>
            </a:r>
            <a:r>
              <a:rPr lang="en-US" cap="none" dirty="0" err="1"/>
              <a:t>masih</a:t>
            </a:r>
            <a:r>
              <a:rPr lang="en-US" cap="none" dirty="0"/>
              <a:t> </a:t>
            </a:r>
            <a:r>
              <a:rPr lang="en-US" cap="none" dirty="0" err="1"/>
              <a:t>banyak</a:t>
            </a:r>
            <a:r>
              <a:rPr lang="en-US" cap="none" dirty="0"/>
              <a:t> </a:t>
            </a:r>
            <a:r>
              <a:rPr lang="en-US" cap="none" dirty="0" err="1"/>
              <a:t>lagi</a:t>
            </a:r>
            <a:r>
              <a:rPr lang="en-US" cap="none" dirty="0"/>
              <a:t> yang </a:t>
            </a:r>
            <a:r>
              <a:rPr lang="en-US" cap="none" dirty="0" err="1"/>
              <a:t>terdapat</a:t>
            </a:r>
            <a:r>
              <a:rPr lang="en-US" cap="none" dirty="0"/>
              <a:t> pada </a:t>
            </a:r>
            <a:r>
              <a:rPr lang="en-US" cap="none" dirty="0" err="1"/>
              <a:t>bumi</a:t>
            </a:r>
            <a:r>
              <a:rPr lang="en-US" cap="none" dirty="0"/>
              <a:t> </a:t>
            </a:r>
            <a:r>
              <a:rPr lang="en-US" cap="none" dirty="0" err="1"/>
              <a:t>nusantara</a:t>
            </a:r>
            <a:r>
              <a:rPr lang="en-US" cap="none" dirty="0"/>
              <a:t>. </a:t>
            </a:r>
            <a:r>
              <a:rPr lang="en-US" cap="none" dirty="0" err="1"/>
              <a:t>Naskha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terdiri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subjek</a:t>
            </a:r>
            <a:r>
              <a:rPr lang="en-US" cap="none" dirty="0"/>
              <a:t>, </a:t>
            </a:r>
            <a:r>
              <a:rPr lang="en-US" cap="none" dirty="0" err="1"/>
              <a:t>seperti</a:t>
            </a:r>
            <a:r>
              <a:rPr lang="en-US" cap="none" dirty="0"/>
              <a:t> </a:t>
            </a:r>
            <a:r>
              <a:rPr lang="en-US" cap="none" dirty="0" err="1"/>
              <a:t>pengobatan</a:t>
            </a:r>
            <a:r>
              <a:rPr lang="en-US" cap="none" dirty="0"/>
              <a:t>, </a:t>
            </a:r>
            <a:r>
              <a:rPr lang="en-US" cap="none" dirty="0" err="1"/>
              <a:t>keagaaman</a:t>
            </a:r>
            <a:r>
              <a:rPr lang="en-US" cap="none" dirty="0"/>
              <a:t>, </a:t>
            </a:r>
            <a:r>
              <a:rPr lang="en-US" cap="none" dirty="0" err="1"/>
              <a:t>tradisi</a:t>
            </a:r>
            <a:r>
              <a:rPr lang="en-US" cap="none" dirty="0"/>
              <a:t> </a:t>
            </a:r>
            <a:r>
              <a:rPr lang="en-US" cap="none" dirty="0" err="1"/>
              <a:t>atau</a:t>
            </a:r>
            <a:r>
              <a:rPr lang="en-US" cap="none" dirty="0"/>
              <a:t> </a:t>
            </a:r>
            <a:r>
              <a:rPr lang="en-US" cap="none" dirty="0" err="1"/>
              <a:t>upacara</a:t>
            </a:r>
            <a:r>
              <a:rPr lang="en-US" cap="none" dirty="0"/>
              <a:t> </a:t>
            </a:r>
            <a:r>
              <a:rPr lang="en-US" cap="none" dirty="0" err="1"/>
              <a:t>adat</a:t>
            </a:r>
            <a:r>
              <a:rPr lang="en-US" cap="none" dirty="0"/>
              <a:t>, </a:t>
            </a:r>
            <a:r>
              <a:rPr lang="en-US" cap="none" dirty="0" err="1"/>
              <a:t>kesenian</a:t>
            </a:r>
            <a:r>
              <a:rPr lang="en-US" cap="none" dirty="0"/>
              <a:t> </a:t>
            </a:r>
            <a:r>
              <a:rPr lang="en-US" cap="none" dirty="0" err="1"/>
              <a:t>bahkan</a:t>
            </a:r>
            <a:r>
              <a:rPr lang="en-US" cap="none" dirty="0"/>
              <a:t> </a:t>
            </a:r>
            <a:r>
              <a:rPr lang="en-US" cap="none" dirty="0" err="1"/>
              <a:t>sampai</a:t>
            </a:r>
            <a:r>
              <a:rPr lang="en-US" cap="none" dirty="0"/>
              <a:t> </a:t>
            </a:r>
            <a:r>
              <a:rPr lang="en-US" cap="none" dirty="0" err="1"/>
              <a:t>ke</a:t>
            </a:r>
            <a:r>
              <a:rPr lang="en-US" cap="none" dirty="0"/>
              <a:t> </a:t>
            </a:r>
            <a:r>
              <a:rPr lang="en-US" cap="none" dirty="0" err="1"/>
              <a:t>ilmu</a:t>
            </a:r>
            <a:r>
              <a:rPr lang="en-US" cap="none" dirty="0"/>
              <a:t> </a:t>
            </a:r>
            <a:r>
              <a:rPr lang="en-US" cap="none" dirty="0" err="1"/>
              <a:t>pertanian</a:t>
            </a:r>
            <a:r>
              <a:rPr lang="en-US" cap="none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2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97"/>
    </mc:Choice>
    <mc:Fallback>
      <p:transition spd="slow" advTm="71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E8DA-14B8-45C3-9932-89051A9D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Layanan</a:t>
            </a:r>
            <a:r>
              <a:rPr lang="en-US" sz="4200" dirty="0"/>
              <a:t> </a:t>
            </a:r>
            <a:r>
              <a:rPr lang="en-US" sz="4200" dirty="0" err="1"/>
              <a:t>koleksi</a:t>
            </a:r>
            <a:r>
              <a:rPr lang="en-US" sz="4200" dirty="0"/>
              <a:t> </a:t>
            </a:r>
            <a:r>
              <a:rPr lang="en-US" sz="4200" dirty="0" err="1"/>
              <a:t>buku</a:t>
            </a:r>
            <a:r>
              <a:rPr lang="en-US" sz="4200" dirty="0"/>
              <a:t> </a:t>
            </a:r>
            <a:r>
              <a:rPr lang="en-US" sz="4200" dirty="0" err="1"/>
              <a:t>langka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5290-34C5-43CF-9F3E-A2A3B79E5A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err="1"/>
              <a:t>Jenis</a:t>
            </a:r>
            <a:r>
              <a:rPr lang="en-US" cap="none" dirty="0"/>
              <a:t> </a:t>
            </a:r>
            <a:r>
              <a:rPr lang="en-US" cap="none" dirty="0" err="1"/>
              <a:t>layanan</a:t>
            </a:r>
            <a:r>
              <a:rPr lang="en-US" cap="none" dirty="0"/>
              <a:t> </a:t>
            </a:r>
            <a:r>
              <a:rPr lang="en-US" cap="none" dirty="0" err="1"/>
              <a:t>ini</a:t>
            </a:r>
            <a:r>
              <a:rPr lang="en-US" cap="none" dirty="0"/>
              <a:t> </a:t>
            </a:r>
            <a:r>
              <a:rPr lang="en-US" cap="none" dirty="0" err="1"/>
              <a:t>menyajikan</a:t>
            </a:r>
            <a:r>
              <a:rPr lang="en-US" cap="none" dirty="0"/>
              <a:t> </a:t>
            </a:r>
            <a:r>
              <a:rPr lang="en-US" cap="none" dirty="0" err="1"/>
              <a:t>koleksi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buku-buku</a:t>
            </a:r>
            <a:r>
              <a:rPr lang="en-US" cap="none" dirty="0"/>
              <a:t> yang </a:t>
            </a:r>
            <a:r>
              <a:rPr lang="en-US" cap="none" dirty="0" err="1"/>
              <a:t>langka</a:t>
            </a:r>
            <a:r>
              <a:rPr lang="en-US" cap="none" dirty="0"/>
              <a:t> yang </a:t>
            </a:r>
            <a:r>
              <a:rPr lang="en-US" cap="none" dirty="0" err="1"/>
              <a:t>berasal</a:t>
            </a:r>
            <a:r>
              <a:rPr lang="en-US" cap="none" dirty="0"/>
              <a:t> </a:t>
            </a:r>
            <a:r>
              <a:rPr lang="en-US" cap="none" dirty="0" err="1"/>
              <a:t>dari</a:t>
            </a:r>
            <a:r>
              <a:rPr lang="en-US" cap="none" dirty="0"/>
              <a:t> </a:t>
            </a:r>
            <a:r>
              <a:rPr lang="en-US" cap="none" dirty="0" err="1"/>
              <a:t>berbagai</a:t>
            </a:r>
            <a:r>
              <a:rPr lang="en-US" cap="none" dirty="0"/>
              <a:t> </a:t>
            </a:r>
            <a:r>
              <a:rPr lang="en-US" cap="none" dirty="0" err="1"/>
              <a:t>daerah</a:t>
            </a:r>
            <a:r>
              <a:rPr lang="en-US" cap="none" dirty="0"/>
              <a:t> </a:t>
            </a:r>
            <a:r>
              <a:rPr lang="en-US" cap="none" dirty="0" err="1"/>
              <a:t>serta</a:t>
            </a:r>
            <a:r>
              <a:rPr lang="en-US" cap="none" dirty="0"/>
              <a:t> </a:t>
            </a:r>
            <a:r>
              <a:rPr lang="en-US" cap="none" dirty="0" err="1"/>
              <a:t>luar</a:t>
            </a:r>
            <a:r>
              <a:rPr lang="en-US" cap="none" dirty="0"/>
              <a:t> negeri.  </a:t>
            </a:r>
            <a:r>
              <a:rPr lang="en-US" cap="none" dirty="0" err="1"/>
              <a:t>Misalnya</a:t>
            </a:r>
            <a:r>
              <a:rPr lang="en-US" cap="none" dirty="0"/>
              <a:t>, </a:t>
            </a:r>
            <a:r>
              <a:rPr lang="en-US" cap="none" dirty="0" err="1"/>
              <a:t>buku</a:t>
            </a:r>
            <a:r>
              <a:rPr lang="en-US" cap="none" dirty="0"/>
              <a:t> </a:t>
            </a:r>
            <a:r>
              <a:rPr lang="en-US" cap="none" dirty="0" err="1"/>
              <a:t>ilustrasi</a:t>
            </a:r>
            <a:r>
              <a:rPr lang="en-US" cap="none" dirty="0"/>
              <a:t> </a:t>
            </a:r>
            <a:r>
              <a:rPr lang="en-US" cap="none" dirty="0" err="1"/>
              <a:t>kebudayaan</a:t>
            </a:r>
            <a:r>
              <a:rPr lang="en-US" cap="none" dirty="0"/>
              <a:t> </a:t>
            </a:r>
            <a:r>
              <a:rPr lang="en-US" cap="none" dirty="0" err="1"/>
              <a:t>nusantara</a:t>
            </a:r>
            <a:r>
              <a:rPr lang="en-US" cap="none" dirty="0"/>
              <a:t> pada zaman </a:t>
            </a:r>
            <a:r>
              <a:rPr lang="en-US" cap="none" dirty="0" err="1"/>
              <a:t>kuno</a:t>
            </a:r>
            <a:r>
              <a:rPr lang="en-US" cap="none" dirty="0"/>
              <a:t>, </a:t>
            </a:r>
            <a:r>
              <a:rPr lang="en-US" cap="none" dirty="0" err="1"/>
              <a:t>katalog</a:t>
            </a:r>
            <a:r>
              <a:rPr lang="en-US" cap="none" dirty="0"/>
              <a:t> </a:t>
            </a:r>
            <a:r>
              <a:rPr lang="en-US" cap="none" dirty="0" err="1"/>
              <a:t>dalam</a:t>
            </a:r>
            <a:r>
              <a:rPr lang="en-US" cap="none" dirty="0"/>
              <a:t> Bahasa </a:t>
            </a:r>
            <a:r>
              <a:rPr lang="en-US" cap="none" dirty="0" err="1"/>
              <a:t>belanda</a:t>
            </a:r>
            <a:r>
              <a:rPr lang="en-US" cap="none" dirty="0"/>
              <a:t>, </a:t>
            </a:r>
            <a:r>
              <a:rPr lang="en-US" cap="none" dirty="0" err="1"/>
              <a:t>serta</a:t>
            </a:r>
            <a:r>
              <a:rPr lang="en-US" cap="none" dirty="0"/>
              <a:t> </a:t>
            </a:r>
            <a:r>
              <a:rPr lang="en-US" cap="none" dirty="0" err="1"/>
              <a:t>surat</a:t>
            </a:r>
            <a:r>
              <a:rPr lang="en-US" cap="none" dirty="0"/>
              <a:t> </a:t>
            </a:r>
            <a:r>
              <a:rPr lang="en-US" cap="none" dirty="0" err="1"/>
              <a:t>kabar</a:t>
            </a:r>
            <a:r>
              <a:rPr lang="en-US" cap="none" dirty="0"/>
              <a:t> pada masa Indonesia tempo </a:t>
            </a:r>
            <a:r>
              <a:rPr lang="en-US" cap="none" dirty="0" err="1"/>
              <a:t>dulu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25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77"/>
    </mc:Choice>
    <mc:Fallback>
      <p:transition spd="slow" advTm="7277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420</TotalTime>
  <Words>888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Impact</vt:lpstr>
      <vt:lpstr>Wingdings</vt:lpstr>
      <vt:lpstr>Main Event</vt:lpstr>
      <vt:lpstr>Laporan kunjungan Perpustakaan Nasional Republik Indonesia Disusun untuk memenuhi tugas mata kuliah media teknologi </vt:lpstr>
      <vt:lpstr>Perpustakaan nasional republik indonesia</vt:lpstr>
      <vt:lpstr>Layanan Perpustakaan Nasional Republik Indonesia</vt:lpstr>
      <vt:lpstr>LAYANAN KEANGGOTAAN</vt:lpstr>
      <vt:lpstr>Layanan anak, lansia dan disabilitas</vt:lpstr>
      <vt:lpstr>Layanan anak, lansia dan disabilitas</vt:lpstr>
      <vt:lpstr>Layanan koleksi audiovisual</vt:lpstr>
      <vt:lpstr>Layanan koleksi naskah nusantara</vt:lpstr>
      <vt:lpstr>Layanan koleksi buku langka</vt:lpstr>
      <vt:lpstr>Layanan koleksi referensi</vt:lpstr>
      <vt:lpstr>Layanan koleksi foto, peta dan lukisan</vt:lpstr>
      <vt:lpstr>Layanan koleksi foto, peta dan lukisan</vt:lpstr>
      <vt:lpstr>Layanan multimedia</vt:lpstr>
      <vt:lpstr>Layanan multimedia</vt:lpstr>
      <vt:lpstr>Layanan koleksi berkala mutakhir dan ilmu perpustakaan</vt:lpstr>
      <vt:lpstr>Layananan koleksi monograf terbuka</vt:lpstr>
      <vt:lpstr>Layanan koleksi mancanegara dan majalah terjilid</vt:lpstr>
      <vt:lpstr>Layanan koleksi budaya nusantara &amp; eksekutif lounge</vt:lpstr>
      <vt:lpstr>Layanan koleksi budaya nusantara &amp; eksekutif lounge</vt:lpstr>
      <vt:lpstr>Layanan koleksi budaya nusantara &amp; eksekutif lounge</vt:lpstr>
      <vt:lpstr>Terima kasih dan mohon maaf atas kekurangannya.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kunjungan Perpustakaan Nasional Republik Indonesia</dc:title>
  <dc:creator>USER</dc:creator>
  <cp:lastModifiedBy>USER</cp:lastModifiedBy>
  <cp:revision>38</cp:revision>
  <dcterms:created xsi:type="dcterms:W3CDTF">2023-05-20T10:31:53Z</dcterms:created>
  <dcterms:modified xsi:type="dcterms:W3CDTF">2023-05-20T17:37:14Z</dcterms:modified>
</cp:coreProperties>
</file>