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1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9/30/2018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ups-garous-en-lign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noProof="1"/>
              <a:t>IAAI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/>
              <a:t>l’IA Artificiellement Intelligente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/>
              <a:t>Sommaire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r>
              <a:rPr lang="fr-FR" dirty="0">
                <a:solidFill>
                  <a:srgbClr val="2D2E2D"/>
                </a:solidFill>
                <a:latin typeface="Arial"/>
              </a:rPr>
              <a:t>1. But du projet</a:t>
            </a:r>
            <a:endParaRPr lang="fr-FR" sz="2000" b="0" i="0" dirty="0">
              <a:solidFill>
                <a:srgbClr val="2D2E2D"/>
              </a:solidFill>
              <a:latin typeface="Arial"/>
            </a:endParaRP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r>
              <a:rPr lang="fr-FR" dirty="0"/>
              <a:t>2. Fonctionnalités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r>
              <a:rPr lang="fr-FR" dirty="0"/>
              <a:t>3. API </a:t>
            </a:r>
            <a:r>
              <a:rPr lang="fr-FR" dirty="0" err="1"/>
              <a:t>LGeL</a:t>
            </a:r>
            <a:endParaRPr lang="fr-FR" dirty="0"/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r>
              <a:rPr lang="en-US" dirty="0"/>
              <a:t>4. IA Mode </a:t>
            </a:r>
            <a:r>
              <a:rPr lang="en-US" dirty="0" err="1"/>
              <a:t>Autonom</a:t>
            </a:r>
            <a:r>
              <a:rPr lang="fr-FR" dirty="0"/>
              <a:t>e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r>
              <a:rPr lang="en-US" dirty="0"/>
              <a:t>5. IA Mode Instruction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r>
              <a:rPr lang="en-US" dirty="0"/>
              <a:t>6. Mode </a:t>
            </a:r>
            <a:r>
              <a:rPr lang="en-US" dirty="0" err="1"/>
              <a:t>changement</a:t>
            </a:r>
            <a:r>
              <a:rPr lang="en-US" dirty="0"/>
              <a:t> de context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r>
              <a:rPr lang="en-US" dirty="0"/>
              <a:t>7. </a:t>
            </a:r>
            <a:r>
              <a:rPr lang="en-US" dirty="0" err="1"/>
              <a:t>Objectifs</a:t>
            </a:r>
            <a:r>
              <a:rPr lang="en-US" dirty="0"/>
              <a:t> à </a:t>
            </a:r>
            <a:r>
              <a:rPr lang="en-US" dirty="0" err="1"/>
              <a:t>venir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66F01-6DDA-4AF8-AA8E-271CC06B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C47B09-081A-44C1-83EF-1295F578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 pour le </a:t>
            </a:r>
            <a:r>
              <a:rPr lang="en-US" dirty="0" err="1"/>
              <a:t>jeu</a:t>
            </a:r>
            <a:r>
              <a:rPr lang="en-US" dirty="0"/>
              <a:t> Loup </a:t>
            </a:r>
            <a:r>
              <a:rPr lang="en-US" dirty="0" err="1"/>
              <a:t>Garou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https://www.loups-garous-en-ligne.com</a:t>
            </a:r>
            <a:r>
              <a:rPr lang="en-US" dirty="0"/>
              <a:t>) </a:t>
            </a:r>
          </a:p>
          <a:p>
            <a:r>
              <a:rPr lang="en-US" dirty="0"/>
              <a:t>3 types de mode: </a:t>
            </a:r>
          </a:p>
          <a:p>
            <a:pPr lvl="1"/>
            <a:r>
              <a:rPr lang="en-US" dirty="0"/>
              <a:t>Mode </a:t>
            </a:r>
            <a:r>
              <a:rPr lang="en-US" dirty="0" err="1"/>
              <a:t>autonome</a:t>
            </a:r>
            <a:endParaRPr lang="en-US" dirty="0"/>
          </a:p>
          <a:p>
            <a:pPr lvl="1"/>
            <a:r>
              <a:rPr lang="en-US" dirty="0"/>
              <a:t>Mode instruction</a:t>
            </a:r>
          </a:p>
          <a:p>
            <a:pPr lvl="1"/>
            <a:r>
              <a:rPr lang="en-US" dirty="0"/>
              <a:t>Context Switch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90505-7FCC-49AC-B866-81EA880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Fonctionnalités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B5A56-ED8C-4C20-8BCD-56B01621E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pour le site Loup </a:t>
            </a:r>
            <a:r>
              <a:rPr lang="en-US" dirty="0" err="1"/>
              <a:t>Garou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endParaRPr lang="en-US" dirty="0"/>
          </a:p>
          <a:p>
            <a:r>
              <a:rPr lang="en-US" dirty="0"/>
              <a:t>IA avec un mode </a:t>
            </a:r>
            <a:r>
              <a:rPr lang="en-US" dirty="0" err="1"/>
              <a:t>autonome</a:t>
            </a:r>
            <a:endParaRPr lang="en-US" dirty="0"/>
          </a:p>
          <a:p>
            <a:r>
              <a:rPr lang="en-US" dirty="0"/>
              <a:t>IA avec un mode instruction </a:t>
            </a:r>
          </a:p>
          <a:p>
            <a:r>
              <a:rPr lang="en-US" dirty="0"/>
              <a:t>“Context Switch”</a:t>
            </a:r>
          </a:p>
        </p:txBody>
      </p:sp>
    </p:spTree>
    <p:extLst>
      <p:ext uri="{BB962C8B-B14F-4D97-AF65-F5344CB8AC3E}">
        <p14:creationId xmlns:p14="http://schemas.microsoft.com/office/powerpoint/2010/main" val="26159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DB99A-2ED3-465D-A17C-8447DE04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LGeL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FFD9B2-7D85-49B2-A083-B86147A0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Implémentation</a:t>
            </a:r>
            <a:r>
              <a:rPr lang="en-US" dirty="0"/>
              <a:t> de </a:t>
            </a:r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requêtes</a:t>
            </a:r>
            <a:r>
              <a:rPr lang="en-US" dirty="0"/>
              <a:t> possible</a:t>
            </a:r>
          </a:p>
          <a:p>
            <a:r>
              <a:rPr lang="en-US" dirty="0"/>
              <a:t>Gestion des WebSocket via </a:t>
            </a:r>
            <a:r>
              <a:rPr lang="en-US" dirty="0" err="1"/>
              <a:t>l’API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16AF7-B3F1-4F15-A9CC-844F6070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 Mode </a:t>
            </a:r>
            <a:r>
              <a:rPr lang="en-US" dirty="0" err="1"/>
              <a:t>Autonome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47C84B-5B28-40CD-80A9-58FC2879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simple des phrases</a:t>
            </a:r>
          </a:p>
          <a:p>
            <a:r>
              <a:rPr lang="en-US" dirty="0" err="1"/>
              <a:t>Parler</a:t>
            </a:r>
            <a:r>
              <a:rPr lang="en-US" dirty="0"/>
              <a:t> avec les </a:t>
            </a:r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joueurs</a:t>
            </a:r>
            <a:endParaRPr lang="en-US" dirty="0"/>
          </a:p>
          <a:p>
            <a:r>
              <a:rPr lang="en-US" dirty="0"/>
              <a:t>Votes </a:t>
            </a:r>
            <a:r>
              <a:rPr lang="en-US" dirty="0" err="1"/>
              <a:t>sensés</a:t>
            </a:r>
            <a:endParaRPr lang="en-US" dirty="0"/>
          </a:p>
          <a:p>
            <a:r>
              <a:rPr lang="en-US" dirty="0" err="1"/>
              <a:t>Utilisation</a:t>
            </a:r>
            <a:r>
              <a:rPr lang="en-US" dirty="0"/>
              <a:t> </a:t>
            </a:r>
            <a:r>
              <a:rPr lang="en-US" dirty="0" err="1"/>
              <a:t>sensée</a:t>
            </a:r>
            <a:r>
              <a:rPr lang="en-US" dirty="0"/>
              <a:t> de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pouvoirs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1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D9650-A84C-4264-B49E-C5127457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 Mode Instruction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BB8AC-6391-4CB4-90CA-469ABB8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Vote </a:t>
            </a:r>
            <a:r>
              <a:rPr lang="en-US" dirty="0" err="1"/>
              <a:t>aléatoire</a:t>
            </a:r>
            <a:endParaRPr lang="en-US" dirty="0"/>
          </a:p>
          <a:p>
            <a:r>
              <a:rPr lang="en-US" dirty="0"/>
              <a:t>Vote </a:t>
            </a:r>
            <a:r>
              <a:rPr lang="en-US" dirty="0" err="1"/>
              <a:t>selon</a:t>
            </a:r>
            <a:r>
              <a:rPr lang="en-US" dirty="0"/>
              <a:t> </a:t>
            </a:r>
            <a:r>
              <a:rPr lang="en-US" dirty="0" err="1"/>
              <a:t>l’avis</a:t>
            </a:r>
            <a:r>
              <a:rPr lang="en-US" dirty="0"/>
              <a:t> des </a:t>
            </a:r>
            <a:r>
              <a:rPr lang="en-US" dirty="0" err="1"/>
              <a:t>joueurs</a:t>
            </a:r>
            <a:endParaRPr lang="en-US" dirty="0"/>
          </a:p>
          <a:p>
            <a:r>
              <a:rPr lang="en-US" dirty="0"/>
              <a:t>Mini-</a:t>
            </a:r>
            <a:r>
              <a:rPr lang="en-US" dirty="0" err="1"/>
              <a:t>jeu</a:t>
            </a:r>
            <a:endParaRPr lang="en-US" dirty="0"/>
          </a:p>
          <a:p>
            <a:pPr lvl="1"/>
            <a:r>
              <a:rPr lang="en-US" dirty="0"/>
              <a:t>Question </a:t>
            </a:r>
            <a:r>
              <a:rPr lang="en-US" dirty="0" err="1"/>
              <a:t>réponse</a:t>
            </a:r>
            <a:endParaRPr lang="en-US" dirty="0"/>
          </a:p>
          <a:p>
            <a:pPr lvl="1"/>
            <a:r>
              <a:rPr lang="en-US" dirty="0" err="1"/>
              <a:t>Jeu</a:t>
            </a:r>
            <a:r>
              <a:rPr lang="en-US" dirty="0"/>
              <a:t> de </a:t>
            </a:r>
            <a:r>
              <a:rPr lang="en-US" dirty="0" err="1"/>
              <a:t>reflexe</a:t>
            </a:r>
            <a:endParaRPr lang="en-US" dirty="0"/>
          </a:p>
          <a:p>
            <a:pPr lvl="1"/>
            <a:r>
              <a:rPr lang="en-US" dirty="0" err="1"/>
              <a:t>Nombre</a:t>
            </a:r>
            <a:r>
              <a:rPr lang="en-US" dirty="0"/>
              <a:t> le plus </a:t>
            </a:r>
            <a:r>
              <a:rPr lang="en-US" dirty="0" err="1"/>
              <a:t>proche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72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5B2D5-5E2A-473C-9782-B14E85D7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changement</a:t>
            </a:r>
            <a:r>
              <a:rPr lang="en-US" dirty="0"/>
              <a:t> de </a:t>
            </a:r>
            <a:r>
              <a:rPr lang="en-US" dirty="0" err="1"/>
              <a:t>contexte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4851AA-6F93-421A-8652-19A44767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utilisateur</a:t>
            </a:r>
            <a:r>
              <a:rPr lang="en-US" dirty="0"/>
              <a:t> application Web</a:t>
            </a:r>
          </a:p>
          <a:p>
            <a:r>
              <a:rPr lang="en-US" dirty="0" err="1"/>
              <a:t>Parler</a:t>
            </a:r>
            <a:r>
              <a:rPr lang="en-US" dirty="0"/>
              <a:t> à la place de </a:t>
            </a:r>
            <a:r>
              <a:rPr lang="en-US" dirty="0" err="1"/>
              <a:t>l’IA</a:t>
            </a:r>
            <a:endParaRPr lang="en-US" dirty="0"/>
          </a:p>
          <a:p>
            <a:r>
              <a:rPr lang="en-US" dirty="0" err="1"/>
              <a:t>Jouer</a:t>
            </a:r>
            <a:r>
              <a:rPr lang="en-US" dirty="0"/>
              <a:t> à la place de </a:t>
            </a:r>
            <a:r>
              <a:rPr lang="en-US" dirty="0" err="1"/>
              <a:t>l’IA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0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498F6-4AE8-4A25-B980-D13CB9F8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à </a:t>
            </a:r>
            <a:r>
              <a:rPr lang="en-US" dirty="0" err="1"/>
              <a:t>venir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243671-7A6C-4175-981E-61930DF3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Différente</a:t>
            </a:r>
            <a:r>
              <a:rPr lang="en-US" dirty="0"/>
              <a:t> </a:t>
            </a:r>
            <a:r>
              <a:rPr lang="en-US" dirty="0" err="1"/>
              <a:t>façons</a:t>
            </a:r>
            <a:r>
              <a:rPr lang="en-US" dirty="0"/>
              <a:t> de </a:t>
            </a:r>
            <a:r>
              <a:rPr lang="en-US" dirty="0" err="1"/>
              <a:t>penser</a:t>
            </a:r>
            <a:r>
              <a:rPr lang="en-US" dirty="0"/>
              <a:t> de </a:t>
            </a:r>
            <a:r>
              <a:rPr lang="en-US" dirty="0" err="1"/>
              <a:t>l’IA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</a:t>
            </a:r>
            <a:r>
              <a:rPr lang="en-US" dirty="0" err="1"/>
              <a:t>autonome</a:t>
            </a:r>
            <a:endParaRPr lang="en-US" dirty="0"/>
          </a:p>
          <a:p>
            <a:r>
              <a:rPr lang="en-US" dirty="0"/>
              <a:t>Implementation de </a:t>
            </a:r>
            <a:r>
              <a:rPr lang="en-US" dirty="0" err="1"/>
              <a:t>l’IA</a:t>
            </a:r>
            <a:r>
              <a:rPr lang="en-US" dirty="0"/>
              <a:t> de manière native dans le </a:t>
            </a:r>
            <a:r>
              <a:rPr lang="en-US" dirty="0" err="1"/>
              <a:t>jeu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79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0</TotalTime>
  <Words>188</Words>
  <Application>Microsoft Office PowerPoint</Application>
  <PresentationFormat>Grand écran</PresentationFormat>
  <Paragraphs>45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IAAI</vt:lpstr>
      <vt:lpstr>Sommaire</vt:lpstr>
      <vt:lpstr>But du projet</vt:lpstr>
      <vt:lpstr>Fonctionnalités</vt:lpstr>
      <vt:lpstr>API LGeL</vt:lpstr>
      <vt:lpstr>IA Mode Autonome</vt:lpstr>
      <vt:lpstr>IA Mode Instruction </vt:lpstr>
      <vt:lpstr>Mode changement de contexte</vt:lpstr>
      <vt:lpstr>Objectifs à venir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2018-09-28T15:31:36Z</dcterms:created>
  <dcterms:modified xsi:type="dcterms:W3CDTF">2018-09-30T12:21:49Z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