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71" r:id="rId8"/>
    <p:sldId id="272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ubo" initials="zy" lastIdx="1" clrIdx="0">
    <p:extLst>
      <p:ext uri="{19B8F6BF-5375-455C-9EA6-DF929625EA0E}">
        <p15:presenceInfo xmlns:p15="http://schemas.microsoft.com/office/powerpoint/2012/main" userId="0d98eb3c719c6d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5B227-C3CB-4258-8D72-B4E96EF2E1C5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7A0495AF-BA10-4572-AD10-0B491FB0D8AF}">
      <dgm:prSet phldrT="[文本]"/>
      <dgm:spPr/>
      <dgm:t>
        <a:bodyPr/>
        <a:lstStyle/>
        <a:p>
          <a:r>
            <a:rPr lang="en-US" altLang="zh-CN" dirty="0"/>
            <a:t>Current - Session</a:t>
          </a:r>
          <a:endParaRPr lang="zh-CN" altLang="en-US" dirty="0"/>
        </a:p>
      </dgm:t>
    </dgm:pt>
    <dgm:pt modelId="{4E9D56AF-1576-4CEF-A612-3542E654B55A}" type="parTrans" cxnId="{0724B88D-0FAD-491E-AC10-CA3395E543A3}">
      <dgm:prSet/>
      <dgm:spPr/>
      <dgm:t>
        <a:bodyPr/>
        <a:lstStyle/>
        <a:p>
          <a:endParaRPr lang="zh-CN" altLang="en-US"/>
        </a:p>
      </dgm:t>
    </dgm:pt>
    <dgm:pt modelId="{F13D17BD-E2B9-4B5C-A350-D1B0C278DEE5}" type="sibTrans" cxnId="{0724B88D-0FAD-491E-AC10-CA3395E543A3}">
      <dgm:prSet/>
      <dgm:spPr/>
      <dgm:t>
        <a:bodyPr/>
        <a:lstStyle/>
        <a:p>
          <a:endParaRPr lang="zh-CN" altLang="en-US"/>
        </a:p>
      </dgm:t>
    </dgm:pt>
    <dgm:pt modelId="{9D2A0606-E327-4DA1-955D-30A1588B4CA8}">
      <dgm:prSet phldrT="[文本]"/>
      <dgm:spPr/>
      <dgm:t>
        <a:bodyPr/>
        <a:lstStyle/>
        <a:p>
          <a:r>
            <a:rPr lang="en-US" altLang="zh-CN" dirty="0"/>
            <a:t>RNN-SBRS</a:t>
          </a:r>
          <a:endParaRPr lang="zh-CN" altLang="en-US" dirty="0"/>
        </a:p>
      </dgm:t>
    </dgm:pt>
    <dgm:pt modelId="{DF9489B0-1478-4DF0-A7C0-4EC301113F92}" type="parTrans" cxnId="{4F603D1A-93F5-4BCB-89EA-96A20FE2F1D2}">
      <dgm:prSet/>
      <dgm:spPr/>
      <dgm:t>
        <a:bodyPr/>
        <a:lstStyle/>
        <a:p>
          <a:endParaRPr lang="zh-CN" altLang="en-US"/>
        </a:p>
      </dgm:t>
    </dgm:pt>
    <dgm:pt modelId="{F92C7A95-A80F-4D49-86AE-E7D2F5C02B95}" type="sibTrans" cxnId="{4F603D1A-93F5-4BCB-89EA-96A20FE2F1D2}">
      <dgm:prSet/>
      <dgm:spPr/>
      <dgm:t>
        <a:bodyPr/>
        <a:lstStyle/>
        <a:p>
          <a:endParaRPr lang="zh-CN" altLang="en-US"/>
        </a:p>
      </dgm:t>
    </dgm:pt>
    <dgm:pt modelId="{6B4DF519-48D8-471B-B09A-06C15821B35D}">
      <dgm:prSet phldrT="[文本]"/>
      <dgm:spPr/>
      <dgm:t>
        <a:bodyPr/>
        <a:lstStyle/>
        <a:p>
          <a:r>
            <a:rPr lang="en-US" altLang="zh-CN" dirty="0"/>
            <a:t>Interests &amp; Preferences</a:t>
          </a:r>
          <a:endParaRPr lang="zh-CN" altLang="en-US" dirty="0"/>
        </a:p>
      </dgm:t>
    </dgm:pt>
    <dgm:pt modelId="{87C8268F-672A-4D86-9D1F-310C0547522A}" type="parTrans" cxnId="{CAAFE00B-DA11-42D5-A824-C8E21EFF40B4}">
      <dgm:prSet/>
      <dgm:spPr/>
      <dgm:t>
        <a:bodyPr/>
        <a:lstStyle/>
        <a:p>
          <a:endParaRPr lang="zh-CN" altLang="en-US"/>
        </a:p>
      </dgm:t>
    </dgm:pt>
    <dgm:pt modelId="{DB3D05EB-DD4C-4A3D-B538-0574662728E3}" type="sibTrans" cxnId="{CAAFE00B-DA11-42D5-A824-C8E21EFF40B4}">
      <dgm:prSet/>
      <dgm:spPr/>
      <dgm:t>
        <a:bodyPr/>
        <a:lstStyle/>
        <a:p>
          <a:endParaRPr lang="zh-CN" altLang="en-US"/>
        </a:p>
      </dgm:t>
    </dgm:pt>
    <dgm:pt modelId="{925D584A-3C4A-4858-B622-EBC36601A6FA}">
      <dgm:prSet phldrT="[文本]"/>
      <dgm:spPr/>
      <dgm:t>
        <a:bodyPr/>
        <a:lstStyle/>
        <a:p>
          <a:r>
            <a:rPr lang="en-US" altLang="zh-CN" dirty="0"/>
            <a:t>Recommendations</a:t>
          </a:r>
          <a:endParaRPr lang="zh-CN" altLang="en-US" dirty="0"/>
        </a:p>
      </dgm:t>
    </dgm:pt>
    <dgm:pt modelId="{04F36521-0534-43E8-87FF-065DBC22641B}" type="parTrans" cxnId="{9B54C7E3-5BF2-49BF-856E-94683B8E092A}">
      <dgm:prSet/>
      <dgm:spPr/>
      <dgm:t>
        <a:bodyPr/>
        <a:lstStyle/>
        <a:p>
          <a:endParaRPr lang="zh-CN" altLang="en-US"/>
        </a:p>
      </dgm:t>
    </dgm:pt>
    <dgm:pt modelId="{2AD41DDD-A760-44EE-B851-0F3D0204187E}" type="sibTrans" cxnId="{9B54C7E3-5BF2-49BF-856E-94683B8E092A}">
      <dgm:prSet/>
      <dgm:spPr/>
      <dgm:t>
        <a:bodyPr/>
        <a:lstStyle/>
        <a:p>
          <a:endParaRPr lang="zh-CN" altLang="en-US"/>
        </a:p>
      </dgm:t>
    </dgm:pt>
    <dgm:pt modelId="{522DC22F-9904-4911-A28A-1A32D9BF1444}" type="pres">
      <dgm:prSet presAssocID="{46D5B227-C3CB-4258-8D72-B4E96EF2E1C5}" presName="Name0" presStyleCnt="0">
        <dgm:presLayoutVars>
          <dgm:dir/>
          <dgm:resizeHandles val="exact"/>
        </dgm:presLayoutVars>
      </dgm:prSet>
      <dgm:spPr/>
    </dgm:pt>
    <dgm:pt modelId="{8233AF80-5A9D-48D4-B0C0-F7B8D70254A2}" type="pres">
      <dgm:prSet presAssocID="{7A0495AF-BA10-4572-AD10-0B491FB0D8AF}" presName="node" presStyleLbl="node1" presStyleIdx="0" presStyleCnt="4" custScaleY="33082">
        <dgm:presLayoutVars>
          <dgm:bulletEnabled val="1"/>
        </dgm:presLayoutVars>
      </dgm:prSet>
      <dgm:spPr/>
    </dgm:pt>
    <dgm:pt modelId="{32B34B5A-FCC4-469A-8E4F-D3202EF62F83}" type="pres">
      <dgm:prSet presAssocID="{F13D17BD-E2B9-4B5C-A350-D1B0C278DEE5}" presName="sibTrans" presStyleLbl="sibTrans2D1" presStyleIdx="0" presStyleCnt="3"/>
      <dgm:spPr/>
    </dgm:pt>
    <dgm:pt modelId="{EC37082B-E897-4FED-B0C6-FDDDEBFE6335}" type="pres">
      <dgm:prSet presAssocID="{F13D17BD-E2B9-4B5C-A350-D1B0C278DEE5}" presName="connectorText" presStyleLbl="sibTrans2D1" presStyleIdx="0" presStyleCnt="3"/>
      <dgm:spPr/>
    </dgm:pt>
    <dgm:pt modelId="{828BA8AF-B137-48A1-B3A9-08F3EADC83EA}" type="pres">
      <dgm:prSet presAssocID="{9D2A0606-E327-4DA1-955D-30A1588B4CA8}" presName="node" presStyleLbl="node1" presStyleIdx="1" presStyleCnt="4" custScaleY="33380">
        <dgm:presLayoutVars>
          <dgm:bulletEnabled val="1"/>
        </dgm:presLayoutVars>
      </dgm:prSet>
      <dgm:spPr/>
    </dgm:pt>
    <dgm:pt modelId="{ED04E4EB-FC74-4640-8E90-CC8E099D1053}" type="pres">
      <dgm:prSet presAssocID="{F92C7A95-A80F-4D49-86AE-E7D2F5C02B95}" presName="sibTrans" presStyleLbl="sibTrans2D1" presStyleIdx="1" presStyleCnt="3"/>
      <dgm:spPr/>
    </dgm:pt>
    <dgm:pt modelId="{5830DF57-15AB-4732-9055-816E05E951E9}" type="pres">
      <dgm:prSet presAssocID="{F92C7A95-A80F-4D49-86AE-E7D2F5C02B95}" presName="connectorText" presStyleLbl="sibTrans2D1" presStyleIdx="1" presStyleCnt="3"/>
      <dgm:spPr/>
    </dgm:pt>
    <dgm:pt modelId="{4DCCF04B-48C7-4162-8AE7-079228A98C9C}" type="pres">
      <dgm:prSet presAssocID="{6B4DF519-48D8-471B-B09A-06C15821B35D}" presName="node" presStyleLbl="node1" presStyleIdx="2" presStyleCnt="4" custScaleY="33022">
        <dgm:presLayoutVars>
          <dgm:bulletEnabled val="1"/>
        </dgm:presLayoutVars>
      </dgm:prSet>
      <dgm:spPr/>
    </dgm:pt>
    <dgm:pt modelId="{BE697A08-E4DA-4D7B-82B7-696D0C097092}" type="pres">
      <dgm:prSet presAssocID="{DB3D05EB-DD4C-4A3D-B538-0574662728E3}" presName="sibTrans" presStyleLbl="sibTrans2D1" presStyleIdx="2" presStyleCnt="3"/>
      <dgm:spPr/>
    </dgm:pt>
    <dgm:pt modelId="{D6A9CFE2-0B9E-4648-B1CF-5FBDDECCF404}" type="pres">
      <dgm:prSet presAssocID="{DB3D05EB-DD4C-4A3D-B538-0574662728E3}" presName="connectorText" presStyleLbl="sibTrans2D1" presStyleIdx="2" presStyleCnt="3"/>
      <dgm:spPr/>
    </dgm:pt>
    <dgm:pt modelId="{1CD65BDF-877D-4B73-A658-8045461E58A3}" type="pres">
      <dgm:prSet presAssocID="{925D584A-3C4A-4858-B622-EBC36601A6FA}" presName="node" presStyleLbl="node1" presStyleIdx="3" presStyleCnt="4" custScaleY="33181">
        <dgm:presLayoutVars>
          <dgm:bulletEnabled val="1"/>
        </dgm:presLayoutVars>
      </dgm:prSet>
      <dgm:spPr/>
    </dgm:pt>
  </dgm:ptLst>
  <dgm:cxnLst>
    <dgm:cxn modelId="{E94A3E03-DD56-490F-BC9F-EB189376CF2E}" type="presOf" srcId="{F13D17BD-E2B9-4B5C-A350-D1B0C278DEE5}" destId="{32B34B5A-FCC4-469A-8E4F-D3202EF62F83}" srcOrd="0" destOrd="0" presId="urn:microsoft.com/office/officeart/2005/8/layout/process1"/>
    <dgm:cxn modelId="{D0F8CF09-CC11-4D6B-A3BC-7AD22644BC29}" type="presOf" srcId="{6B4DF519-48D8-471B-B09A-06C15821B35D}" destId="{4DCCF04B-48C7-4162-8AE7-079228A98C9C}" srcOrd="0" destOrd="0" presId="urn:microsoft.com/office/officeart/2005/8/layout/process1"/>
    <dgm:cxn modelId="{CAAFE00B-DA11-42D5-A824-C8E21EFF40B4}" srcId="{46D5B227-C3CB-4258-8D72-B4E96EF2E1C5}" destId="{6B4DF519-48D8-471B-B09A-06C15821B35D}" srcOrd="2" destOrd="0" parTransId="{87C8268F-672A-4D86-9D1F-310C0547522A}" sibTransId="{DB3D05EB-DD4C-4A3D-B538-0574662728E3}"/>
    <dgm:cxn modelId="{4F603D1A-93F5-4BCB-89EA-96A20FE2F1D2}" srcId="{46D5B227-C3CB-4258-8D72-B4E96EF2E1C5}" destId="{9D2A0606-E327-4DA1-955D-30A1588B4CA8}" srcOrd="1" destOrd="0" parTransId="{DF9489B0-1478-4DF0-A7C0-4EC301113F92}" sibTransId="{F92C7A95-A80F-4D49-86AE-E7D2F5C02B95}"/>
    <dgm:cxn modelId="{7C395947-4D09-48C8-829B-CCBDE2CF61F8}" type="presOf" srcId="{7A0495AF-BA10-4572-AD10-0B491FB0D8AF}" destId="{8233AF80-5A9D-48D4-B0C0-F7B8D70254A2}" srcOrd="0" destOrd="0" presId="urn:microsoft.com/office/officeart/2005/8/layout/process1"/>
    <dgm:cxn modelId="{F2F5AB49-4E72-4391-A425-873B6EECF3A8}" type="presOf" srcId="{F92C7A95-A80F-4D49-86AE-E7D2F5C02B95}" destId="{ED04E4EB-FC74-4640-8E90-CC8E099D1053}" srcOrd="0" destOrd="0" presId="urn:microsoft.com/office/officeart/2005/8/layout/process1"/>
    <dgm:cxn modelId="{F91C7250-E52C-48D0-95FD-E887E8BA3208}" type="presOf" srcId="{DB3D05EB-DD4C-4A3D-B538-0574662728E3}" destId="{D6A9CFE2-0B9E-4648-B1CF-5FBDDECCF404}" srcOrd="1" destOrd="0" presId="urn:microsoft.com/office/officeart/2005/8/layout/process1"/>
    <dgm:cxn modelId="{FDB36B52-FBC7-4110-9B1B-392B9A2CBF03}" type="presOf" srcId="{F13D17BD-E2B9-4B5C-A350-D1B0C278DEE5}" destId="{EC37082B-E897-4FED-B0C6-FDDDEBFE6335}" srcOrd="1" destOrd="0" presId="urn:microsoft.com/office/officeart/2005/8/layout/process1"/>
    <dgm:cxn modelId="{5B24908C-B6A3-4D2D-A99D-38A0512472B4}" type="presOf" srcId="{DB3D05EB-DD4C-4A3D-B538-0574662728E3}" destId="{BE697A08-E4DA-4D7B-82B7-696D0C097092}" srcOrd="0" destOrd="0" presId="urn:microsoft.com/office/officeart/2005/8/layout/process1"/>
    <dgm:cxn modelId="{0724B88D-0FAD-491E-AC10-CA3395E543A3}" srcId="{46D5B227-C3CB-4258-8D72-B4E96EF2E1C5}" destId="{7A0495AF-BA10-4572-AD10-0B491FB0D8AF}" srcOrd="0" destOrd="0" parTransId="{4E9D56AF-1576-4CEF-A612-3542E654B55A}" sibTransId="{F13D17BD-E2B9-4B5C-A350-D1B0C278DEE5}"/>
    <dgm:cxn modelId="{DE05B1B9-5C7F-4B54-B69A-1D10407EF102}" type="presOf" srcId="{46D5B227-C3CB-4258-8D72-B4E96EF2E1C5}" destId="{522DC22F-9904-4911-A28A-1A32D9BF1444}" srcOrd="0" destOrd="0" presId="urn:microsoft.com/office/officeart/2005/8/layout/process1"/>
    <dgm:cxn modelId="{43E7EABD-194C-4B22-BD3E-6D6458959893}" type="presOf" srcId="{9D2A0606-E327-4DA1-955D-30A1588B4CA8}" destId="{828BA8AF-B137-48A1-B3A9-08F3EADC83EA}" srcOrd="0" destOrd="0" presId="urn:microsoft.com/office/officeart/2005/8/layout/process1"/>
    <dgm:cxn modelId="{D53E69C5-5A55-46A8-9D06-F0F2E3E7D499}" type="presOf" srcId="{F92C7A95-A80F-4D49-86AE-E7D2F5C02B95}" destId="{5830DF57-15AB-4732-9055-816E05E951E9}" srcOrd="1" destOrd="0" presId="urn:microsoft.com/office/officeart/2005/8/layout/process1"/>
    <dgm:cxn modelId="{77F5D7DF-D8FE-4F6F-A58A-B427ADFF4B7F}" type="presOf" srcId="{925D584A-3C4A-4858-B622-EBC36601A6FA}" destId="{1CD65BDF-877D-4B73-A658-8045461E58A3}" srcOrd="0" destOrd="0" presId="urn:microsoft.com/office/officeart/2005/8/layout/process1"/>
    <dgm:cxn modelId="{9B54C7E3-5BF2-49BF-856E-94683B8E092A}" srcId="{46D5B227-C3CB-4258-8D72-B4E96EF2E1C5}" destId="{925D584A-3C4A-4858-B622-EBC36601A6FA}" srcOrd="3" destOrd="0" parTransId="{04F36521-0534-43E8-87FF-065DBC22641B}" sibTransId="{2AD41DDD-A760-44EE-B851-0F3D0204187E}"/>
    <dgm:cxn modelId="{811DB19C-DC8E-4BB8-8F10-9035317096BE}" type="presParOf" srcId="{522DC22F-9904-4911-A28A-1A32D9BF1444}" destId="{8233AF80-5A9D-48D4-B0C0-F7B8D70254A2}" srcOrd="0" destOrd="0" presId="urn:microsoft.com/office/officeart/2005/8/layout/process1"/>
    <dgm:cxn modelId="{CA528E7C-8E1E-4AC9-AD00-598AC9EF4E1E}" type="presParOf" srcId="{522DC22F-9904-4911-A28A-1A32D9BF1444}" destId="{32B34B5A-FCC4-469A-8E4F-D3202EF62F83}" srcOrd="1" destOrd="0" presId="urn:microsoft.com/office/officeart/2005/8/layout/process1"/>
    <dgm:cxn modelId="{843978E6-CBA2-4B92-AA90-A66D0E718E15}" type="presParOf" srcId="{32B34B5A-FCC4-469A-8E4F-D3202EF62F83}" destId="{EC37082B-E897-4FED-B0C6-FDDDEBFE6335}" srcOrd="0" destOrd="0" presId="urn:microsoft.com/office/officeart/2005/8/layout/process1"/>
    <dgm:cxn modelId="{321AE560-2CFD-4EAE-8CA9-4513B2AF9AA7}" type="presParOf" srcId="{522DC22F-9904-4911-A28A-1A32D9BF1444}" destId="{828BA8AF-B137-48A1-B3A9-08F3EADC83EA}" srcOrd="2" destOrd="0" presId="urn:microsoft.com/office/officeart/2005/8/layout/process1"/>
    <dgm:cxn modelId="{F99E435E-48C1-4DE9-94C4-AF11FEE28FE3}" type="presParOf" srcId="{522DC22F-9904-4911-A28A-1A32D9BF1444}" destId="{ED04E4EB-FC74-4640-8E90-CC8E099D1053}" srcOrd="3" destOrd="0" presId="urn:microsoft.com/office/officeart/2005/8/layout/process1"/>
    <dgm:cxn modelId="{DC337C28-D324-4981-95F6-57B0737087E6}" type="presParOf" srcId="{ED04E4EB-FC74-4640-8E90-CC8E099D1053}" destId="{5830DF57-15AB-4732-9055-816E05E951E9}" srcOrd="0" destOrd="0" presId="urn:microsoft.com/office/officeart/2005/8/layout/process1"/>
    <dgm:cxn modelId="{CA5255FC-CB6F-4AB8-A2A7-CE01850124D5}" type="presParOf" srcId="{522DC22F-9904-4911-A28A-1A32D9BF1444}" destId="{4DCCF04B-48C7-4162-8AE7-079228A98C9C}" srcOrd="4" destOrd="0" presId="urn:microsoft.com/office/officeart/2005/8/layout/process1"/>
    <dgm:cxn modelId="{F161C299-985F-4170-BB05-7936AC1399E1}" type="presParOf" srcId="{522DC22F-9904-4911-A28A-1A32D9BF1444}" destId="{BE697A08-E4DA-4D7B-82B7-696D0C097092}" srcOrd="5" destOrd="0" presId="urn:microsoft.com/office/officeart/2005/8/layout/process1"/>
    <dgm:cxn modelId="{F984C169-F184-4BDD-86CA-F1E2F221BF72}" type="presParOf" srcId="{BE697A08-E4DA-4D7B-82B7-696D0C097092}" destId="{D6A9CFE2-0B9E-4648-B1CF-5FBDDECCF404}" srcOrd="0" destOrd="0" presId="urn:microsoft.com/office/officeart/2005/8/layout/process1"/>
    <dgm:cxn modelId="{451F0DA3-344F-48D8-8630-75FA14BF47F1}" type="presParOf" srcId="{522DC22F-9904-4911-A28A-1A32D9BF1444}" destId="{1CD65BDF-877D-4B73-A658-8045461E58A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5B227-C3CB-4258-8D72-B4E96EF2E1C5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7A0495AF-BA10-4572-AD10-0B491FB0D8AF}">
      <dgm:prSet phldrT="[文本]"/>
      <dgm:spPr/>
      <dgm:t>
        <a:bodyPr/>
        <a:lstStyle/>
        <a:p>
          <a:r>
            <a:rPr lang="en-US" altLang="zh-CN" dirty="0"/>
            <a:t>Current - Session</a:t>
          </a:r>
          <a:endParaRPr lang="zh-CN" altLang="en-US" dirty="0"/>
        </a:p>
      </dgm:t>
    </dgm:pt>
    <dgm:pt modelId="{4E9D56AF-1576-4CEF-A612-3542E654B55A}" type="parTrans" cxnId="{0724B88D-0FAD-491E-AC10-CA3395E543A3}">
      <dgm:prSet/>
      <dgm:spPr/>
      <dgm:t>
        <a:bodyPr/>
        <a:lstStyle/>
        <a:p>
          <a:endParaRPr lang="zh-CN" altLang="en-US"/>
        </a:p>
      </dgm:t>
    </dgm:pt>
    <dgm:pt modelId="{F13D17BD-E2B9-4B5C-A350-D1B0C278DEE5}" type="sibTrans" cxnId="{0724B88D-0FAD-491E-AC10-CA3395E543A3}">
      <dgm:prSet/>
      <dgm:spPr/>
      <dgm:t>
        <a:bodyPr/>
        <a:lstStyle/>
        <a:p>
          <a:endParaRPr lang="zh-CN" altLang="en-US"/>
        </a:p>
      </dgm:t>
    </dgm:pt>
    <dgm:pt modelId="{9D2A0606-E327-4DA1-955D-30A1588B4CA8}">
      <dgm:prSet phldrT="[文本]"/>
      <dgm:spPr/>
      <dgm:t>
        <a:bodyPr/>
        <a:lstStyle/>
        <a:p>
          <a:r>
            <a:rPr lang="en-US" altLang="zh-CN" dirty="0"/>
            <a:t>GNN-SBRS</a:t>
          </a:r>
          <a:endParaRPr lang="zh-CN" altLang="en-US" dirty="0"/>
        </a:p>
      </dgm:t>
    </dgm:pt>
    <dgm:pt modelId="{DF9489B0-1478-4DF0-A7C0-4EC301113F92}" type="parTrans" cxnId="{4F603D1A-93F5-4BCB-89EA-96A20FE2F1D2}">
      <dgm:prSet/>
      <dgm:spPr/>
      <dgm:t>
        <a:bodyPr/>
        <a:lstStyle/>
        <a:p>
          <a:endParaRPr lang="zh-CN" altLang="en-US"/>
        </a:p>
      </dgm:t>
    </dgm:pt>
    <dgm:pt modelId="{F92C7A95-A80F-4D49-86AE-E7D2F5C02B95}" type="sibTrans" cxnId="{4F603D1A-93F5-4BCB-89EA-96A20FE2F1D2}">
      <dgm:prSet/>
      <dgm:spPr/>
      <dgm:t>
        <a:bodyPr/>
        <a:lstStyle/>
        <a:p>
          <a:endParaRPr lang="zh-CN" altLang="en-US"/>
        </a:p>
      </dgm:t>
    </dgm:pt>
    <dgm:pt modelId="{6B4DF519-48D8-471B-B09A-06C15821B35D}">
      <dgm:prSet phldrT="[文本]"/>
      <dgm:spPr/>
      <dgm:t>
        <a:bodyPr/>
        <a:lstStyle/>
        <a:p>
          <a:r>
            <a:rPr lang="en-US" altLang="zh-CN" dirty="0"/>
            <a:t>Item Transition Pattern</a:t>
          </a:r>
          <a:endParaRPr lang="zh-CN" altLang="en-US" dirty="0"/>
        </a:p>
      </dgm:t>
    </dgm:pt>
    <dgm:pt modelId="{87C8268F-672A-4D86-9D1F-310C0547522A}" type="parTrans" cxnId="{CAAFE00B-DA11-42D5-A824-C8E21EFF40B4}">
      <dgm:prSet/>
      <dgm:spPr/>
      <dgm:t>
        <a:bodyPr/>
        <a:lstStyle/>
        <a:p>
          <a:endParaRPr lang="zh-CN" altLang="en-US"/>
        </a:p>
      </dgm:t>
    </dgm:pt>
    <dgm:pt modelId="{DB3D05EB-DD4C-4A3D-B538-0574662728E3}" type="sibTrans" cxnId="{CAAFE00B-DA11-42D5-A824-C8E21EFF40B4}">
      <dgm:prSet/>
      <dgm:spPr/>
      <dgm:t>
        <a:bodyPr/>
        <a:lstStyle/>
        <a:p>
          <a:endParaRPr lang="zh-CN" altLang="en-US"/>
        </a:p>
      </dgm:t>
    </dgm:pt>
    <dgm:pt modelId="{925D584A-3C4A-4858-B622-EBC36601A6FA}">
      <dgm:prSet phldrT="[文本]"/>
      <dgm:spPr/>
      <dgm:t>
        <a:bodyPr/>
        <a:lstStyle/>
        <a:p>
          <a:r>
            <a:rPr lang="en-US" altLang="zh-CN" dirty="0"/>
            <a:t>Recommendations</a:t>
          </a:r>
          <a:endParaRPr lang="zh-CN" altLang="en-US" dirty="0"/>
        </a:p>
      </dgm:t>
    </dgm:pt>
    <dgm:pt modelId="{04F36521-0534-43E8-87FF-065DBC22641B}" type="parTrans" cxnId="{9B54C7E3-5BF2-49BF-856E-94683B8E092A}">
      <dgm:prSet/>
      <dgm:spPr/>
      <dgm:t>
        <a:bodyPr/>
        <a:lstStyle/>
        <a:p>
          <a:endParaRPr lang="zh-CN" altLang="en-US"/>
        </a:p>
      </dgm:t>
    </dgm:pt>
    <dgm:pt modelId="{2AD41DDD-A760-44EE-B851-0F3D0204187E}" type="sibTrans" cxnId="{9B54C7E3-5BF2-49BF-856E-94683B8E092A}">
      <dgm:prSet/>
      <dgm:spPr/>
      <dgm:t>
        <a:bodyPr/>
        <a:lstStyle/>
        <a:p>
          <a:endParaRPr lang="zh-CN" altLang="en-US"/>
        </a:p>
      </dgm:t>
    </dgm:pt>
    <dgm:pt modelId="{522DC22F-9904-4911-A28A-1A32D9BF1444}" type="pres">
      <dgm:prSet presAssocID="{46D5B227-C3CB-4258-8D72-B4E96EF2E1C5}" presName="Name0" presStyleCnt="0">
        <dgm:presLayoutVars>
          <dgm:dir/>
          <dgm:resizeHandles val="exact"/>
        </dgm:presLayoutVars>
      </dgm:prSet>
      <dgm:spPr/>
    </dgm:pt>
    <dgm:pt modelId="{8233AF80-5A9D-48D4-B0C0-F7B8D70254A2}" type="pres">
      <dgm:prSet presAssocID="{7A0495AF-BA10-4572-AD10-0B491FB0D8AF}" presName="node" presStyleLbl="node1" presStyleIdx="0" presStyleCnt="4" custScaleY="33082">
        <dgm:presLayoutVars>
          <dgm:bulletEnabled val="1"/>
        </dgm:presLayoutVars>
      </dgm:prSet>
      <dgm:spPr/>
    </dgm:pt>
    <dgm:pt modelId="{32B34B5A-FCC4-469A-8E4F-D3202EF62F83}" type="pres">
      <dgm:prSet presAssocID="{F13D17BD-E2B9-4B5C-A350-D1B0C278DEE5}" presName="sibTrans" presStyleLbl="sibTrans2D1" presStyleIdx="0" presStyleCnt="3"/>
      <dgm:spPr/>
    </dgm:pt>
    <dgm:pt modelId="{EC37082B-E897-4FED-B0C6-FDDDEBFE6335}" type="pres">
      <dgm:prSet presAssocID="{F13D17BD-E2B9-4B5C-A350-D1B0C278DEE5}" presName="connectorText" presStyleLbl="sibTrans2D1" presStyleIdx="0" presStyleCnt="3"/>
      <dgm:spPr/>
    </dgm:pt>
    <dgm:pt modelId="{828BA8AF-B137-48A1-B3A9-08F3EADC83EA}" type="pres">
      <dgm:prSet presAssocID="{9D2A0606-E327-4DA1-955D-30A1588B4CA8}" presName="node" presStyleLbl="node1" presStyleIdx="1" presStyleCnt="4" custScaleY="33380">
        <dgm:presLayoutVars>
          <dgm:bulletEnabled val="1"/>
        </dgm:presLayoutVars>
      </dgm:prSet>
      <dgm:spPr/>
    </dgm:pt>
    <dgm:pt modelId="{ED04E4EB-FC74-4640-8E90-CC8E099D1053}" type="pres">
      <dgm:prSet presAssocID="{F92C7A95-A80F-4D49-86AE-E7D2F5C02B95}" presName="sibTrans" presStyleLbl="sibTrans2D1" presStyleIdx="1" presStyleCnt="3"/>
      <dgm:spPr/>
    </dgm:pt>
    <dgm:pt modelId="{5830DF57-15AB-4732-9055-816E05E951E9}" type="pres">
      <dgm:prSet presAssocID="{F92C7A95-A80F-4D49-86AE-E7D2F5C02B95}" presName="connectorText" presStyleLbl="sibTrans2D1" presStyleIdx="1" presStyleCnt="3"/>
      <dgm:spPr/>
    </dgm:pt>
    <dgm:pt modelId="{4DCCF04B-48C7-4162-8AE7-079228A98C9C}" type="pres">
      <dgm:prSet presAssocID="{6B4DF519-48D8-471B-B09A-06C15821B35D}" presName="node" presStyleLbl="node1" presStyleIdx="2" presStyleCnt="4" custScaleY="33022">
        <dgm:presLayoutVars>
          <dgm:bulletEnabled val="1"/>
        </dgm:presLayoutVars>
      </dgm:prSet>
      <dgm:spPr/>
    </dgm:pt>
    <dgm:pt modelId="{BE697A08-E4DA-4D7B-82B7-696D0C097092}" type="pres">
      <dgm:prSet presAssocID="{DB3D05EB-DD4C-4A3D-B538-0574662728E3}" presName="sibTrans" presStyleLbl="sibTrans2D1" presStyleIdx="2" presStyleCnt="3"/>
      <dgm:spPr/>
    </dgm:pt>
    <dgm:pt modelId="{D6A9CFE2-0B9E-4648-B1CF-5FBDDECCF404}" type="pres">
      <dgm:prSet presAssocID="{DB3D05EB-DD4C-4A3D-B538-0574662728E3}" presName="connectorText" presStyleLbl="sibTrans2D1" presStyleIdx="2" presStyleCnt="3"/>
      <dgm:spPr/>
    </dgm:pt>
    <dgm:pt modelId="{1CD65BDF-877D-4B73-A658-8045461E58A3}" type="pres">
      <dgm:prSet presAssocID="{925D584A-3C4A-4858-B622-EBC36601A6FA}" presName="node" presStyleLbl="node1" presStyleIdx="3" presStyleCnt="4" custScaleY="33181">
        <dgm:presLayoutVars>
          <dgm:bulletEnabled val="1"/>
        </dgm:presLayoutVars>
      </dgm:prSet>
      <dgm:spPr/>
    </dgm:pt>
  </dgm:ptLst>
  <dgm:cxnLst>
    <dgm:cxn modelId="{E94A3E03-DD56-490F-BC9F-EB189376CF2E}" type="presOf" srcId="{F13D17BD-E2B9-4B5C-A350-D1B0C278DEE5}" destId="{32B34B5A-FCC4-469A-8E4F-D3202EF62F83}" srcOrd="0" destOrd="0" presId="urn:microsoft.com/office/officeart/2005/8/layout/process1"/>
    <dgm:cxn modelId="{D0F8CF09-CC11-4D6B-A3BC-7AD22644BC29}" type="presOf" srcId="{6B4DF519-48D8-471B-B09A-06C15821B35D}" destId="{4DCCF04B-48C7-4162-8AE7-079228A98C9C}" srcOrd="0" destOrd="0" presId="urn:microsoft.com/office/officeart/2005/8/layout/process1"/>
    <dgm:cxn modelId="{CAAFE00B-DA11-42D5-A824-C8E21EFF40B4}" srcId="{46D5B227-C3CB-4258-8D72-B4E96EF2E1C5}" destId="{6B4DF519-48D8-471B-B09A-06C15821B35D}" srcOrd="2" destOrd="0" parTransId="{87C8268F-672A-4D86-9D1F-310C0547522A}" sibTransId="{DB3D05EB-DD4C-4A3D-B538-0574662728E3}"/>
    <dgm:cxn modelId="{4F603D1A-93F5-4BCB-89EA-96A20FE2F1D2}" srcId="{46D5B227-C3CB-4258-8D72-B4E96EF2E1C5}" destId="{9D2A0606-E327-4DA1-955D-30A1588B4CA8}" srcOrd="1" destOrd="0" parTransId="{DF9489B0-1478-4DF0-A7C0-4EC301113F92}" sibTransId="{F92C7A95-A80F-4D49-86AE-E7D2F5C02B95}"/>
    <dgm:cxn modelId="{7C395947-4D09-48C8-829B-CCBDE2CF61F8}" type="presOf" srcId="{7A0495AF-BA10-4572-AD10-0B491FB0D8AF}" destId="{8233AF80-5A9D-48D4-B0C0-F7B8D70254A2}" srcOrd="0" destOrd="0" presId="urn:microsoft.com/office/officeart/2005/8/layout/process1"/>
    <dgm:cxn modelId="{F2F5AB49-4E72-4391-A425-873B6EECF3A8}" type="presOf" srcId="{F92C7A95-A80F-4D49-86AE-E7D2F5C02B95}" destId="{ED04E4EB-FC74-4640-8E90-CC8E099D1053}" srcOrd="0" destOrd="0" presId="urn:microsoft.com/office/officeart/2005/8/layout/process1"/>
    <dgm:cxn modelId="{F91C7250-E52C-48D0-95FD-E887E8BA3208}" type="presOf" srcId="{DB3D05EB-DD4C-4A3D-B538-0574662728E3}" destId="{D6A9CFE2-0B9E-4648-B1CF-5FBDDECCF404}" srcOrd="1" destOrd="0" presId="urn:microsoft.com/office/officeart/2005/8/layout/process1"/>
    <dgm:cxn modelId="{FDB36B52-FBC7-4110-9B1B-392B9A2CBF03}" type="presOf" srcId="{F13D17BD-E2B9-4B5C-A350-D1B0C278DEE5}" destId="{EC37082B-E897-4FED-B0C6-FDDDEBFE6335}" srcOrd="1" destOrd="0" presId="urn:microsoft.com/office/officeart/2005/8/layout/process1"/>
    <dgm:cxn modelId="{5B24908C-B6A3-4D2D-A99D-38A0512472B4}" type="presOf" srcId="{DB3D05EB-DD4C-4A3D-B538-0574662728E3}" destId="{BE697A08-E4DA-4D7B-82B7-696D0C097092}" srcOrd="0" destOrd="0" presId="urn:microsoft.com/office/officeart/2005/8/layout/process1"/>
    <dgm:cxn modelId="{0724B88D-0FAD-491E-AC10-CA3395E543A3}" srcId="{46D5B227-C3CB-4258-8D72-B4E96EF2E1C5}" destId="{7A0495AF-BA10-4572-AD10-0B491FB0D8AF}" srcOrd="0" destOrd="0" parTransId="{4E9D56AF-1576-4CEF-A612-3542E654B55A}" sibTransId="{F13D17BD-E2B9-4B5C-A350-D1B0C278DEE5}"/>
    <dgm:cxn modelId="{DE05B1B9-5C7F-4B54-B69A-1D10407EF102}" type="presOf" srcId="{46D5B227-C3CB-4258-8D72-B4E96EF2E1C5}" destId="{522DC22F-9904-4911-A28A-1A32D9BF1444}" srcOrd="0" destOrd="0" presId="urn:microsoft.com/office/officeart/2005/8/layout/process1"/>
    <dgm:cxn modelId="{43E7EABD-194C-4B22-BD3E-6D6458959893}" type="presOf" srcId="{9D2A0606-E327-4DA1-955D-30A1588B4CA8}" destId="{828BA8AF-B137-48A1-B3A9-08F3EADC83EA}" srcOrd="0" destOrd="0" presId="urn:microsoft.com/office/officeart/2005/8/layout/process1"/>
    <dgm:cxn modelId="{D53E69C5-5A55-46A8-9D06-F0F2E3E7D499}" type="presOf" srcId="{F92C7A95-A80F-4D49-86AE-E7D2F5C02B95}" destId="{5830DF57-15AB-4732-9055-816E05E951E9}" srcOrd="1" destOrd="0" presId="urn:microsoft.com/office/officeart/2005/8/layout/process1"/>
    <dgm:cxn modelId="{77F5D7DF-D8FE-4F6F-A58A-B427ADFF4B7F}" type="presOf" srcId="{925D584A-3C4A-4858-B622-EBC36601A6FA}" destId="{1CD65BDF-877D-4B73-A658-8045461E58A3}" srcOrd="0" destOrd="0" presId="urn:microsoft.com/office/officeart/2005/8/layout/process1"/>
    <dgm:cxn modelId="{9B54C7E3-5BF2-49BF-856E-94683B8E092A}" srcId="{46D5B227-C3CB-4258-8D72-B4E96EF2E1C5}" destId="{925D584A-3C4A-4858-B622-EBC36601A6FA}" srcOrd="3" destOrd="0" parTransId="{04F36521-0534-43E8-87FF-065DBC22641B}" sibTransId="{2AD41DDD-A760-44EE-B851-0F3D0204187E}"/>
    <dgm:cxn modelId="{811DB19C-DC8E-4BB8-8F10-9035317096BE}" type="presParOf" srcId="{522DC22F-9904-4911-A28A-1A32D9BF1444}" destId="{8233AF80-5A9D-48D4-B0C0-F7B8D70254A2}" srcOrd="0" destOrd="0" presId="urn:microsoft.com/office/officeart/2005/8/layout/process1"/>
    <dgm:cxn modelId="{CA528E7C-8E1E-4AC9-AD00-598AC9EF4E1E}" type="presParOf" srcId="{522DC22F-9904-4911-A28A-1A32D9BF1444}" destId="{32B34B5A-FCC4-469A-8E4F-D3202EF62F83}" srcOrd="1" destOrd="0" presId="urn:microsoft.com/office/officeart/2005/8/layout/process1"/>
    <dgm:cxn modelId="{843978E6-CBA2-4B92-AA90-A66D0E718E15}" type="presParOf" srcId="{32B34B5A-FCC4-469A-8E4F-D3202EF62F83}" destId="{EC37082B-E897-4FED-B0C6-FDDDEBFE6335}" srcOrd="0" destOrd="0" presId="urn:microsoft.com/office/officeart/2005/8/layout/process1"/>
    <dgm:cxn modelId="{321AE560-2CFD-4EAE-8CA9-4513B2AF9AA7}" type="presParOf" srcId="{522DC22F-9904-4911-A28A-1A32D9BF1444}" destId="{828BA8AF-B137-48A1-B3A9-08F3EADC83EA}" srcOrd="2" destOrd="0" presId="urn:microsoft.com/office/officeart/2005/8/layout/process1"/>
    <dgm:cxn modelId="{F99E435E-48C1-4DE9-94C4-AF11FEE28FE3}" type="presParOf" srcId="{522DC22F-9904-4911-A28A-1A32D9BF1444}" destId="{ED04E4EB-FC74-4640-8E90-CC8E099D1053}" srcOrd="3" destOrd="0" presId="urn:microsoft.com/office/officeart/2005/8/layout/process1"/>
    <dgm:cxn modelId="{DC337C28-D324-4981-95F6-57B0737087E6}" type="presParOf" srcId="{ED04E4EB-FC74-4640-8E90-CC8E099D1053}" destId="{5830DF57-15AB-4732-9055-816E05E951E9}" srcOrd="0" destOrd="0" presId="urn:microsoft.com/office/officeart/2005/8/layout/process1"/>
    <dgm:cxn modelId="{CA5255FC-CB6F-4AB8-A2A7-CE01850124D5}" type="presParOf" srcId="{522DC22F-9904-4911-A28A-1A32D9BF1444}" destId="{4DCCF04B-48C7-4162-8AE7-079228A98C9C}" srcOrd="4" destOrd="0" presId="urn:microsoft.com/office/officeart/2005/8/layout/process1"/>
    <dgm:cxn modelId="{F161C299-985F-4170-BB05-7936AC1399E1}" type="presParOf" srcId="{522DC22F-9904-4911-A28A-1A32D9BF1444}" destId="{BE697A08-E4DA-4D7B-82B7-696D0C097092}" srcOrd="5" destOrd="0" presId="urn:microsoft.com/office/officeart/2005/8/layout/process1"/>
    <dgm:cxn modelId="{F984C169-F184-4BDD-86CA-F1E2F221BF72}" type="presParOf" srcId="{BE697A08-E4DA-4D7B-82B7-696D0C097092}" destId="{D6A9CFE2-0B9E-4648-B1CF-5FBDDECCF404}" srcOrd="0" destOrd="0" presId="urn:microsoft.com/office/officeart/2005/8/layout/process1"/>
    <dgm:cxn modelId="{451F0DA3-344F-48D8-8630-75FA14BF47F1}" type="presParOf" srcId="{522DC22F-9904-4911-A28A-1A32D9BF1444}" destId="{1CD65BDF-877D-4B73-A658-8045461E58A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3AF80-5A9D-48D4-B0C0-F7B8D70254A2}">
      <dsp:nvSpPr>
        <dsp:cNvPr id="0" name=""/>
        <dsp:cNvSpPr/>
      </dsp:nvSpPr>
      <dsp:spPr>
        <a:xfrm>
          <a:off x="4508" y="914044"/>
          <a:ext cx="1971040" cy="391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Current - Session</a:t>
          </a:r>
          <a:endParaRPr lang="zh-CN" altLang="en-US" sz="1500" kern="1200" dirty="0"/>
        </a:p>
      </dsp:txBody>
      <dsp:txXfrm>
        <a:off x="15967" y="925503"/>
        <a:ext cx="1948122" cy="368317"/>
      </dsp:txXfrm>
    </dsp:sp>
    <dsp:sp modelId="{32B34B5A-FCC4-469A-8E4F-D3202EF62F83}">
      <dsp:nvSpPr>
        <dsp:cNvPr id="0" name=""/>
        <dsp:cNvSpPr/>
      </dsp:nvSpPr>
      <dsp:spPr>
        <a:xfrm>
          <a:off x="2172652" y="865253"/>
          <a:ext cx="417860" cy="488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172652" y="963016"/>
        <a:ext cx="292502" cy="293291"/>
      </dsp:txXfrm>
    </dsp:sp>
    <dsp:sp modelId="{828BA8AF-B137-48A1-B3A9-08F3EADC83EA}">
      <dsp:nvSpPr>
        <dsp:cNvPr id="0" name=""/>
        <dsp:cNvSpPr/>
      </dsp:nvSpPr>
      <dsp:spPr>
        <a:xfrm>
          <a:off x="2763964" y="912282"/>
          <a:ext cx="1971040" cy="3947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RNN-SBRS</a:t>
          </a:r>
          <a:endParaRPr lang="zh-CN" altLang="en-US" sz="1500" kern="1200" dirty="0"/>
        </a:p>
      </dsp:txBody>
      <dsp:txXfrm>
        <a:off x="2775526" y="923844"/>
        <a:ext cx="1947916" cy="371635"/>
      </dsp:txXfrm>
    </dsp:sp>
    <dsp:sp modelId="{ED04E4EB-FC74-4640-8E90-CC8E099D1053}">
      <dsp:nvSpPr>
        <dsp:cNvPr id="0" name=""/>
        <dsp:cNvSpPr/>
      </dsp:nvSpPr>
      <dsp:spPr>
        <a:xfrm>
          <a:off x="4932108" y="865253"/>
          <a:ext cx="417860" cy="488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932108" y="963016"/>
        <a:ext cx="292502" cy="293291"/>
      </dsp:txXfrm>
    </dsp:sp>
    <dsp:sp modelId="{4DCCF04B-48C7-4162-8AE7-079228A98C9C}">
      <dsp:nvSpPr>
        <dsp:cNvPr id="0" name=""/>
        <dsp:cNvSpPr/>
      </dsp:nvSpPr>
      <dsp:spPr>
        <a:xfrm>
          <a:off x="5523420" y="914399"/>
          <a:ext cx="1971040" cy="390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Interests &amp; Preferences</a:t>
          </a:r>
          <a:endParaRPr lang="zh-CN" altLang="en-US" sz="1500" kern="1200" dirty="0"/>
        </a:p>
      </dsp:txBody>
      <dsp:txXfrm>
        <a:off x="5534858" y="925837"/>
        <a:ext cx="1948164" cy="367650"/>
      </dsp:txXfrm>
    </dsp:sp>
    <dsp:sp modelId="{BE697A08-E4DA-4D7B-82B7-696D0C097092}">
      <dsp:nvSpPr>
        <dsp:cNvPr id="0" name=""/>
        <dsp:cNvSpPr/>
      </dsp:nvSpPr>
      <dsp:spPr>
        <a:xfrm>
          <a:off x="7691564" y="865253"/>
          <a:ext cx="417860" cy="488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7691564" y="963016"/>
        <a:ext cx="292502" cy="293291"/>
      </dsp:txXfrm>
    </dsp:sp>
    <dsp:sp modelId="{1CD65BDF-877D-4B73-A658-8045461E58A3}">
      <dsp:nvSpPr>
        <dsp:cNvPr id="0" name=""/>
        <dsp:cNvSpPr/>
      </dsp:nvSpPr>
      <dsp:spPr>
        <a:xfrm>
          <a:off x="8282876" y="913459"/>
          <a:ext cx="1971040" cy="392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Recommendations</a:t>
          </a:r>
          <a:endParaRPr lang="zh-CN" altLang="en-US" sz="1500" kern="1200" dirty="0"/>
        </a:p>
      </dsp:txBody>
      <dsp:txXfrm>
        <a:off x="8294369" y="924952"/>
        <a:ext cx="1948054" cy="36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3AF80-5A9D-48D4-B0C0-F7B8D70254A2}">
      <dsp:nvSpPr>
        <dsp:cNvPr id="0" name=""/>
        <dsp:cNvSpPr/>
      </dsp:nvSpPr>
      <dsp:spPr>
        <a:xfrm>
          <a:off x="4508" y="914044"/>
          <a:ext cx="1971040" cy="391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Current - Session</a:t>
          </a:r>
          <a:endParaRPr lang="zh-CN" altLang="en-US" sz="1500" kern="1200" dirty="0"/>
        </a:p>
      </dsp:txBody>
      <dsp:txXfrm>
        <a:off x="15967" y="925503"/>
        <a:ext cx="1948122" cy="368317"/>
      </dsp:txXfrm>
    </dsp:sp>
    <dsp:sp modelId="{32B34B5A-FCC4-469A-8E4F-D3202EF62F83}">
      <dsp:nvSpPr>
        <dsp:cNvPr id="0" name=""/>
        <dsp:cNvSpPr/>
      </dsp:nvSpPr>
      <dsp:spPr>
        <a:xfrm>
          <a:off x="2172652" y="865253"/>
          <a:ext cx="417860" cy="488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172652" y="963016"/>
        <a:ext cx="292502" cy="293291"/>
      </dsp:txXfrm>
    </dsp:sp>
    <dsp:sp modelId="{828BA8AF-B137-48A1-B3A9-08F3EADC83EA}">
      <dsp:nvSpPr>
        <dsp:cNvPr id="0" name=""/>
        <dsp:cNvSpPr/>
      </dsp:nvSpPr>
      <dsp:spPr>
        <a:xfrm>
          <a:off x="2763964" y="912282"/>
          <a:ext cx="1971040" cy="3947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GNN-SBRS</a:t>
          </a:r>
          <a:endParaRPr lang="zh-CN" altLang="en-US" sz="1500" kern="1200" dirty="0"/>
        </a:p>
      </dsp:txBody>
      <dsp:txXfrm>
        <a:off x="2775526" y="923844"/>
        <a:ext cx="1947916" cy="371635"/>
      </dsp:txXfrm>
    </dsp:sp>
    <dsp:sp modelId="{ED04E4EB-FC74-4640-8E90-CC8E099D1053}">
      <dsp:nvSpPr>
        <dsp:cNvPr id="0" name=""/>
        <dsp:cNvSpPr/>
      </dsp:nvSpPr>
      <dsp:spPr>
        <a:xfrm>
          <a:off x="4932108" y="865253"/>
          <a:ext cx="417860" cy="488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932108" y="963016"/>
        <a:ext cx="292502" cy="293291"/>
      </dsp:txXfrm>
    </dsp:sp>
    <dsp:sp modelId="{4DCCF04B-48C7-4162-8AE7-079228A98C9C}">
      <dsp:nvSpPr>
        <dsp:cNvPr id="0" name=""/>
        <dsp:cNvSpPr/>
      </dsp:nvSpPr>
      <dsp:spPr>
        <a:xfrm>
          <a:off x="5523420" y="914399"/>
          <a:ext cx="1971040" cy="390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Item Transition Pattern</a:t>
          </a:r>
          <a:endParaRPr lang="zh-CN" altLang="en-US" sz="1500" kern="1200" dirty="0"/>
        </a:p>
      </dsp:txBody>
      <dsp:txXfrm>
        <a:off x="5534858" y="925837"/>
        <a:ext cx="1948164" cy="367650"/>
      </dsp:txXfrm>
    </dsp:sp>
    <dsp:sp modelId="{BE697A08-E4DA-4D7B-82B7-696D0C097092}">
      <dsp:nvSpPr>
        <dsp:cNvPr id="0" name=""/>
        <dsp:cNvSpPr/>
      </dsp:nvSpPr>
      <dsp:spPr>
        <a:xfrm>
          <a:off x="7691564" y="865253"/>
          <a:ext cx="417860" cy="488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7691564" y="963016"/>
        <a:ext cx="292502" cy="293291"/>
      </dsp:txXfrm>
    </dsp:sp>
    <dsp:sp modelId="{1CD65BDF-877D-4B73-A658-8045461E58A3}">
      <dsp:nvSpPr>
        <dsp:cNvPr id="0" name=""/>
        <dsp:cNvSpPr/>
      </dsp:nvSpPr>
      <dsp:spPr>
        <a:xfrm>
          <a:off x="8282876" y="913459"/>
          <a:ext cx="1971040" cy="392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Recommendations</a:t>
          </a:r>
          <a:endParaRPr lang="zh-CN" altLang="en-US" sz="1500" kern="1200" dirty="0"/>
        </a:p>
      </dsp:txBody>
      <dsp:txXfrm>
        <a:off x="8294369" y="924952"/>
        <a:ext cx="1948054" cy="36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DF3450A-6516-4B7D-8B71-7F379D4632B8}"/>
              </a:ext>
            </a:extLst>
          </p:cNvPr>
          <p:cNvSpPr txBox="1"/>
          <p:nvPr/>
        </p:nvSpPr>
        <p:spPr>
          <a:xfrm>
            <a:off x="0" y="1038687"/>
            <a:ext cx="12192000" cy="395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B9413F-177A-4C88-B7AA-B182893F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64" y="-118205"/>
            <a:ext cx="11765872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Global Context Enhanced Graph Neural Networks for</a:t>
            </a:r>
            <a:b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Session-based Recommendation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97D80-6F10-4030-9F99-0E778809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48" y="2396972"/>
            <a:ext cx="10860350" cy="265163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Ziyang Wang, Wei Wei, Gao Cong, Xiao-Li Li, Xian-Ling Mao, Minghui Qiu</a:t>
            </a:r>
          </a:p>
          <a:p>
            <a:endParaRPr lang="en-US" altLang="zh-CN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Huazhong University of Science and Technology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School of Computer Engineering, Nanyang Technological University, Singapore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Institute for Infocomm Research, Singapore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School of Computer Science and Technology, Beijing Institute of Technology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Alibaba Group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SIGIR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C21CBA-0D34-40EC-9CA1-696FE7F79015}"/>
              </a:ext>
            </a:extLst>
          </p:cNvPr>
          <p:cNvSpPr txBox="1"/>
          <p:nvPr/>
        </p:nvSpPr>
        <p:spPr>
          <a:xfrm>
            <a:off x="5204057" y="5424255"/>
            <a:ext cx="1783886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  <a:cs typeface="Arial" panose="020B0604020202020204" pitchFamily="34" charset="0"/>
              </a:rPr>
              <a:t>张钰波</a:t>
            </a:r>
            <a:endParaRPr lang="en-US" altLang="zh-CN" sz="20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Arial" panose="020B0604020202020204" pitchFamily="34" charset="0"/>
              </a:rPr>
              <a:t>Apr.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02,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2021</a:t>
            </a:r>
            <a:endParaRPr lang="zh-CN" altLang="en-US" sz="20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2D9422-A3B1-44A5-8FE0-80123CD5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74" y="1966492"/>
            <a:ext cx="9990051" cy="37044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123511-D501-4A92-B7F3-6C0F9ECB65F1}"/>
              </a:ext>
            </a:extLst>
          </p:cNvPr>
          <p:cNvSpPr/>
          <p:nvPr/>
        </p:nvSpPr>
        <p:spPr>
          <a:xfrm>
            <a:off x="1100974" y="4351020"/>
            <a:ext cx="9909926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37873F-0EC2-4CB4-AAC1-0F98E25794BD}"/>
              </a:ext>
            </a:extLst>
          </p:cNvPr>
          <p:cNvSpPr/>
          <p:nvPr/>
        </p:nvSpPr>
        <p:spPr>
          <a:xfrm>
            <a:off x="1100974" y="5067300"/>
            <a:ext cx="9909926" cy="603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DB9450-5459-425B-85BD-A9DFE525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8" y="1514299"/>
            <a:ext cx="6683319" cy="20956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1B7D8C-2885-45CD-B354-795680C1C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22" y="4416394"/>
            <a:ext cx="6843353" cy="1821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626C17-0228-4C31-863B-30797A8F9FBF}"/>
              </a:ext>
            </a:extLst>
          </p:cNvPr>
          <p:cNvSpPr txBox="1"/>
          <p:nvPr/>
        </p:nvSpPr>
        <p:spPr>
          <a:xfrm>
            <a:off x="173736" y="933571"/>
            <a:ext cx="72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Impact of Global Feature Encoder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C5EF60-6036-44A0-AA11-09E0EC24112F}"/>
              </a:ext>
            </a:extLst>
          </p:cNvPr>
          <p:cNvSpPr txBox="1"/>
          <p:nvPr/>
        </p:nvSpPr>
        <p:spPr>
          <a:xfrm>
            <a:off x="173736" y="3859478"/>
            <a:ext cx="72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Impact of Position Vector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FCB162-1C5C-4765-A9BA-A089AEAE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94" y="1678785"/>
            <a:ext cx="2052240" cy="8954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234528-1B0A-4CDD-8362-83CF72316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20" y="2698993"/>
            <a:ext cx="1281610" cy="1065234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90DD448-5FF4-4FB2-A1CE-82648D6A0E32}"/>
              </a:ext>
            </a:extLst>
          </p:cNvPr>
          <p:cNvCxnSpPr/>
          <p:nvPr/>
        </p:nvCxnSpPr>
        <p:spPr>
          <a:xfrm flipH="1" flipV="1">
            <a:off x="2231730" y="2331307"/>
            <a:ext cx="606720" cy="110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104958-7100-4DC9-988F-BD8F94678F6B}"/>
              </a:ext>
            </a:extLst>
          </p:cNvPr>
          <p:cNvCxnSpPr>
            <a:cxnSpLocks/>
          </p:cNvCxnSpPr>
          <p:nvPr/>
        </p:nvCxnSpPr>
        <p:spPr>
          <a:xfrm flipH="1">
            <a:off x="2320326" y="2813108"/>
            <a:ext cx="518124" cy="44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1DBDDDE-AFB8-4A2D-8F98-A95AB4885D1E}"/>
              </a:ext>
            </a:extLst>
          </p:cNvPr>
          <p:cNvSpPr/>
          <p:nvPr/>
        </p:nvSpPr>
        <p:spPr>
          <a:xfrm>
            <a:off x="2933700" y="2331307"/>
            <a:ext cx="6381750" cy="583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84AB9A-B819-4D00-B13B-95024B458297}"/>
              </a:ext>
            </a:extLst>
          </p:cNvPr>
          <p:cNvSpPr/>
          <p:nvPr/>
        </p:nvSpPr>
        <p:spPr>
          <a:xfrm>
            <a:off x="2876550" y="5772150"/>
            <a:ext cx="6438900" cy="377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9D4D5F-B1BE-4B8A-BB11-C61F9A955D6F}"/>
              </a:ext>
            </a:extLst>
          </p:cNvPr>
          <p:cNvGrpSpPr/>
          <p:nvPr/>
        </p:nvGrpSpPr>
        <p:grpSpPr>
          <a:xfrm>
            <a:off x="1022795" y="1918497"/>
            <a:ext cx="661286" cy="655747"/>
            <a:chOff x="377505" y="4922007"/>
            <a:chExt cx="912955" cy="912955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B648176-1580-48D2-9C0A-A39D9C766E67}"/>
                </a:ext>
              </a:extLst>
            </p:cNvPr>
            <p:cNvCxnSpPr>
              <a:cxnSpLocks/>
            </p:cNvCxnSpPr>
            <p:nvPr/>
          </p:nvCxnSpPr>
          <p:spPr>
            <a:xfrm>
              <a:off x="377505" y="4922007"/>
              <a:ext cx="912955" cy="9129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137BBAE-A13B-47F8-A241-0D4C14689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505" y="4926732"/>
              <a:ext cx="912955" cy="9082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7B2E5F7-7E8B-4B54-8D7A-7A35B3C8472F}"/>
              </a:ext>
            </a:extLst>
          </p:cNvPr>
          <p:cNvGrpSpPr/>
          <p:nvPr/>
        </p:nvGrpSpPr>
        <p:grpSpPr>
          <a:xfrm>
            <a:off x="1284099" y="2930740"/>
            <a:ext cx="661286" cy="655747"/>
            <a:chOff x="377505" y="4922007"/>
            <a:chExt cx="912955" cy="91295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C3D99E4-5625-42AC-B0EC-DBF74D5AC6C2}"/>
                </a:ext>
              </a:extLst>
            </p:cNvPr>
            <p:cNvCxnSpPr>
              <a:cxnSpLocks/>
            </p:cNvCxnSpPr>
            <p:nvPr/>
          </p:nvCxnSpPr>
          <p:spPr>
            <a:xfrm>
              <a:off x="377505" y="4922007"/>
              <a:ext cx="912955" cy="9129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EE853B8-1BDE-4812-A911-028389C5E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505" y="4926732"/>
              <a:ext cx="912955" cy="9082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DCAB0F-415E-4FCF-A5ED-F85EF77777A2}"/>
              </a:ext>
            </a:extLst>
          </p:cNvPr>
          <p:cNvSpPr txBox="1"/>
          <p:nvPr/>
        </p:nvSpPr>
        <p:spPr>
          <a:xfrm>
            <a:off x="646511" y="1560447"/>
            <a:ext cx="1089897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attention mechanism is used to adaptively select information related to the current conversation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Propose a position-aware attention to incorporate the reversed position information in item embedding.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4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F88CFE1-580D-4EDD-A49E-9482391A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49521"/>
              </p:ext>
            </p:extLst>
          </p:nvPr>
        </p:nvGraphicFramePr>
        <p:xfrm>
          <a:off x="1986675" y="1167866"/>
          <a:ext cx="8205076" cy="286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538">
                  <a:extLst>
                    <a:ext uri="{9D8B030D-6E8A-4147-A177-3AD203B41FA5}">
                      <a16:colId xmlns:a16="http://schemas.microsoft.com/office/drawing/2014/main" val="769164418"/>
                    </a:ext>
                  </a:extLst>
                </a:gridCol>
                <a:gridCol w="4102538">
                  <a:extLst>
                    <a:ext uri="{9D8B030D-6E8A-4147-A177-3AD203B41FA5}">
                      <a16:colId xmlns:a16="http://schemas.microsoft.com/office/drawing/2014/main" val="1683012552"/>
                    </a:ext>
                  </a:extLst>
                </a:gridCol>
              </a:tblGrid>
              <a:tr h="408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Algorithm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28706"/>
                  </a:ext>
                </a:extLst>
              </a:tr>
              <a:tr h="408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GRU4Rec(ICLR 2016)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510005"/>
                  </a:ext>
                </a:extLst>
              </a:tr>
              <a:tr h="408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NARM(CIKM 2017)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RNN + Attention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604620"/>
                  </a:ext>
                </a:extLst>
              </a:tr>
              <a:tr h="408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STAMP(SIGKDD 2018)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Attention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15582"/>
                  </a:ext>
                </a:extLst>
              </a:tr>
              <a:tr h="408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CSRM(SIGIR 2019)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RNN + Memory Network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682053"/>
                  </a:ext>
                </a:extLst>
              </a:tr>
              <a:tr h="408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SR-GNN(AAAI 2019)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GNN + Attention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587610"/>
                  </a:ext>
                </a:extLst>
              </a:tr>
              <a:tr h="408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GC-SAN(IJCAI 2019)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GNN + Attention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081142"/>
                  </a:ext>
                </a:extLst>
              </a:tr>
            </a:tbl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ECA0B7B-9531-43DB-AA6C-4A7A27E99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870850"/>
              </p:ext>
            </p:extLst>
          </p:nvPr>
        </p:nvGraphicFramePr>
        <p:xfrm>
          <a:off x="1257300" y="3714749"/>
          <a:ext cx="10258425" cy="221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64FB654-3531-4EBC-A687-66EF736AD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941152"/>
              </p:ext>
            </p:extLst>
          </p:nvPr>
        </p:nvGraphicFramePr>
        <p:xfrm>
          <a:off x="1257299" y="4638675"/>
          <a:ext cx="10258425" cy="221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2715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2FFBD5-5A4E-4B50-B822-78BA8414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963" y="2292377"/>
            <a:ext cx="7120074" cy="37355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667D10-8622-44D7-B47C-392293D14E38}"/>
              </a:ext>
            </a:extLst>
          </p:cNvPr>
          <p:cNvSpPr txBox="1"/>
          <p:nvPr/>
        </p:nvSpPr>
        <p:spPr>
          <a:xfrm>
            <a:off x="170580" y="981019"/>
            <a:ext cx="9105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Ignoring the useful item-transition patterns from other sessions.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Location information is not considered.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22CB3B-7A1E-40ED-959F-3FBB0D30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841"/>
            <a:ext cx="12192000" cy="50186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F0F2CF3-18A4-4A17-8657-67F3226B9604}"/>
              </a:ext>
            </a:extLst>
          </p:cNvPr>
          <p:cNvSpPr/>
          <p:nvPr/>
        </p:nvSpPr>
        <p:spPr>
          <a:xfrm>
            <a:off x="2139518" y="3568823"/>
            <a:ext cx="3249228" cy="257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18851A-A585-48CE-8FB4-B17C6BF37BE3}"/>
              </a:ext>
            </a:extLst>
          </p:cNvPr>
          <p:cNvSpPr/>
          <p:nvPr/>
        </p:nvSpPr>
        <p:spPr>
          <a:xfrm>
            <a:off x="1785890" y="1287262"/>
            <a:ext cx="4801341" cy="21417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3A29C3-FA62-4F57-9239-44C8B183E375}"/>
              </a:ext>
            </a:extLst>
          </p:cNvPr>
          <p:cNvSpPr/>
          <p:nvPr/>
        </p:nvSpPr>
        <p:spPr>
          <a:xfrm>
            <a:off x="5656555" y="2997030"/>
            <a:ext cx="4046738" cy="27201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793740-A9E5-4E17-A789-E65C64DC0E85}"/>
              </a:ext>
            </a:extLst>
          </p:cNvPr>
          <p:cNvSpPr/>
          <p:nvPr/>
        </p:nvSpPr>
        <p:spPr>
          <a:xfrm>
            <a:off x="9880846" y="1901300"/>
            <a:ext cx="2095131" cy="3815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67F070-F03F-4DF7-B1C6-B610D7FCAA56}"/>
              </a:ext>
            </a:extLst>
          </p:cNvPr>
          <p:cNvSpPr txBox="1"/>
          <p:nvPr/>
        </p:nvSpPr>
        <p:spPr>
          <a:xfrm>
            <a:off x="1109709" y="842356"/>
            <a:ext cx="616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Global-level Item Representation Learning Layer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E0C04A-A6F7-4C71-B9DD-45E84C32F9D3}"/>
              </a:ext>
            </a:extLst>
          </p:cNvPr>
          <p:cNvSpPr txBox="1"/>
          <p:nvPr/>
        </p:nvSpPr>
        <p:spPr>
          <a:xfrm>
            <a:off x="179035" y="6223720"/>
            <a:ext cx="616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② </a:t>
            </a:r>
            <a:r>
              <a:rPr lang="en-US" altLang="zh-CN" sz="2000" dirty="0"/>
              <a:t>Session-level Item Representation Learning layer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30E79A-B60C-4ADE-A3FD-F87EEF9392CA}"/>
              </a:ext>
            </a:extLst>
          </p:cNvPr>
          <p:cNvSpPr txBox="1"/>
          <p:nvPr/>
        </p:nvSpPr>
        <p:spPr>
          <a:xfrm>
            <a:off x="5800092" y="6074274"/>
            <a:ext cx="616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③ </a:t>
            </a:r>
            <a:r>
              <a:rPr lang="en-US" altLang="zh-CN" sz="2000" dirty="0"/>
              <a:t>Session Representation Learning Layer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C8B69E-080E-47A3-81A6-C18B40AB3DDE}"/>
              </a:ext>
            </a:extLst>
          </p:cNvPr>
          <p:cNvSpPr txBox="1"/>
          <p:nvPr/>
        </p:nvSpPr>
        <p:spPr>
          <a:xfrm>
            <a:off x="9525740" y="997226"/>
            <a:ext cx="245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④ </a:t>
            </a:r>
            <a:r>
              <a:rPr lang="en-US" altLang="zh-CN" sz="2000" dirty="0"/>
              <a:t>Prediction Layer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0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93B22F-C554-454C-840A-B6A464C1D5A5}"/>
              </a:ext>
            </a:extLst>
          </p:cNvPr>
          <p:cNvSpPr txBox="1"/>
          <p:nvPr/>
        </p:nvSpPr>
        <p:spPr>
          <a:xfrm>
            <a:off x="5584785" y="29168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12E588-E8B5-499B-9206-7712C830E3AC}"/>
              </a:ext>
            </a:extLst>
          </p:cNvPr>
          <p:cNvSpPr txBox="1"/>
          <p:nvPr/>
        </p:nvSpPr>
        <p:spPr>
          <a:xfrm>
            <a:off x="3454400" y="405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F4F273-76F0-4E94-8214-19CC3A289861}"/>
              </a:ext>
            </a:extLst>
          </p:cNvPr>
          <p:cNvSpPr txBox="1"/>
          <p:nvPr/>
        </p:nvSpPr>
        <p:spPr>
          <a:xfrm>
            <a:off x="173736" y="886968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Session Graph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Global Graph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AFFB38A-B9A5-42A0-B111-28EF1FC9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3" y="3017866"/>
            <a:ext cx="4582793" cy="14053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06078D-E968-459F-BDA0-AC4A811C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62" y="1726993"/>
            <a:ext cx="6319063" cy="451849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2620E52-A8A0-471A-AF0A-88FD845D1A0F}"/>
              </a:ext>
            </a:extLst>
          </p:cNvPr>
          <p:cNvCxnSpPr/>
          <p:nvPr/>
        </p:nvCxnSpPr>
        <p:spPr>
          <a:xfrm>
            <a:off x="5312664" y="1726993"/>
            <a:ext cx="0" cy="470123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5259FBD-945D-43F3-B802-39D53F4C2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418" y="1726993"/>
            <a:ext cx="68586" cy="23672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050E7C-BE48-46A6-8C66-2C1E0CEC4DBD}"/>
              </a:ext>
            </a:extLst>
          </p:cNvPr>
          <p:cNvSpPr txBox="1"/>
          <p:nvPr/>
        </p:nvSpPr>
        <p:spPr>
          <a:xfrm>
            <a:off x="7357899" y="1718512"/>
            <a:ext cx="28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641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1D8145-C89F-468B-A028-DABBCA40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302692"/>
            <a:ext cx="5610225" cy="24479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C73CB30-4363-48A7-92BB-7C364A495D35}"/>
              </a:ext>
            </a:extLst>
          </p:cNvPr>
          <p:cNvSpPr txBox="1"/>
          <p:nvPr/>
        </p:nvSpPr>
        <p:spPr>
          <a:xfrm>
            <a:off x="173736" y="886968"/>
            <a:ext cx="72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Global-level Item Representation Learning Layer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EC28D8-7593-4D98-9BDE-21CA4C3BA9BF}"/>
                  </a:ext>
                </a:extLst>
              </p:cNvPr>
              <p:cNvSpPr txBox="1"/>
              <p:nvPr/>
            </p:nvSpPr>
            <p:spPr>
              <a:xfrm>
                <a:off x="7212505" y="2321513"/>
                <a:ext cx="3520598" cy="1080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𝓋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𝒾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ℊ</m:t>
                              </m:r>
                            </m:sup>
                          </m:sSubSup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𝓋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𝒾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ℊ</m:t>
                              </m:r>
                            </m:sup>
                          </m:sSub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EC28D8-7593-4D98-9BDE-21CA4C3B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05" y="2321513"/>
                <a:ext cx="3520598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74E1B1-91C8-42C5-9C36-CE1D747553D4}"/>
                  </a:ext>
                </a:extLst>
              </p:cNvPr>
              <p:cNvSpPr txBox="1"/>
              <p:nvPr/>
            </p:nvSpPr>
            <p:spPr>
              <a:xfrm>
                <a:off x="6183851" y="3180467"/>
                <a:ext cx="6201782" cy="443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𝐿𝑒𝑎𝑘𝑦𝑅𝑒𝐿𝑈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74E1B1-91C8-42C5-9C36-CE1D74755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51" y="3180467"/>
                <a:ext cx="6201782" cy="443070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CBACDF-4B90-4A9F-9D98-1EE77299F785}"/>
                  </a:ext>
                </a:extLst>
              </p:cNvPr>
              <p:cNvSpPr txBox="1"/>
              <p:nvPr/>
            </p:nvSpPr>
            <p:spPr>
              <a:xfrm>
                <a:off x="7638849" y="5024942"/>
                <a:ext cx="2667910" cy="639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𝑟𝑒𝑙𝑢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𝓋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ℊ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CBACDF-4B90-4A9F-9D98-1EE77299F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849" y="5024942"/>
                <a:ext cx="2667910" cy="639342"/>
              </a:xfrm>
              <a:prstGeom prst="rect">
                <a:avLst/>
              </a:prstGeom>
              <a:blipFill>
                <a:blip r:embed="rId5"/>
                <a:stretch>
                  <a:fillRect l="-1826" r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B862201-ED4E-4C25-A08D-0AD9EBC3932D}"/>
              </a:ext>
            </a:extLst>
          </p:cNvPr>
          <p:cNvSpPr txBox="1"/>
          <p:nvPr/>
        </p:nvSpPr>
        <p:spPr>
          <a:xfrm>
            <a:off x="6249880" y="1730241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Propagation: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C0F48C-1636-4BBA-BB6E-30F079369497}"/>
              </a:ext>
            </a:extLst>
          </p:cNvPr>
          <p:cNvSpPr txBox="1"/>
          <p:nvPr/>
        </p:nvSpPr>
        <p:spPr>
          <a:xfrm>
            <a:off x="6249879" y="4361592"/>
            <a:ext cx="394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Aggregation: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7274D7-8C44-41F3-93EB-DFA356C6439C}"/>
                  </a:ext>
                </a:extLst>
              </p:cNvPr>
              <p:cNvSpPr txBox="1"/>
              <p:nvPr/>
            </p:nvSpPr>
            <p:spPr>
              <a:xfrm>
                <a:off x="6742590" y="5525353"/>
                <a:ext cx="4603072" cy="717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𝑎𝑔𝑔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𝓋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ℊ</m:t>
                              </m:r>
                            </m:sup>
                          </m:sSubSup>
                        </m:sub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7274D7-8C44-41F3-93EB-DFA356C6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90" y="5525353"/>
                <a:ext cx="4603072" cy="717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76188BE8-1FBC-4CF3-A087-15DCA62C7E50}"/>
              </a:ext>
            </a:extLst>
          </p:cNvPr>
          <p:cNvSpPr/>
          <p:nvPr/>
        </p:nvSpPr>
        <p:spPr>
          <a:xfrm>
            <a:off x="10191565" y="3076575"/>
            <a:ext cx="1752785" cy="639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73CB30-4363-48A7-92BB-7C364A495D35}"/>
              </a:ext>
            </a:extLst>
          </p:cNvPr>
          <p:cNvSpPr txBox="1"/>
          <p:nvPr/>
        </p:nvSpPr>
        <p:spPr>
          <a:xfrm>
            <a:off x="173736" y="886968"/>
            <a:ext cx="72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Session-level Item Representation Learning layer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F976F1-DE4A-4B38-95E2-DFEEEA61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17" y="2299317"/>
            <a:ext cx="3706288" cy="3080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8F0991-4B31-40B7-B471-FE0FCA3743DC}"/>
                  </a:ext>
                </a:extLst>
              </p:cNvPr>
              <p:cNvSpPr txBox="1"/>
              <p:nvPr/>
            </p:nvSpPr>
            <p:spPr>
              <a:xfrm>
                <a:off x="6876162" y="3078176"/>
                <a:ext cx="4616392" cy="614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𝐿𝑒𝑎𝑘𝑦𝑅𝑒𝐿𝑈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8F0991-4B31-40B7-B471-FE0FCA37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162" y="3078176"/>
                <a:ext cx="4616392" cy="614655"/>
              </a:xfrm>
              <a:prstGeom prst="rect">
                <a:avLst/>
              </a:prstGeom>
              <a:blipFill>
                <a:blip r:embed="rId3"/>
                <a:stretch>
                  <a:fillRect l="-1321" t="-10891" r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32AD5C-5A10-4F4A-93DD-95FC61A3B3C4}"/>
                  </a:ext>
                </a:extLst>
              </p:cNvPr>
              <p:cNvSpPr txBox="1"/>
              <p:nvPr/>
            </p:nvSpPr>
            <p:spPr>
              <a:xfrm>
                <a:off x="7246015" y="3615654"/>
                <a:ext cx="2718033" cy="754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32AD5C-5A10-4F4A-93DD-95FC61A3B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15" y="3615654"/>
                <a:ext cx="2718033" cy="754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8A5EFA2-E4EC-40F2-9C6D-0E6D8F3BC320}"/>
              </a:ext>
            </a:extLst>
          </p:cNvPr>
          <p:cNvCxnSpPr/>
          <p:nvPr/>
        </p:nvCxnSpPr>
        <p:spPr>
          <a:xfrm>
            <a:off x="8343900" y="2171700"/>
            <a:ext cx="1460500" cy="906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73CB30-4363-48A7-92BB-7C364A495D35}"/>
              </a:ext>
            </a:extLst>
          </p:cNvPr>
          <p:cNvSpPr txBox="1"/>
          <p:nvPr/>
        </p:nvSpPr>
        <p:spPr>
          <a:xfrm>
            <a:off x="173736" y="886968"/>
            <a:ext cx="72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Session Representation Learning Layer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F43F46-DF2E-4879-891B-1495BC58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6" y="1777479"/>
            <a:ext cx="3581331" cy="261835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6F05EE-FBC5-4A08-A2F2-209D280D206C}"/>
              </a:ext>
            </a:extLst>
          </p:cNvPr>
          <p:cNvGrpSpPr/>
          <p:nvPr/>
        </p:nvGrpSpPr>
        <p:grpSpPr>
          <a:xfrm>
            <a:off x="7315199" y="1849630"/>
            <a:ext cx="2679331" cy="999902"/>
            <a:chOff x="6985994" y="1777479"/>
            <a:chExt cx="2924648" cy="108477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37D43D5-CB21-49BB-B7CB-6522C6A96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994" y="1777479"/>
              <a:ext cx="2924648" cy="108477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422AC54-482C-429A-9ED3-BA403B841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9067" y="2565052"/>
              <a:ext cx="175275" cy="297206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D18F0C9-1E4D-41FC-9069-64DEFCE6B0FA}"/>
              </a:ext>
            </a:extLst>
          </p:cNvPr>
          <p:cNvSpPr/>
          <p:nvPr/>
        </p:nvSpPr>
        <p:spPr>
          <a:xfrm>
            <a:off x="1971413" y="2642532"/>
            <a:ext cx="394282" cy="133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6202651-2D70-4FB0-8AC1-9408E0BFB893}"/>
              </a:ext>
            </a:extLst>
          </p:cNvPr>
          <p:cNvCxnSpPr>
            <a:endCxn id="11" idx="1"/>
          </p:cNvCxnSpPr>
          <p:nvPr/>
        </p:nvCxnSpPr>
        <p:spPr>
          <a:xfrm flipV="1">
            <a:off x="2248250" y="2349581"/>
            <a:ext cx="5066949" cy="202746"/>
          </a:xfrm>
          <a:prstGeom prst="bentConnector3">
            <a:avLst>
              <a:gd name="adj1" fmla="val 16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87CD7C8-5429-4AEE-AA41-8E5E5AF8B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506" y="3172661"/>
            <a:ext cx="2830081" cy="51267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2B011C1-DFFD-44B7-AEE0-1D6F78F34520}"/>
              </a:ext>
            </a:extLst>
          </p:cNvPr>
          <p:cNvSpPr/>
          <p:nvPr/>
        </p:nvSpPr>
        <p:spPr>
          <a:xfrm>
            <a:off x="2424418" y="2642532"/>
            <a:ext cx="1375795" cy="133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C7D0058-E01C-42C9-9EF3-2CCFE4A3FA8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858936" y="2752825"/>
            <a:ext cx="3531570" cy="676175"/>
          </a:xfrm>
          <a:prstGeom prst="bentConnector3">
            <a:avLst>
              <a:gd name="adj1" fmla="val 5218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751EA8E3-995E-42BC-A944-3E0BC3C19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119" y="4008467"/>
            <a:ext cx="5766854" cy="242616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05B6A6B-6DAD-48CB-B7D5-E077643C30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61" y="4008467"/>
            <a:ext cx="2533769" cy="1680916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0C883F7B-2995-4A21-8BFD-3B3FFFDE4191}"/>
              </a:ext>
            </a:extLst>
          </p:cNvPr>
          <p:cNvSpPr/>
          <p:nvPr/>
        </p:nvSpPr>
        <p:spPr>
          <a:xfrm>
            <a:off x="3891209" y="2642532"/>
            <a:ext cx="394282" cy="1365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73EA9C4-CBC6-4059-AD96-809402A550C2}"/>
              </a:ext>
            </a:extLst>
          </p:cNvPr>
          <p:cNvCxnSpPr>
            <a:endCxn id="33" idx="1"/>
          </p:cNvCxnSpPr>
          <p:nvPr/>
        </p:nvCxnSpPr>
        <p:spPr>
          <a:xfrm>
            <a:off x="4034112" y="4008467"/>
            <a:ext cx="3504549" cy="840458"/>
          </a:xfrm>
          <a:prstGeom prst="bentConnector3">
            <a:avLst>
              <a:gd name="adj1" fmla="val -2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4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3" grpId="0" animBg="1"/>
      <p:bldP spid="23" grpId="1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27EBE3-485D-4DD6-9539-D657599B72DF}"/>
              </a:ext>
            </a:extLst>
          </p:cNvPr>
          <p:cNvSpPr txBox="1"/>
          <p:nvPr/>
        </p:nvSpPr>
        <p:spPr>
          <a:xfrm>
            <a:off x="-1" y="898497"/>
            <a:ext cx="122647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Diginetica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Contains click-streams data on a e-commerce site over a 5 months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Tmall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Consumer data in tmall database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Nowplaying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Music listening events collected from twitter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5678F2-4065-492B-8C6F-1CB176E5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66" y="3487723"/>
            <a:ext cx="5937668" cy="23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7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340</Words>
  <Application>Microsoft Office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Cambria Math</vt:lpstr>
      <vt:lpstr>Wingdings</vt:lpstr>
      <vt:lpstr>Office 主题</vt:lpstr>
      <vt:lpstr>Global Context Enhanced Graph Neural Networks for Session-based Recommendation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ADER: Adaptively Distilled Exemplar Replay Towards Continual Learning for Session-based Recommendation</dc:title>
  <dc:creator>ybzhang</dc:creator>
  <cp:lastModifiedBy>zhang yubo</cp:lastModifiedBy>
  <cp:revision>100</cp:revision>
  <dcterms:created xsi:type="dcterms:W3CDTF">2020-12-18T02:56:31Z</dcterms:created>
  <dcterms:modified xsi:type="dcterms:W3CDTF">2021-04-01T12:50:06Z</dcterms:modified>
</cp:coreProperties>
</file>