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  <p:sldMasterId id="2147483757" r:id="rId2"/>
    <p:sldMasterId id="2147483769" r:id="rId3"/>
    <p:sldMasterId id="2147483781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DFF"/>
    <a:srgbClr val="4E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20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8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46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6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1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9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85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6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80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8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87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30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24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92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74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6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235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53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29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81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108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35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30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22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398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269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14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5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08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65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2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4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9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6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FASTFOOD DELIVERY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131475" y="5359342"/>
            <a:ext cx="2500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Edvaldo </a:t>
            </a:r>
            <a:r>
              <a:rPr lang="pt-BR" sz="2400" dirty="0" err="1" smtClean="0"/>
              <a:t>Szymonek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868069" y="5821007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Douglas Nassif Roma Junior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78473" y="4853646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Sistema de rotas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78473" y="5222978"/>
            <a:ext cx="369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Descrição detalhada e personalização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7280" y="4484314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DIFICULDADES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97280" y="4853646"/>
            <a:ext cx="293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Difícil identificação do cliente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78473" y="4484314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SOLUÇÕES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97280" y="5222978"/>
            <a:ext cx="18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Escolha do pedido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97280" y="1945158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Com o aplicativo FASTFOOD DELIVERY, você pode fazer o pedido da sua comida favorita no conforto da sua casa.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Os recursos do aplicativo, possibilitam o fácil entendimento, e rápida conclusão das tarefas necessárias para fazer seu pedido.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Com a identificação automática do cliente, uma vez cadastrado, não é mais necessário informar endereços e dados para entrega.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Você pode também personalizar seu pedido da forma que deseja e adicionar aos seus favoritos para fazer o mesmo pedido de forma fácil.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7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97279" y="215582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WEB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770" y="215582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MOBILE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1097279" y="5398290"/>
            <a:ext cx="10058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333333"/>
                </a:solidFill>
                <a:latin typeface="arial" panose="020B0604020202020204" pitchFamily="34" charset="0"/>
              </a:rPr>
              <a:t>O Brasil possui 306 milhões de dispositivos conectados a internet, a maioria (154 milhões) são telefones inteligentes, segundo um estudo divulgado na quinta-feira, 16, em São Paulo pela universidade Fundação Getúlio Vargas (FGV).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1097279" y="5942992"/>
            <a:ext cx="6872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2F8DFF"/>
                </a:solidFill>
              </a:rPr>
              <a:t>http://blogs.estadao.com.br/link/numero-de-smartphones-supera-o-de-computadores-em-uso-no-brasil/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97279" y="258977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97279" y="295910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HTML e CSS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963770" y="257016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963770" y="29549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6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MOBILE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92" y="1846263"/>
            <a:ext cx="6291741" cy="4022725"/>
          </a:xfrm>
        </p:spPr>
      </p:pic>
    </p:spTree>
    <p:extLst>
      <p:ext uri="{BB962C8B-B14F-4D97-AF65-F5344CB8AC3E}">
        <p14:creationId xmlns:p14="http://schemas.microsoft.com/office/powerpoint/2010/main" val="52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WEB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0" y="1846263"/>
            <a:ext cx="3869686" cy="4022725"/>
          </a:xfrm>
        </p:spPr>
      </p:pic>
    </p:spTree>
    <p:extLst>
      <p:ext uri="{BB962C8B-B14F-4D97-AF65-F5344CB8AC3E}">
        <p14:creationId xmlns:p14="http://schemas.microsoft.com/office/powerpoint/2010/main" val="5309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2_Retrospectiva">
  <a:themeElements>
    <a:clrScheme name="Retrospec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3_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177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Retrospectiva</vt:lpstr>
      <vt:lpstr>1_Retrospectiva</vt:lpstr>
      <vt:lpstr>2_Retrospectiva</vt:lpstr>
      <vt:lpstr>3_Retrospectiva</vt:lpstr>
      <vt:lpstr>FASTFOOD DELIVERY</vt:lpstr>
      <vt:lpstr>A IDEIA</vt:lpstr>
      <vt:lpstr>TECNOLOGIAS UTILIZADAS</vt:lpstr>
      <vt:lpstr>CASO DE USO MOBILE</vt:lpstr>
      <vt:lpstr>CASO DE USO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FASTFOOD DELIVERY</dc:title>
  <dc:creator>User</dc:creator>
  <cp:lastModifiedBy>User</cp:lastModifiedBy>
  <cp:revision>34</cp:revision>
  <dcterms:created xsi:type="dcterms:W3CDTF">2015-06-28T22:08:13Z</dcterms:created>
  <dcterms:modified xsi:type="dcterms:W3CDTF">2015-07-01T22:31:00Z</dcterms:modified>
</cp:coreProperties>
</file>