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95170-CA78-F5FF-8A7C-09BC68D01AC0}" v="16" dt="2022-12-09T18:32:24.481"/>
    <p1510:client id="{E9D4B964-2C27-4FD0-9AED-8CEF05F5E13D}" v="149" dt="2022-12-09T18:29:39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B191D-89A7-481F-A06C-7557EE337D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3DC4F9-6078-4D7C-95A5-76C5E4B765C6}">
      <dgm:prSet/>
      <dgm:spPr/>
      <dgm:t>
        <a:bodyPr/>
        <a:lstStyle/>
        <a:p>
          <a:r>
            <a:rPr lang="fr-FR" b="1" baseline="0"/>
            <a:t>Analytical accuracy</a:t>
          </a:r>
          <a:endParaRPr lang="en-US"/>
        </a:p>
      </dgm:t>
    </dgm:pt>
    <dgm:pt modelId="{4031E750-3A66-49B5-B487-74B865F4F7F7}" type="parTrans" cxnId="{668A480B-648D-4AEE-9B97-41CA8B0FADAA}">
      <dgm:prSet/>
      <dgm:spPr/>
      <dgm:t>
        <a:bodyPr/>
        <a:lstStyle/>
        <a:p>
          <a:endParaRPr lang="en-US"/>
        </a:p>
      </dgm:t>
    </dgm:pt>
    <dgm:pt modelId="{A2A36983-88F4-4AF6-A504-D5EA4CC11AC3}" type="sibTrans" cxnId="{668A480B-648D-4AEE-9B97-41CA8B0FADAA}">
      <dgm:prSet/>
      <dgm:spPr/>
      <dgm:t>
        <a:bodyPr/>
        <a:lstStyle/>
        <a:p>
          <a:endParaRPr lang="en-US"/>
        </a:p>
      </dgm:t>
    </dgm:pt>
    <dgm:pt modelId="{563ECA32-C5A6-459A-97F9-6615758059E9}">
      <dgm:prSet/>
      <dgm:spPr/>
      <dgm:t>
        <a:bodyPr/>
        <a:lstStyle/>
        <a:p>
          <a:r>
            <a:rPr lang="fr-FR" b="1" baseline="0"/>
            <a:t>Business process efficiency.</a:t>
          </a:r>
          <a:endParaRPr lang="en-US"/>
        </a:p>
      </dgm:t>
    </dgm:pt>
    <dgm:pt modelId="{76A1A216-12BC-4C63-8FE7-617AE78C3834}" type="parTrans" cxnId="{F7F54156-6C9C-4544-A18F-ECA2652BD663}">
      <dgm:prSet/>
      <dgm:spPr/>
      <dgm:t>
        <a:bodyPr/>
        <a:lstStyle/>
        <a:p>
          <a:endParaRPr lang="en-US"/>
        </a:p>
      </dgm:t>
    </dgm:pt>
    <dgm:pt modelId="{AEE5E343-9EBF-4E20-8655-2C793FF33F2C}" type="sibTrans" cxnId="{F7F54156-6C9C-4544-A18F-ECA2652BD663}">
      <dgm:prSet/>
      <dgm:spPr/>
      <dgm:t>
        <a:bodyPr/>
        <a:lstStyle/>
        <a:p>
          <a:endParaRPr lang="en-US"/>
        </a:p>
      </dgm:t>
    </dgm:pt>
    <dgm:pt modelId="{773D6944-D5D8-47E2-BF26-4D26132014FA}">
      <dgm:prSet/>
      <dgm:spPr/>
      <dgm:t>
        <a:bodyPr/>
        <a:lstStyle/>
        <a:p>
          <a:r>
            <a:rPr lang="fr-FR" b="1" baseline="0"/>
            <a:t>Customer interaction and experience</a:t>
          </a:r>
          <a:endParaRPr lang="en-US"/>
        </a:p>
      </dgm:t>
    </dgm:pt>
    <dgm:pt modelId="{AA8624E8-D543-42F3-8055-9EB468805F87}" type="parTrans" cxnId="{DDCF206F-4768-4373-BA1A-20058BAF61D4}">
      <dgm:prSet/>
      <dgm:spPr/>
      <dgm:t>
        <a:bodyPr/>
        <a:lstStyle/>
        <a:p>
          <a:endParaRPr lang="en-US"/>
        </a:p>
      </dgm:t>
    </dgm:pt>
    <dgm:pt modelId="{3FA08236-EAE7-41EC-A561-111C5DBD82D4}" type="sibTrans" cxnId="{DDCF206F-4768-4373-BA1A-20058BAF61D4}">
      <dgm:prSet/>
      <dgm:spPr/>
      <dgm:t>
        <a:bodyPr/>
        <a:lstStyle/>
        <a:p>
          <a:endParaRPr lang="en-US"/>
        </a:p>
      </dgm:t>
    </dgm:pt>
    <dgm:pt modelId="{917BE20D-B7A2-442D-A97C-24E35E4273EF}">
      <dgm:prSet/>
      <dgm:spPr/>
      <dgm:t>
        <a:bodyPr/>
        <a:lstStyle/>
        <a:p>
          <a:r>
            <a:rPr lang="fr-FR" b="1" baseline="0"/>
            <a:t>Employee productivity and service quality</a:t>
          </a:r>
          <a:endParaRPr lang="en-US"/>
        </a:p>
      </dgm:t>
    </dgm:pt>
    <dgm:pt modelId="{3C874701-0B40-4DAE-9A7F-78C9ADBF7366}" type="parTrans" cxnId="{D643856B-E19F-453F-B8B2-A4CAE4670CA7}">
      <dgm:prSet/>
      <dgm:spPr/>
      <dgm:t>
        <a:bodyPr/>
        <a:lstStyle/>
        <a:p>
          <a:endParaRPr lang="en-US"/>
        </a:p>
      </dgm:t>
    </dgm:pt>
    <dgm:pt modelId="{A7692245-3131-422B-882F-E6DC236A405B}" type="sibTrans" cxnId="{D643856B-E19F-453F-B8B2-A4CAE4670CA7}">
      <dgm:prSet/>
      <dgm:spPr/>
      <dgm:t>
        <a:bodyPr/>
        <a:lstStyle/>
        <a:p>
          <a:endParaRPr lang="en-US"/>
        </a:p>
      </dgm:t>
    </dgm:pt>
    <dgm:pt modelId="{5D16B423-E626-46A2-BA46-C8C431B82B5F}" type="pres">
      <dgm:prSet presAssocID="{4F2B191D-89A7-481F-A06C-7557EE337DC2}" presName="root" presStyleCnt="0">
        <dgm:presLayoutVars>
          <dgm:dir/>
          <dgm:resizeHandles val="exact"/>
        </dgm:presLayoutVars>
      </dgm:prSet>
      <dgm:spPr/>
    </dgm:pt>
    <dgm:pt modelId="{F228DC0B-24CB-4F73-BCAD-AB1C47A1EE8A}" type="pres">
      <dgm:prSet presAssocID="{423DC4F9-6078-4D7C-95A5-76C5E4B765C6}" presName="compNode" presStyleCnt="0"/>
      <dgm:spPr/>
    </dgm:pt>
    <dgm:pt modelId="{46278364-4381-40ED-9CD3-932D743CB449}" type="pres">
      <dgm:prSet presAssocID="{423DC4F9-6078-4D7C-95A5-76C5E4B765C6}" presName="bgRect" presStyleLbl="bgShp" presStyleIdx="0" presStyleCnt="4"/>
      <dgm:spPr/>
    </dgm:pt>
    <dgm:pt modelId="{E1BD15DF-693F-4B95-93BB-1AD8E62AEB87}" type="pres">
      <dgm:prSet presAssocID="{423DC4F9-6078-4D7C-95A5-76C5E4B765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7851CEAB-2AF1-44FA-A0EB-7A562DE1E83A}" type="pres">
      <dgm:prSet presAssocID="{423DC4F9-6078-4D7C-95A5-76C5E4B765C6}" presName="spaceRect" presStyleCnt="0"/>
      <dgm:spPr/>
    </dgm:pt>
    <dgm:pt modelId="{A7828607-7994-4D91-ADD1-E45F5B9D9A21}" type="pres">
      <dgm:prSet presAssocID="{423DC4F9-6078-4D7C-95A5-76C5E4B765C6}" presName="parTx" presStyleLbl="revTx" presStyleIdx="0" presStyleCnt="4">
        <dgm:presLayoutVars>
          <dgm:chMax val="0"/>
          <dgm:chPref val="0"/>
        </dgm:presLayoutVars>
      </dgm:prSet>
      <dgm:spPr/>
    </dgm:pt>
    <dgm:pt modelId="{BBAFB654-C854-49BA-A338-928146416C68}" type="pres">
      <dgm:prSet presAssocID="{A2A36983-88F4-4AF6-A504-D5EA4CC11AC3}" presName="sibTrans" presStyleCnt="0"/>
      <dgm:spPr/>
    </dgm:pt>
    <dgm:pt modelId="{C63F86B6-2E87-48B9-B287-6176B158F04F}" type="pres">
      <dgm:prSet presAssocID="{563ECA32-C5A6-459A-97F9-6615758059E9}" presName="compNode" presStyleCnt="0"/>
      <dgm:spPr/>
    </dgm:pt>
    <dgm:pt modelId="{9B0CF115-1E23-46DA-956A-27310562CD91}" type="pres">
      <dgm:prSet presAssocID="{563ECA32-C5A6-459A-97F9-6615758059E9}" presName="bgRect" presStyleLbl="bgShp" presStyleIdx="1" presStyleCnt="4"/>
      <dgm:spPr/>
    </dgm:pt>
    <dgm:pt modelId="{B33D61B2-1AAF-47FD-8126-86502D5BB7E0}" type="pres">
      <dgm:prSet presAssocID="{563ECA32-C5A6-459A-97F9-6615758059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A9FEC43F-81DF-46D1-AF98-D9F38704DB22}" type="pres">
      <dgm:prSet presAssocID="{563ECA32-C5A6-459A-97F9-6615758059E9}" presName="spaceRect" presStyleCnt="0"/>
      <dgm:spPr/>
    </dgm:pt>
    <dgm:pt modelId="{5EA8512A-D059-479D-9E30-A6D00F3501DC}" type="pres">
      <dgm:prSet presAssocID="{563ECA32-C5A6-459A-97F9-6615758059E9}" presName="parTx" presStyleLbl="revTx" presStyleIdx="1" presStyleCnt="4">
        <dgm:presLayoutVars>
          <dgm:chMax val="0"/>
          <dgm:chPref val="0"/>
        </dgm:presLayoutVars>
      </dgm:prSet>
      <dgm:spPr/>
    </dgm:pt>
    <dgm:pt modelId="{A98D192C-6E64-4BE0-BF20-34D403F892B8}" type="pres">
      <dgm:prSet presAssocID="{AEE5E343-9EBF-4E20-8655-2C793FF33F2C}" presName="sibTrans" presStyleCnt="0"/>
      <dgm:spPr/>
    </dgm:pt>
    <dgm:pt modelId="{903D21F3-3EEF-416C-8172-9C932536DD64}" type="pres">
      <dgm:prSet presAssocID="{773D6944-D5D8-47E2-BF26-4D26132014FA}" presName="compNode" presStyleCnt="0"/>
      <dgm:spPr/>
    </dgm:pt>
    <dgm:pt modelId="{9AAFA842-0FCF-46C9-89FB-D01F6C6898B5}" type="pres">
      <dgm:prSet presAssocID="{773D6944-D5D8-47E2-BF26-4D26132014FA}" presName="bgRect" presStyleLbl="bgShp" presStyleIdx="2" presStyleCnt="4"/>
      <dgm:spPr/>
    </dgm:pt>
    <dgm:pt modelId="{CA311F86-03B6-4297-8D5F-FD26056E7BFE}" type="pres">
      <dgm:prSet presAssocID="{773D6944-D5D8-47E2-BF26-4D26132014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73A22E9-CB05-4C52-B78D-738A78FE9864}" type="pres">
      <dgm:prSet presAssocID="{773D6944-D5D8-47E2-BF26-4D26132014FA}" presName="spaceRect" presStyleCnt="0"/>
      <dgm:spPr/>
    </dgm:pt>
    <dgm:pt modelId="{21650C4E-44EE-489C-A54A-13FCAABDCD92}" type="pres">
      <dgm:prSet presAssocID="{773D6944-D5D8-47E2-BF26-4D26132014FA}" presName="parTx" presStyleLbl="revTx" presStyleIdx="2" presStyleCnt="4">
        <dgm:presLayoutVars>
          <dgm:chMax val="0"/>
          <dgm:chPref val="0"/>
        </dgm:presLayoutVars>
      </dgm:prSet>
      <dgm:spPr/>
    </dgm:pt>
    <dgm:pt modelId="{09596034-36DF-4DAE-9A95-D20D420837FE}" type="pres">
      <dgm:prSet presAssocID="{3FA08236-EAE7-41EC-A561-111C5DBD82D4}" presName="sibTrans" presStyleCnt="0"/>
      <dgm:spPr/>
    </dgm:pt>
    <dgm:pt modelId="{9D7CC72E-437E-4610-8091-F61137661CA2}" type="pres">
      <dgm:prSet presAssocID="{917BE20D-B7A2-442D-A97C-24E35E4273EF}" presName="compNode" presStyleCnt="0"/>
      <dgm:spPr/>
    </dgm:pt>
    <dgm:pt modelId="{80826EED-3A35-4D05-9C1B-90E4101B7442}" type="pres">
      <dgm:prSet presAssocID="{917BE20D-B7A2-442D-A97C-24E35E4273EF}" presName="bgRect" presStyleLbl="bgShp" presStyleIdx="3" presStyleCnt="4"/>
      <dgm:spPr/>
    </dgm:pt>
    <dgm:pt modelId="{84F9EBE0-1BF5-4D31-A91A-37CA3AEC111B}" type="pres">
      <dgm:prSet presAssocID="{917BE20D-B7A2-442D-A97C-24E35E4273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E0E90F-54AA-49CA-AB36-75A1B327B648}" type="pres">
      <dgm:prSet presAssocID="{917BE20D-B7A2-442D-A97C-24E35E4273EF}" presName="spaceRect" presStyleCnt="0"/>
      <dgm:spPr/>
    </dgm:pt>
    <dgm:pt modelId="{B9598732-4DBB-4D05-AF45-A30CEE1666FB}" type="pres">
      <dgm:prSet presAssocID="{917BE20D-B7A2-442D-A97C-24E35E4273E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8A480B-648D-4AEE-9B97-41CA8B0FADAA}" srcId="{4F2B191D-89A7-481F-A06C-7557EE337DC2}" destId="{423DC4F9-6078-4D7C-95A5-76C5E4B765C6}" srcOrd="0" destOrd="0" parTransId="{4031E750-3A66-49B5-B487-74B865F4F7F7}" sibTransId="{A2A36983-88F4-4AF6-A504-D5EA4CC11AC3}"/>
    <dgm:cxn modelId="{D643856B-E19F-453F-B8B2-A4CAE4670CA7}" srcId="{4F2B191D-89A7-481F-A06C-7557EE337DC2}" destId="{917BE20D-B7A2-442D-A97C-24E35E4273EF}" srcOrd="3" destOrd="0" parTransId="{3C874701-0B40-4DAE-9A7F-78C9ADBF7366}" sibTransId="{A7692245-3131-422B-882F-E6DC236A405B}"/>
    <dgm:cxn modelId="{6DC7016D-B309-49DE-834E-ED4A1EB0B8E6}" type="presOf" srcId="{563ECA32-C5A6-459A-97F9-6615758059E9}" destId="{5EA8512A-D059-479D-9E30-A6D00F3501DC}" srcOrd="0" destOrd="0" presId="urn:microsoft.com/office/officeart/2018/2/layout/IconVerticalSolidList"/>
    <dgm:cxn modelId="{DDCF206F-4768-4373-BA1A-20058BAF61D4}" srcId="{4F2B191D-89A7-481F-A06C-7557EE337DC2}" destId="{773D6944-D5D8-47E2-BF26-4D26132014FA}" srcOrd="2" destOrd="0" parTransId="{AA8624E8-D543-42F3-8055-9EB468805F87}" sibTransId="{3FA08236-EAE7-41EC-A561-111C5DBD82D4}"/>
    <dgm:cxn modelId="{F7F54156-6C9C-4544-A18F-ECA2652BD663}" srcId="{4F2B191D-89A7-481F-A06C-7557EE337DC2}" destId="{563ECA32-C5A6-459A-97F9-6615758059E9}" srcOrd="1" destOrd="0" parTransId="{76A1A216-12BC-4C63-8FE7-617AE78C3834}" sibTransId="{AEE5E343-9EBF-4E20-8655-2C793FF33F2C}"/>
    <dgm:cxn modelId="{949F578E-9CF9-48D8-8108-D234C83F00BA}" type="presOf" srcId="{773D6944-D5D8-47E2-BF26-4D26132014FA}" destId="{21650C4E-44EE-489C-A54A-13FCAABDCD92}" srcOrd="0" destOrd="0" presId="urn:microsoft.com/office/officeart/2018/2/layout/IconVerticalSolidList"/>
    <dgm:cxn modelId="{B04484AB-4A87-407F-B8F6-A98896F99BBB}" type="presOf" srcId="{917BE20D-B7A2-442D-A97C-24E35E4273EF}" destId="{B9598732-4DBB-4D05-AF45-A30CEE1666FB}" srcOrd="0" destOrd="0" presId="urn:microsoft.com/office/officeart/2018/2/layout/IconVerticalSolidList"/>
    <dgm:cxn modelId="{506045AC-8929-47B2-A14B-FA814D2E30C5}" type="presOf" srcId="{4F2B191D-89A7-481F-A06C-7557EE337DC2}" destId="{5D16B423-E626-46A2-BA46-C8C431B82B5F}" srcOrd="0" destOrd="0" presId="urn:microsoft.com/office/officeart/2018/2/layout/IconVerticalSolidList"/>
    <dgm:cxn modelId="{F8084CAE-0355-4E9A-8843-747061589012}" type="presOf" srcId="{423DC4F9-6078-4D7C-95A5-76C5E4B765C6}" destId="{A7828607-7994-4D91-ADD1-E45F5B9D9A21}" srcOrd="0" destOrd="0" presId="urn:microsoft.com/office/officeart/2018/2/layout/IconVerticalSolidList"/>
    <dgm:cxn modelId="{08A65A4E-8235-4B3B-84CE-45C72A5A0919}" type="presParOf" srcId="{5D16B423-E626-46A2-BA46-C8C431B82B5F}" destId="{F228DC0B-24CB-4F73-BCAD-AB1C47A1EE8A}" srcOrd="0" destOrd="0" presId="urn:microsoft.com/office/officeart/2018/2/layout/IconVerticalSolidList"/>
    <dgm:cxn modelId="{34BB8973-9DBF-4192-A779-6557A841A0FD}" type="presParOf" srcId="{F228DC0B-24CB-4F73-BCAD-AB1C47A1EE8A}" destId="{46278364-4381-40ED-9CD3-932D743CB449}" srcOrd="0" destOrd="0" presId="urn:microsoft.com/office/officeart/2018/2/layout/IconVerticalSolidList"/>
    <dgm:cxn modelId="{18F564F3-9509-479F-8BAD-8E68A4289663}" type="presParOf" srcId="{F228DC0B-24CB-4F73-BCAD-AB1C47A1EE8A}" destId="{E1BD15DF-693F-4B95-93BB-1AD8E62AEB87}" srcOrd="1" destOrd="0" presId="urn:microsoft.com/office/officeart/2018/2/layout/IconVerticalSolidList"/>
    <dgm:cxn modelId="{0709FC28-36AA-480F-9786-0BFDB2A03DFA}" type="presParOf" srcId="{F228DC0B-24CB-4F73-BCAD-AB1C47A1EE8A}" destId="{7851CEAB-2AF1-44FA-A0EB-7A562DE1E83A}" srcOrd="2" destOrd="0" presId="urn:microsoft.com/office/officeart/2018/2/layout/IconVerticalSolidList"/>
    <dgm:cxn modelId="{97D58CD3-21AA-4798-91AF-326932821B79}" type="presParOf" srcId="{F228DC0B-24CB-4F73-BCAD-AB1C47A1EE8A}" destId="{A7828607-7994-4D91-ADD1-E45F5B9D9A21}" srcOrd="3" destOrd="0" presId="urn:microsoft.com/office/officeart/2018/2/layout/IconVerticalSolidList"/>
    <dgm:cxn modelId="{23C91638-2811-4251-92D6-78001D1540CD}" type="presParOf" srcId="{5D16B423-E626-46A2-BA46-C8C431B82B5F}" destId="{BBAFB654-C854-49BA-A338-928146416C68}" srcOrd="1" destOrd="0" presId="urn:microsoft.com/office/officeart/2018/2/layout/IconVerticalSolidList"/>
    <dgm:cxn modelId="{ACEDF384-D25B-4D72-9F3C-937665DCA60E}" type="presParOf" srcId="{5D16B423-E626-46A2-BA46-C8C431B82B5F}" destId="{C63F86B6-2E87-48B9-B287-6176B158F04F}" srcOrd="2" destOrd="0" presId="urn:microsoft.com/office/officeart/2018/2/layout/IconVerticalSolidList"/>
    <dgm:cxn modelId="{A4A0AEF9-52FE-4804-A80B-263F928BB76E}" type="presParOf" srcId="{C63F86B6-2E87-48B9-B287-6176B158F04F}" destId="{9B0CF115-1E23-46DA-956A-27310562CD91}" srcOrd="0" destOrd="0" presId="urn:microsoft.com/office/officeart/2018/2/layout/IconVerticalSolidList"/>
    <dgm:cxn modelId="{9173389D-CBB6-4644-A23F-F909DB7B4285}" type="presParOf" srcId="{C63F86B6-2E87-48B9-B287-6176B158F04F}" destId="{B33D61B2-1AAF-47FD-8126-86502D5BB7E0}" srcOrd="1" destOrd="0" presId="urn:microsoft.com/office/officeart/2018/2/layout/IconVerticalSolidList"/>
    <dgm:cxn modelId="{B5987980-CB69-4C10-AD8F-6047A75C52C3}" type="presParOf" srcId="{C63F86B6-2E87-48B9-B287-6176B158F04F}" destId="{A9FEC43F-81DF-46D1-AF98-D9F38704DB22}" srcOrd="2" destOrd="0" presId="urn:microsoft.com/office/officeart/2018/2/layout/IconVerticalSolidList"/>
    <dgm:cxn modelId="{ECAAFE8E-9DD7-441F-B950-690650F23B2C}" type="presParOf" srcId="{C63F86B6-2E87-48B9-B287-6176B158F04F}" destId="{5EA8512A-D059-479D-9E30-A6D00F3501DC}" srcOrd="3" destOrd="0" presId="urn:microsoft.com/office/officeart/2018/2/layout/IconVerticalSolidList"/>
    <dgm:cxn modelId="{441F396F-7631-406A-951B-0D7A1051D646}" type="presParOf" srcId="{5D16B423-E626-46A2-BA46-C8C431B82B5F}" destId="{A98D192C-6E64-4BE0-BF20-34D403F892B8}" srcOrd="3" destOrd="0" presId="urn:microsoft.com/office/officeart/2018/2/layout/IconVerticalSolidList"/>
    <dgm:cxn modelId="{1A1ACDE7-1DCA-416F-8FB8-B90AA1EA5B49}" type="presParOf" srcId="{5D16B423-E626-46A2-BA46-C8C431B82B5F}" destId="{903D21F3-3EEF-416C-8172-9C932536DD64}" srcOrd="4" destOrd="0" presId="urn:microsoft.com/office/officeart/2018/2/layout/IconVerticalSolidList"/>
    <dgm:cxn modelId="{5DB53883-B57F-4855-866A-302CDBFF935D}" type="presParOf" srcId="{903D21F3-3EEF-416C-8172-9C932536DD64}" destId="{9AAFA842-0FCF-46C9-89FB-D01F6C6898B5}" srcOrd="0" destOrd="0" presId="urn:microsoft.com/office/officeart/2018/2/layout/IconVerticalSolidList"/>
    <dgm:cxn modelId="{4C7E1926-ACCE-4921-82A4-2B9FA39E5A7B}" type="presParOf" srcId="{903D21F3-3EEF-416C-8172-9C932536DD64}" destId="{CA311F86-03B6-4297-8D5F-FD26056E7BFE}" srcOrd="1" destOrd="0" presId="urn:microsoft.com/office/officeart/2018/2/layout/IconVerticalSolidList"/>
    <dgm:cxn modelId="{5D8C2067-5B0E-45F8-B1AF-C226C9ADE6F5}" type="presParOf" srcId="{903D21F3-3EEF-416C-8172-9C932536DD64}" destId="{873A22E9-CB05-4C52-B78D-738A78FE9864}" srcOrd="2" destOrd="0" presId="urn:microsoft.com/office/officeart/2018/2/layout/IconVerticalSolidList"/>
    <dgm:cxn modelId="{218FF1BD-2C50-403F-BBF3-CFA4846EA961}" type="presParOf" srcId="{903D21F3-3EEF-416C-8172-9C932536DD64}" destId="{21650C4E-44EE-489C-A54A-13FCAABDCD92}" srcOrd="3" destOrd="0" presId="urn:microsoft.com/office/officeart/2018/2/layout/IconVerticalSolidList"/>
    <dgm:cxn modelId="{C62CB807-7465-4528-A38D-A0A1054C113D}" type="presParOf" srcId="{5D16B423-E626-46A2-BA46-C8C431B82B5F}" destId="{09596034-36DF-4DAE-9A95-D20D420837FE}" srcOrd="5" destOrd="0" presId="urn:microsoft.com/office/officeart/2018/2/layout/IconVerticalSolidList"/>
    <dgm:cxn modelId="{37A0B517-4855-461A-8B21-1C06D8540B43}" type="presParOf" srcId="{5D16B423-E626-46A2-BA46-C8C431B82B5F}" destId="{9D7CC72E-437E-4610-8091-F61137661CA2}" srcOrd="6" destOrd="0" presId="urn:microsoft.com/office/officeart/2018/2/layout/IconVerticalSolidList"/>
    <dgm:cxn modelId="{F614628F-8827-46DB-B1E1-736F9EBE14FF}" type="presParOf" srcId="{9D7CC72E-437E-4610-8091-F61137661CA2}" destId="{80826EED-3A35-4D05-9C1B-90E4101B7442}" srcOrd="0" destOrd="0" presId="urn:microsoft.com/office/officeart/2018/2/layout/IconVerticalSolidList"/>
    <dgm:cxn modelId="{4790E07A-B8C6-4BE6-AF2C-3D56F05E4FD3}" type="presParOf" srcId="{9D7CC72E-437E-4610-8091-F61137661CA2}" destId="{84F9EBE0-1BF5-4D31-A91A-37CA3AEC111B}" srcOrd="1" destOrd="0" presId="urn:microsoft.com/office/officeart/2018/2/layout/IconVerticalSolidList"/>
    <dgm:cxn modelId="{EF83A67B-9BE2-4204-87A3-58C16333A5C7}" type="presParOf" srcId="{9D7CC72E-437E-4610-8091-F61137661CA2}" destId="{50E0E90F-54AA-49CA-AB36-75A1B327B648}" srcOrd="2" destOrd="0" presId="urn:microsoft.com/office/officeart/2018/2/layout/IconVerticalSolidList"/>
    <dgm:cxn modelId="{699DD07D-8979-433A-97C9-FE6AFE218071}" type="presParOf" srcId="{9D7CC72E-437E-4610-8091-F61137661CA2}" destId="{B9598732-4DBB-4D05-AF45-A30CEE1666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C8B941-ABE4-49C3-95AD-FBE09EA3D7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3D46B0-E964-41F8-A8D9-DF834BEC0CDC}">
      <dgm:prSet/>
      <dgm:spPr/>
      <dgm:t>
        <a:bodyPr/>
        <a:lstStyle/>
        <a:p>
          <a:r>
            <a:rPr lang="fr-FR" b="1" baseline="0"/>
            <a:t>Security challenges</a:t>
          </a:r>
          <a:endParaRPr lang="en-US"/>
        </a:p>
      </dgm:t>
    </dgm:pt>
    <dgm:pt modelId="{65E6C25A-09AA-4975-A52C-A1F655D4028D}" type="parTrans" cxnId="{8D8A249C-1AF9-4B3E-BFE2-A0754AEB0E09}">
      <dgm:prSet/>
      <dgm:spPr/>
      <dgm:t>
        <a:bodyPr/>
        <a:lstStyle/>
        <a:p>
          <a:endParaRPr lang="en-US"/>
        </a:p>
      </dgm:t>
    </dgm:pt>
    <dgm:pt modelId="{09FFF84E-4E0D-455A-A4E9-9725533F635D}" type="sibTrans" cxnId="{8D8A249C-1AF9-4B3E-BFE2-A0754AEB0E09}">
      <dgm:prSet/>
      <dgm:spPr/>
      <dgm:t>
        <a:bodyPr/>
        <a:lstStyle/>
        <a:p>
          <a:endParaRPr lang="en-US"/>
        </a:p>
      </dgm:t>
    </dgm:pt>
    <dgm:pt modelId="{66009C47-5836-4AE8-B700-63F92F2F3E6D}">
      <dgm:prSet/>
      <dgm:spPr/>
      <dgm:t>
        <a:bodyPr/>
        <a:lstStyle/>
        <a:p>
          <a:r>
            <a:rPr lang="fr-FR" b="1" baseline="0"/>
            <a:t>Long development cycle length</a:t>
          </a:r>
          <a:endParaRPr lang="en-US"/>
        </a:p>
      </dgm:t>
    </dgm:pt>
    <dgm:pt modelId="{EA5A3B06-FE83-41D1-A34B-BE932D0ED677}" type="parTrans" cxnId="{1827EE4F-E18E-43AB-90F9-8A07992D745F}">
      <dgm:prSet/>
      <dgm:spPr/>
      <dgm:t>
        <a:bodyPr/>
        <a:lstStyle/>
        <a:p>
          <a:endParaRPr lang="en-US"/>
        </a:p>
      </dgm:t>
    </dgm:pt>
    <dgm:pt modelId="{8771ADF8-C6F4-423C-8BCB-00AB0E4799A8}" type="sibTrans" cxnId="{1827EE4F-E18E-43AB-90F9-8A07992D745F}">
      <dgm:prSet/>
      <dgm:spPr/>
      <dgm:t>
        <a:bodyPr/>
        <a:lstStyle/>
        <a:p>
          <a:endParaRPr lang="en-US"/>
        </a:p>
      </dgm:t>
    </dgm:pt>
    <dgm:pt modelId="{630196B0-1E15-4B5D-B6F6-1F22890A4211}">
      <dgm:prSet/>
      <dgm:spPr/>
      <dgm:t>
        <a:bodyPr/>
        <a:lstStyle/>
        <a:p>
          <a:r>
            <a:rPr lang="fr-FR" b="1" baseline="0"/>
            <a:t>Slow adoption</a:t>
          </a:r>
          <a:endParaRPr lang="en-US"/>
        </a:p>
      </dgm:t>
    </dgm:pt>
    <dgm:pt modelId="{E5C2ADDE-7AA3-4301-BF85-E239A72053AB}" type="parTrans" cxnId="{A5246080-7593-4CC6-BC64-FA7A13D53CF9}">
      <dgm:prSet/>
      <dgm:spPr/>
      <dgm:t>
        <a:bodyPr/>
        <a:lstStyle/>
        <a:p>
          <a:endParaRPr lang="en-US"/>
        </a:p>
      </dgm:t>
    </dgm:pt>
    <dgm:pt modelId="{42F101DE-69D5-4D59-A78E-FBF6CBBB75BB}" type="sibTrans" cxnId="{A5246080-7593-4CC6-BC64-FA7A13D53CF9}">
      <dgm:prSet/>
      <dgm:spPr/>
      <dgm:t>
        <a:bodyPr/>
        <a:lstStyle/>
        <a:p>
          <a:endParaRPr lang="en-US"/>
        </a:p>
      </dgm:t>
    </dgm:pt>
    <dgm:pt modelId="{CC1E9AB4-F3A6-4F48-B97E-1676EC39EC6E}">
      <dgm:prSet/>
      <dgm:spPr/>
      <dgm:t>
        <a:bodyPr/>
        <a:lstStyle/>
        <a:p>
          <a:r>
            <a:rPr lang="fr-FR" b="1" baseline="0"/>
            <a:t>Negative environmental impact</a:t>
          </a:r>
          <a:endParaRPr lang="en-US"/>
        </a:p>
      </dgm:t>
    </dgm:pt>
    <dgm:pt modelId="{8A7310D1-22C4-4E0A-9666-DD8B2C910C0E}" type="parTrans" cxnId="{B716FA79-0BD7-4709-9221-41F53D6C88F6}">
      <dgm:prSet/>
      <dgm:spPr/>
      <dgm:t>
        <a:bodyPr/>
        <a:lstStyle/>
        <a:p>
          <a:endParaRPr lang="en-US"/>
        </a:p>
      </dgm:t>
    </dgm:pt>
    <dgm:pt modelId="{54969DA0-8ED1-4B7A-AD95-903ABFA5B2C9}" type="sibTrans" cxnId="{B716FA79-0BD7-4709-9221-41F53D6C88F6}">
      <dgm:prSet/>
      <dgm:spPr/>
      <dgm:t>
        <a:bodyPr/>
        <a:lstStyle/>
        <a:p>
          <a:endParaRPr lang="en-US"/>
        </a:p>
      </dgm:t>
    </dgm:pt>
    <dgm:pt modelId="{BC1E4CD3-DE2A-4B1B-8D48-A0A69B1C5133}" type="pres">
      <dgm:prSet presAssocID="{A9C8B941-ABE4-49C3-95AD-FBE09EA3D7FC}" presName="root" presStyleCnt="0">
        <dgm:presLayoutVars>
          <dgm:dir/>
          <dgm:resizeHandles val="exact"/>
        </dgm:presLayoutVars>
      </dgm:prSet>
      <dgm:spPr/>
    </dgm:pt>
    <dgm:pt modelId="{0FC6E5B6-FDD2-4F96-8576-4262604E801E}" type="pres">
      <dgm:prSet presAssocID="{383D46B0-E964-41F8-A8D9-DF834BEC0CDC}" presName="compNode" presStyleCnt="0"/>
      <dgm:spPr/>
    </dgm:pt>
    <dgm:pt modelId="{05234B3C-29BE-4A8E-ABD8-4D8586F8DCAE}" type="pres">
      <dgm:prSet presAssocID="{383D46B0-E964-41F8-A8D9-DF834BEC0CDC}" presName="bgRect" presStyleLbl="bgShp" presStyleIdx="0" presStyleCnt="4"/>
      <dgm:spPr/>
    </dgm:pt>
    <dgm:pt modelId="{CA288B0A-5CF4-498D-ADF7-BA80D076486C}" type="pres">
      <dgm:prSet presAssocID="{383D46B0-E964-41F8-A8D9-DF834BEC0C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860A744A-A408-4A9B-BBE6-A8BBDE755488}" type="pres">
      <dgm:prSet presAssocID="{383D46B0-E964-41F8-A8D9-DF834BEC0CDC}" presName="spaceRect" presStyleCnt="0"/>
      <dgm:spPr/>
    </dgm:pt>
    <dgm:pt modelId="{E9757213-B280-43D0-B39D-AC938B373694}" type="pres">
      <dgm:prSet presAssocID="{383D46B0-E964-41F8-A8D9-DF834BEC0CDC}" presName="parTx" presStyleLbl="revTx" presStyleIdx="0" presStyleCnt="4">
        <dgm:presLayoutVars>
          <dgm:chMax val="0"/>
          <dgm:chPref val="0"/>
        </dgm:presLayoutVars>
      </dgm:prSet>
      <dgm:spPr/>
    </dgm:pt>
    <dgm:pt modelId="{92CFD902-0A68-4437-8E5A-8DBCDF3A7182}" type="pres">
      <dgm:prSet presAssocID="{09FFF84E-4E0D-455A-A4E9-9725533F635D}" presName="sibTrans" presStyleCnt="0"/>
      <dgm:spPr/>
    </dgm:pt>
    <dgm:pt modelId="{C0C742C7-AF43-42CE-9FA4-1A6A25C2C96C}" type="pres">
      <dgm:prSet presAssocID="{66009C47-5836-4AE8-B700-63F92F2F3E6D}" presName="compNode" presStyleCnt="0"/>
      <dgm:spPr/>
    </dgm:pt>
    <dgm:pt modelId="{7E08AC8E-D49E-4774-BA06-B8D8B36CFCF7}" type="pres">
      <dgm:prSet presAssocID="{66009C47-5836-4AE8-B700-63F92F2F3E6D}" presName="bgRect" presStyleLbl="bgShp" presStyleIdx="1" presStyleCnt="4"/>
      <dgm:spPr/>
    </dgm:pt>
    <dgm:pt modelId="{E10498D4-372F-4D68-B012-AFCED97B8D35}" type="pres">
      <dgm:prSet presAssocID="{66009C47-5836-4AE8-B700-63F92F2F3E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eil"/>
        </a:ext>
      </dgm:extLst>
    </dgm:pt>
    <dgm:pt modelId="{04AE0C34-B2E7-4D37-BD39-5295EB74DCAE}" type="pres">
      <dgm:prSet presAssocID="{66009C47-5836-4AE8-B700-63F92F2F3E6D}" presName="spaceRect" presStyleCnt="0"/>
      <dgm:spPr/>
    </dgm:pt>
    <dgm:pt modelId="{F4859037-E0E0-4ED7-825B-816183ABAE93}" type="pres">
      <dgm:prSet presAssocID="{66009C47-5836-4AE8-B700-63F92F2F3E6D}" presName="parTx" presStyleLbl="revTx" presStyleIdx="1" presStyleCnt="4">
        <dgm:presLayoutVars>
          <dgm:chMax val="0"/>
          <dgm:chPref val="0"/>
        </dgm:presLayoutVars>
      </dgm:prSet>
      <dgm:spPr/>
    </dgm:pt>
    <dgm:pt modelId="{9E8FFFC0-09B3-40EF-A146-211FBC654CFB}" type="pres">
      <dgm:prSet presAssocID="{8771ADF8-C6F4-423C-8BCB-00AB0E4799A8}" presName="sibTrans" presStyleCnt="0"/>
      <dgm:spPr/>
    </dgm:pt>
    <dgm:pt modelId="{C421B708-712E-46DA-B4D0-C22F4BCB31B9}" type="pres">
      <dgm:prSet presAssocID="{630196B0-1E15-4B5D-B6F6-1F22890A4211}" presName="compNode" presStyleCnt="0"/>
      <dgm:spPr/>
    </dgm:pt>
    <dgm:pt modelId="{E22D4996-D939-4014-8BEF-2ADFB3AC0A17}" type="pres">
      <dgm:prSet presAssocID="{630196B0-1E15-4B5D-B6F6-1F22890A4211}" presName="bgRect" presStyleLbl="bgShp" presStyleIdx="2" presStyleCnt="4"/>
      <dgm:spPr/>
    </dgm:pt>
    <dgm:pt modelId="{EC203916-1869-4022-B36C-2FF90518D035}" type="pres">
      <dgm:prSet presAssocID="{630196B0-1E15-4B5D-B6F6-1F22890A42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ir"/>
        </a:ext>
      </dgm:extLst>
    </dgm:pt>
    <dgm:pt modelId="{C16A2ED0-A85F-4902-82C3-25C0855BBA49}" type="pres">
      <dgm:prSet presAssocID="{630196B0-1E15-4B5D-B6F6-1F22890A4211}" presName="spaceRect" presStyleCnt="0"/>
      <dgm:spPr/>
    </dgm:pt>
    <dgm:pt modelId="{8DCD456E-6D0E-46F5-893D-ABBE8A58492F}" type="pres">
      <dgm:prSet presAssocID="{630196B0-1E15-4B5D-B6F6-1F22890A4211}" presName="parTx" presStyleLbl="revTx" presStyleIdx="2" presStyleCnt="4">
        <dgm:presLayoutVars>
          <dgm:chMax val="0"/>
          <dgm:chPref val="0"/>
        </dgm:presLayoutVars>
      </dgm:prSet>
      <dgm:spPr/>
    </dgm:pt>
    <dgm:pt modelId="{189465E5-A7C7-4AD9-A255-C35F613F1AD4}" type="pres">
      <dgm:prSet presAssocID="{42F101DE-69D5-4D59-A78E-FBF6CBBB75BB}" presName="sibTrans" presStyleCnt="0"/>
      <dgm:spPr/>
    </dgm:pt>
    <dgm:pt modelId="{BE074178-AB61-474D-93F8-95031FC78834}" type="pres">
      <dgm:prSet presAssocID="{CC1E9AB4-F3A6-4F48-B97E-1676EC39EC6E}" presName="compNode" presStyleCnt="0"/>
      <dgm:spPr/>
    </dgm:pt>
    <dgm:pt modelId="{BC372706-BFD5-4FA8-885C-F91585982A55}" type="pres">
      <dgm:prSet presAssocID="{CC1E9AB4-F3A6-4F48-B97E-1676EC39EC6E}" presName="bgRect" presStyleLbl="bgShp" presStyleIdx="3" presStyleCnt="4"/>
      <dgm:spPr/>
    </dgm:pt>
    <dgm:pt modelId="{7589213B-AC0D-45D9-8DF9-8293D2A600AE}" type="pres">
      <dgm:prSet presAssocID="{CC1E9AB4-F3A6-4F48-B97E-1676EC39EC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5E813E9-5F5B-4002-992F-1FD36DA47458}" type="pres">
      <dgm:prSet presAssocID="{CC1E9AB4-F3A6-4F48-B97E-1676EC39EC6E}" presName="spaceRect" presStyleCnt="0"/>
      <dgm:spPr/>
    </dgm:pt>
    <dgm:pt modelId="{64AB3B2D-AFAC-4B16-A469-6BBA87BE3DEA}" type="pres">
      <dgm:prSet presAssocID="{CC1E9AB4-F3A6-4F48-B97E-1676EC39EC6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27EE4F-E18E-43AB-90F9-8A07992D745F}" srcId="{A9C8B941-ABE4-49C3-95AD-FBE09EA3D7FC}" destId="{66009C47-5836-4AE8-B700-63F92F2F3E6D}" srcOrd="1" destOrd="0" parTransId="{EA5A3B06-FE83-41D1-A34B-BE932D0ED677}" sibTransId="{8771ADF8-C6F4-423C-8BCB-00AB0E4799A8}"/>
    <dgm:cxn modelId="{4ADE8A78-9085-471F-81E9-801CF9A26332}" type="presOf" srcId="{A9C8B941-ABE4-49C3-95AD-FBE09EA3D7FC}" destId="{BC1E4CD3-DE2A-4B1B-8D48-A0A69B1C5133}" srcOrd="0" destOrd="0" presId="urn:microsoft.com/office/officeart/2018/2/layout/IconVerticalSolidList"/>
    <dgm:cxn modelId="{B716FA79-0BD7-4709-9221-41F53D6C88F6}" srcId="{A9C8B941-ABE4-49C3-95AD-FBE09EA3D7FC}" destId="{CC1E9AB4-F3A6-4F48-B97E-1676EC39EC6E}" srcOrd="3" destOrd="0" parTransId="{8A7310D1-22C4-4E0A-9666-DD8B2C910C0E}" sibTransId="{54969DA0-8ED1-4B7A-AD95-903ABFA5B2C9}"/>
    <dgm:cxn modelId="{A5246080-7593-4CC6-BC64-FA7A13D53CF9}" srcId="{A9C8B941-ABE4-49C3-95AD-FBE09EA3D7FC}" destId="{630196B0-1E15-4B5D-B6F6-1F22890A4211}" srcOrd="2" destOrd="0" parTransId="{E5C2ADDE-7AA3-4301-BF85-E239A72053AB}" sibTransId="{42F101DE-69D5-4D59-A78E-FBF6CBBB75BB}"/>
    <dgm:cxn modelId="{B7054497-11F0-42D6-A554-0620AE6CF6E9}" type="presOf" srcId="{CC1E9AB4-F3A6-4F48-B97E-1676EC39EC6E}" destId="{64AB3B2D-AFAC-4B16-A469-6BBA87BE3DEA}" srcOrd="0" destOrd="0" presId="urn:microsoft.com/office/officeart/2018/2/layout/IconVerticalSolidList"/>
    <dgm:cxn modelId="{8D8A249C-1AF9-4B3E-BFE2-A0754AEB0E09}" srcId="{A9C8B941-ABE4-49C3-95AD-FBE09EA3D7FC}" destId="{383D46B0-E964-41F8-A8D9-DF834BEC0CDC}" srcOrd="0" destOrd="0" parTransId="{65E6C25A-09AA-4975-A52C-A1F655D4028D}" sibTransId="{09FFF84E-4E0D-455A-A4E9-9725533F635D}"/>
    <dgm:cxn modelId="{247E88E2-005B-4BCE-9946-2541846639B5}" type="presOf" srcId="{383D46B0-E964-41F8-A8D9-DF834BEC0CDC}" destId="{E9757213-B280-43D0-B39D-AC938B373694}" srcOrd="0" destOrd="0" presId="urn:microsoft.com/office/officeart/2018/2/layout/IconVerticalSolidList"/>
    <dgm:cxn modelId="{B73D51F5-AD64-44D6-B7E7-7854B80FFF5B}" type="presOf" srcId="{66009C47-5836-4AE8-B700-63F92F2F3E6D}" destId="{F4859037-E0E0-4ED7-825B-816183ABAE93}" srcOrd="0" destOrd="0" presId="urn:microsoft.com/office/officeart/2018/2/layout/IconVerticalSolidList"/>
    <dgm:cxn modelId="{B51AE3F9-B2DB-4B39-A216-24214B8758DB}" type="presOf" srcId="{630196B0-1E15-4B5D-B6F6-1F22890A4211}" destId="{8DCD456E-6D0E-46F5-893D-ABBE8A58492F}" srcOrd="0" destOrd="0" presId="urn:microsoft.com/office/officeart/2018/2/layout/IconVerticalSolidList"/>
    <dgm:cxn modelId="{65A1D541-B024-46AB-98A4-B381D30F3A90}" type="presParOf" srcId="{BC1E4CD3-DE2A-4B1B-8D48-A0A69B1C5133}" destId="{0FC6E5B6-FDD2-4F96-8576-4262604E801E}" srcOrd="0" destOrd="0" presId="urn:microsoft.com/office/officeart/2018/2/layout/IconVerticalSolidList"/>
    <dgm:cxn modelId="{C05D2135-3610-46BD-B464-10393F671CA0}" type="presParOf" srcId="{0FC6E5B6-FDD2-4F96-8576-4262604E801E}" destId="{05234B3C-29BE-4A8E-ABD8-4D8586F8DCAE}" srcOrd="0" destOrd="0" presId="urn:microsoft.com/office/officeart/2018/2/layout/IconVerticalSolidList"/>
    <dgm:cxn modelId="{741B545C-5BEF-425C-95B1-3538AAD87BFC}" type="presParOf" srcId="{0FC6E5B6-FDD2-4F96-8576-4262604E801E}" destId="{CA288B0A-5CF4-498D-ADF7-BA80D076486C}" srcOrd="1" destOrd="0" presId="urn:microsoft.com/office/officeart/2018/2/layout/IconVerticalSolidList"/>
    <dgm:cxn modelId="{F8E1FB85-EC44-4CA7-9AC7-D18CCC245946}" type="presParOf" srcId="{0FC6E5B6-FDD2-4F96-8576-4262604E801E}" destId="{860A744A-A408-4A9B-BBE6-A8BBDE755488}" srcOrd="2" destOrd="0" presId="urn:microsoft.com/office/officeart/2018/2/layout/IconVerticalSolidList"/>
    <dgm:cxn modelId="{4411F49D-BDAA-48B0-8D8F-480590E0412C}" type="presParOf" srcId="{0FC6E5B6-FDD2-4F96-8576-4262604E801E}" destId="{E9757213-B280-43D0-B39D-AC938B373694}" srcOrd="3" destOrd="0" presId="urn:microsoft.com/office/officeart/2018/2/layout/IconVerticalSolidList"/>
    <dgm:cxn modelId="{3225F955-2C15-45BA-9C06-E93B280EC834}" type="presParOf" srcId="{BC1E4CD3-DE2A-4B1B-8D48-A0A69B1C5133}" destId="{92CFD902-0A68-4437-8E5A-8DBCDF3A7182}" srcOrd="1" destOrd="0" presId="urn:microsoft.com/office/officeart/2018/2/layout/IconVerticalSolidList"/>
    <dgm:cxn modelId="{872270EF-EFFE-425C-8FE1-D34D4B02EAC2}" type="presParOf" srcId="{BC1E4CD3-DE2A-4B1B-8D48-A0A69B1C5133}" destId="{C0C742C7-AF43-42CE-9FA4-1A6A25C2C96C}" srcOrd="2" destOrd="0" presId="urn:microsoft.com/office/officeart/2018/2/layout/IconVerticalSolidList"/>
    <dgm:cxn modelId="{E761A48D-E5A1-4532-AAF4-0E3774C2A483}" type="presParOf" srcId="{C0C742C7-AF43-42CE-9FA4-1A6A25C2C96C}" destId="{7E08AC8E-D49E-4774-BA06-B8D8B36CFCF7}" srcOrd="0" destOrd="0" presId="urn:microsoft.com/office/officeart/2018/2/layout/IconVerticalSolidList"/>
    <dgm:cxn modelId="{F6C810F8-8712-41E2-9ECC-363EB9DE95EC}" type="presParOf" srcId="{C0C742C7-AF43-42CE-9FA4-1A6A25C2C96C}" destId="{E10498D4-372F-4D68-B012-AFCED97B8D35}" srcOrd="1" destOrd="0" presId="urn:microsoft.com/office/officeart/2018/2/layout/IconVerticalSolidList"/>
    <dgm:cxn modelId="{B2A9569B-CCFF-4A58-85E4-69D304E07619}" type="presParOf" srcId="{C0C742C7-AF43-42CE-9FA4-1A6A25C2C96C}" destId="{04AE0C34-B2E7-4D37-BD39-5295EB74DCAE}" srcOrd="2" destOrd="0" presId="urn:microsoft.com/office/officeart/2018/2/layout/IconVerticalSolidList"/>
    <dgm:cxn modelId="{A252EBB0-CF0E-4DFF-BA26-0F54BB99C6C0}" type="presParOf" srcId="{C0C742C7-AF43-42CE-9FA4-1A6A25C2C96C}" destId="{F4859037-E0E0-4ED7-825B-816183ABAE93}" srcOrd="3" destOrd="0" presId="urn:microsoft.com/office/officeart/2018/2/layout/IconVerticalSolidList"/>
    <dgm:cxn modelId="{BE0115DA-7016-431E-9BBD-13494A7CDBCE}" type="presParOf" srcId="{BC1E4CD3-DE2A-4B1B-8D48-A0A69B1C5133}" destId="{9E8FFFC0-09B3-40EF-A146-211FBC654CFB}" srcOrd="3" destOrd="0" presId="urn:microsoft.com/office/officeart/2018/2/layout/IconVerticalSolidList"/>
    <dgm:cxn modelId="{0E90FB3C-D313-463A-94A4-258875261DC1}" type="presParOf" srcId="{BC1E4CD3-DE2A-4B1B-8D48-A0A69B1C5133}" destId="{C421B708-712E-46DA-B4D0-C22F4BCB31B9}" srcOrd="4" destOrd="0" presId="urn:microsoft.com/office/officeart/2018/2/layout/IconVerticalSolidList"/>
    <dgm:cxn modelId="{55AA0EF2-6B60-43F1-92EE-207DF120A2A5}" type="presParOf" srcId="{C421B708-712E-46DA-B4D0-C22F4BCB31B9}" destId="{E22D4996-D939-4014-8BEF-2ADFB3AC0A17}" srcOrd="0" destOrd="0" presId="urn:microsoft.com/office/officeart/2018/2/layout/IconVerticalSolidList"/>
    <dgm:cxn modelId="{0C6CD6BB-B848-4477-B822-FC9D52513D1A}" type="presParOf" srcId="{C421B708-712E-46DA-B4D0-C22F4BCB31B9}" destId="{EC203916-1869-4022-B36C-2FF90518D035}" srcOrd="1" destOrd="0" presId="urn:microsoft.com/office/officeart/2018/2/layout/IconVerticalSolidList"/>
    <dgm:cxn modelId="{D5C66B30-03D4-40EC-86D1-58312AA029D2}" type="presParOf" srcId="{C421B708-712E-46DA-B4D0-C22F4BCB31B9}" destId="{C16A2ED0-A85F-4902-82C3-25C0855BBA49}" srcOrd="2" destOrd="0" presId="urn:microsoft.com/office/officeart/2018/2/layout/IconVerticalSolidList"/>
    <dgm:cxn modelId="{CBF124EC-6AE0-4436-98C5-B0BD890D5088}" type="presParOf" srcId="{C421B708-712E-46DA-B4D0-C22F4BCB31B9}" destId="{8DCD456E-6D0E-46F5-893D-ABBE8A58492F}" srcOrd="3" destOrd="0" presId="urn:microsoft.com/office/officeart/2018/2/layout/IconVerticalSolidList"/>
    <dgm:cxn modelId="{19A7F624-D58E-484E-8AA8-FA5C351279C6}" type="presParOf" srcId="{BC1E4CD3-DE2A-4B1B-8D48-A0A69B1C5133}" destId="{189465E5-A7C7-4AD9-A255-C35F613F1AD4}" srcOrd="5" destOrd="0" presId="urn:microsoft.com/office/officeart/2018/2/layout/IconVerticalSolidList"/>
    <dgm:cxn modelId="{74B11C80-A26C-4806-9AEF-0F6E7D94D6B1}" type="presParOf" srcId="{BC1E4CD3-DE2A-4B1B-8D48-A0A69B1C5133}" destId="{BE074178-AB61-474D-93F8-95031FC78834}" srcOrd="6" destOrd="0" presId="urn:microsoft.com/office/officeart/2018/2/layout/IconVerticalSolidList"/>
    <dgm:cxn modelId="{B87BA65C-9D2E-4800-9640-A2F2EBEC0DC8}" type="presParOf" srcId="{BE074178-AB61-474D-93F8-95031FC78834}" destId="{BC372706-BFD5-4FA8-885C-F91585982A55}" srcOrd="0" destOrd="0" presId="urn:microsoft.com/office/officeart/2018/2/layout/IconVerticalSolidList"/>
    <dgm:cxn modelId="{FB01005A-42D3-46C0-BDFC-819D25CEDD43}" type="presParOf" srcId="{BE074178-AB61-474D-93F8-95031FC78834}" destId="{7589213B-AC0D-45D9-8DF9-8293D2A600AE}" srcOrd="1" destOrd="0" presId="urn:microsoft.com/office/officeart/2018/2/layout/IconVerticalSolidList"/>
    <dgm:cxn modelId="{01CD3BC5-7167-42F0-AC8D-1BE602F8F9D5}" type="presParOf" srcId="{BE074178-AB61-474D-93F8-95031FC78834}" destId="{65E813E9-5F5B-4002-992F-1FD36DA47458}" srcOrd="2" destOrd="0" presId="urn:microsoft.com/office/officeart/2018/2/layout/IconVerticalSolidList"/>
    <dgm:cxn modelId="{9A07445D-A22D-42F3-821A-3334FE699931}" type="presParOf" srcId="{BE074178-AB61-474D-93F8-95031FC78834}" destId="{64AB3B2D-AFAC-4B16-A469-6BBA87BE3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78364-4381-40ED-9CD3-932D743CB449}">
      <dsp:nvSpPr>
        <dsp:cNvPr id="0" name=""/>
        <dsp:cNvSpPr/>
      </dsp:nvSpPr>
      <dsp:spPr>
        <a:xfrm>
          <a:off x="0" y="239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D15DF-693F-4B95-93BB-1AD8E62AEB87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28607-7994-4D91-ADD1-E45F5B9D9A21}">
      <dsp:nvSpPr>
        <dsp:cNvPr id="0" name=""/>
        <dsp:cNvSpPr/>
      </dsp:nvSpPr>
      <dsp:spPr>
        <a:xfrm>
          <a:off x="1399293" y="239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/>
            <a:t>Analytical accuracy</a:t>
          </a:r>
          <a:endParaRPr lang="en-US" sz="2200" kern="1200"/>
        </a:p>
      </dsp:txBody>
      <dsp:txXfrm>
        <a:off x="1399293" y="2390"/>
        <a:ext cx="5009444" cy="1211509"/>
      </dsp:txXfrm>
    </dsp:sp>
    <dsp:sp modelId="{9B0CF115-1E23-46DA-956A-27310562CD91}">
      <dsp:nvSpPr>
        <dsp:cNvPr id="0" name=""/>
        <dsp:cNvSpPr/>
      </dsp:nvSpPr>
      <dsp:spPr>
        <a:xfrm>
          <a:off x="0" y="1516777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D61B2-1AAF-47FD-8126-86502D5BB7E0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8512A-D059-479D-9E30-A6D00F3501DC}">
      <dsp:nvSpPr>
        <dsp:cNvPr id="0" name=""/>
        <dsp:cNvSpPr/>
      </dsp:nvSpPr>
      <dsp:spPr>
        <a:xfrm>
          <a:off x="1399293" y="1516777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/>
            <a:t>Business process efficiency.</a:t>
          </a:r>
          <a:endParaRPr lang="en-US" sz="2200" kern="1200"/>
        </a:p>
      </dsp:txBody>
      <dsp:txXfrm>
        <a:off x="1399293" y="1516777"/>
        <a:ext cx="5009444" cy="1211509"/>
      </dsp:txXfrm>
    </dsp:sp>
    <dsp:sp modelId="{9AAFA842-0FCF-46C9-89FB-D01F6C6898B5}">
      <dsp:nvSpPr>
        <dsp:cNvPr id="0" name=""/>
        <dsp:cNvSpPr/>
      </dsp:nvSpPr>
      <dsp:spPr>
        <a:xfrm>
          <a:off x="0" y="3031163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11F86-03B6-4297-8D5F-FD26056E7BFE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50C4E-44EE-489C-A54A-13FCAABDCD92}">
      <dsp:nvSpPr>
        <dsp:cNvPr id="0" name=""/>
        <dsp:cNvSpPr/>
      </dsp:nvSpPr>
      <dsp:spPr>
        <a:xfrm>
          <a:off x="1399293" y="3031163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/>
            <a:t>Customer interaction and experience</a:t>
          </a:r>
          <a:endParaRPr lang="en-US" sz="2200" kern="1200"/>
        </a:p>
      </dsp:txBody>
      <dsp:txXfrm>
        <a:off x="1399293" y="3031163"/>
        <a:ext cx="5009444" cy="1211509"/>
      </dsp:txXfrm>
    </dsp:sp>
    <dsp:sp modelId="{80826EED-3A35-4D05-9C1B-90E4101B7442}">
      <dsp:nvSpPr>
        <dsp:cNvPr id="0" name=""/>
        <dsp:cNvSpPr/>
      </dsp:nvSpPr>
      <dsp:spPr>
        <a:xfrm>
          <a:off x="0" y="454555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9EBE0-1BF5-4D31-A91A-37CA3AEC111B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98732-4DBB-4D05-AF45-A30CEE1666FB}">
      <dsp:nvSpPr>
        <dsp:cNvPr id="0" name=""/>
        <dsp:cNvSpPr/>
      </dsp:nvSpPr>
      <dsp:spPr>
        <a:xfrm>
          <a:off x="1399293" y="454555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/>
            <a:t>Employee productivity and service quality</a:t>
          </a:r>
          <a:endParaRPr lang="en-US" sz="2200" kern="1200"/>
        </a:p>
      </dsp:txBody>
      <dsp:txXfrm>
        <a:off x="1399293" y="4545550"/>
        <a:ext cx="5009444" cy="1211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34B3C-29BE-4A8E-ABD8-4D8586F8DCAE}">
      <dsp:nvSpPr>
        <dsp:cNvPr id="0" name=""/>
        <dsp:cNvSpPr/>
      </dsp:nvSpPr>
      <dsp:spPr>
        <a:xfrm>
          <a:off x="0" y="239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88B0A-5CF4-498D-ADF7-BA80D076486C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57213-B280-43D0-B39D-AC938B373694}">
      <dsp:nvSpPr>
        <dsp:cNvPr id="0" name=""/>
        <dsp:cNvSpPr/>
      </dsp:nvSpPr>
      <dsp:spPr>
        <a:xfrm>
          <a:off x="1399293" y="239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/>
            <a:t>Security challenges</a:t>
          </a:r>
          <a:endParaRPr lang="en-US" sz="2200" kern="1200"/>
        </a:p>
      </dsp:txBody>
      <dsp:txXfrm>
        <a:off x="1399293" y="2390"/>
        <a:ext cx="5009444" cy="1211509"/>
      </dsp:txXfrm>
    </dsp:sp>
    <dsp:sp modelId="{7E08AC8E-D49E-4774-BA06-B8D8B36CFCF7}">
      <dsp:nvSpPr>
        <dsp:cNvPr id="0" name=""/>
        <dsp:cNvSpPr/>
      </dsp:nvSpPr>
      <dsp:spPr>
        <a:xfrm>
          <a:off x="0" y="1516777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498D4-372F-4D68-B012-AFCED97B8D35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59037-E0E0-4ED7-825B-816183ABAE93}">
      <dsp:nvSpPr>
        <dsp:cNvPr id="0" name=""/>
        <dsp:cNvSpPr/>
      </dsp:nvSpPr>
      <dsp:spPr>
        <a:xfrm>
          <a:off x="1399293" y="1516777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/>
            <a:t>Long development cycle length</a:t>
          </a:r>
          <a:endParaRPr lang="en-US" sz="2200" kern="1200"/>
        </a:p>
      </dsp:txBody>
      <dsp:txXfrm>
        <a:off x="1399293" y="1516777"/>
        <a:ext cx="5009444" cy="1211509"/>
      </dsp:txXfrm>
    </dsp:sp>
    <dsp:sp modelId="{E22D4996-D939-4014-8BEF-2ADFB3AC0A17}">
      <dsp:nvSpPr>
        <dsp:cNvPr id="0" name=""/>
        <dsp:cNvSpPr/>
      </dsp:nvSpPr>
      <dsp:spPr>
        <a:xfrm>
          <a:off x="0" y="3031163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03916-1869-4022-B36C-2FF90518D035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D456E-6D0E-46F5-893D-ABBE8A58492F}">
      <dsp:nvSpPr>
        <dsp:cNvPr id="0" name=""/>
        <dsp:cNvSpPr/>
      </dsp:nvSpPr>
      <dsp:spPr>
        <a:xfrm>
          <a:off x="1399293" y="3031163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/>
            <a:t>Slow adoption</a:t>
          </a:r>
          <a:endParaRPr lang="en-US" sz="2200" kern="1200"/>
        </a:p>
      </dsp:txBody>
      <dsp:txXfrm>
        <a:off x="1399293" y="3031163"/>
        <a:ext cx="5009444" cy="1211509"/>
      </dsp:txXfrm>
    </dsp:sp>
    <dsp:sp modelId="{BC372706-BFD5-4FA8-885C-F91585982A55}">
      <dsp:nvSpPr>
        <dsp:cNvPr id="0" name=""/>
        <dsp:cNvSpPr/>
      </dsp:nvSpPr>
      <dsp:spPr>
        <a:xfrm>
          <a:off x="0" y="454555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9213B-AC0D-45D9-8DF9-8293D2A600AE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3B2D-AFAC-4B16-A469-6BBA87BE3DEA}">
      <dsp:nvSpPr>
        <dsp:cNvPr id="0" name=""/>
        <dsp:cNvSpPr/>
      </dsp:nvSpPr>
      <dsp:spPr>
        <a:xfrm>
          <a:off x="1399293" y="454555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/>
            <a:t>Negative environmental impact</a:t>
          </a:r>
          <a:endParaRPr lang="en-US" sz="2200" kern="1200"/>
        </a:p>
      </dsp:txBody>
      <dsp:txXfrm>
        <a:off x="1399293" y="4545550"/>
        <a:ext cx="5009444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12/9/2022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2643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fr-FR" sz="6200">
                <a:cs typeface="Calibri Light"/>
              </a:rPr>
              <a:t>COGNITIVE COMPUTING </a:t>
            </a:r>
            <a:endParaRPr lang="fr-FR" sz="62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0864" y="5516562"/>
            <a:ext cx="4500562" cy="796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fr-FR" dirty="0">
                <a:cs typeface="Calibri"/>
              </a:rPr>
              <a:t>By Herve </a:t>
            </a:r>
            <a:r>
              <a:rPr lang="fr-FR" dirty="0" err="1">
                <a:cs typeface="Calibri"/>
              </a:rPr>
              <a:t>Nzoukou</a:t>
            </a:r>
            <a:r>
              <a:rPr lang="fr-FR" dirty="0">
                <a:cs typeface="Calibri"/>
              </a:rPr>
              <a:t> </a:t>
            </a:r>
            <a:endParaRPr lang="fr-FR">
              <a:cs typeface="Calibri"/>
            </a:endParaRPr>
          </a:p>
          <a:p>
            <a:pPr>
              <a:lnSpc>
                <a:spcPct val="115000"/>
              </a:lnSpc>
            </a:pPr>
            <a:r>
              <a:rPr lang="fr-FR" dirty="0">
                <a:cs typeface="Calibri"/>
              </a:rPr>
              <a:t>CS 131 </a:t>
            </a:r>
            <a:endParaRPr lang="fr-FR">
              <a:cs typeface="Calibri"/>
            </a:endParaRP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A7014575-F0CE-4EAB-917E-3325411B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B3702B-264B-4A16-B3FF-E2B1366D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92A33E2F-6DB3-47D1-B577-F0D4289E8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24FF8-D392-412B-AB34-A7D89311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4" name="Picture 3">
            <a:extLst>
              <a:ext uri="{FF2B5EF4-FFF2-40B4-BE49-F238E27FC236}">
                <a16:creationId xmlns:a16="http://schemas.microsoft.com/office/drawing/2014/main" id="{E17AE628-D884-D31C-CC5C-05F7829F9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50" r="8143" b="-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3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4" name="Rectangle 22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24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28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29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8" name="Rectangle 31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32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30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36">
            <a:extLst>
              <a:ext uri="{FF2B5EF4-FFF2-40B4-BE49-F238E27FC236}">
                <a16:creationId xmlns:a16="http://schemas.microsoft.com/office/drawing/2014/main" id="{04D326E6-DCF1-49C2-A73B-F2163348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BFCBC7-BD28-1D59-83BF-38B3E51E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you!!!</a:t>
            </a:r>
          </a:p>
        </p:txBody>
      </p:sp>
      <p:pic>
        <p:nvPicPr>
          <p:cNvPr id="92" name="Graphic 5" descr="Poignée de main">
            <a:extLst>
              <a:ext uri="{FF2B5EF4-FFF2-40B4-BE49-F238E27FC236}">
                <a16:creationId xmlns:a16="http://schemas.microsoft.com/office/drawing/2014/main" id="{8FA9E128-6803-E487-4D52-8C114C864A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680" y="549275"/>
            <a:ext cx="2771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588FEB-1C13-C721-54B7-4D3099AE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fr-FR"/>
              <a:t>Definition</a:t>
            </a:r>
            <a:r>
              <a:rPr lang="fr-FR" dirty="0"/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631A6-9667-C3C7-9C70-4AC263E8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 sz="2000" dirty="0"/>
              <a:t>By Watson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4" descr="Scan of a human brain in a neurology clinic">
            <a:extLst>
              <a:ext uri="{FF2B5EF4-FFF2-40B4-BE49-F238E27FC236}">
                <a16:creationId xmlns:a16="http://schemas.microsoft.com/office/drawing/2014/main" id="{4FF2B36E-A56A-372A-F23C-91F8D3918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99" r="3" b="3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7664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7EBB10-9B74-F4DD-5CBF-7AEB9B3F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fr-FR" sz="4700" b="1"/>
              <a:t>How cognitive computing works</a:t>
            </a:r>
            <a:endParaRPr lang="fr-FR" sz="4700"/>
          </a:p>
          <a:p>
            <a:endParaRPr lang="fr-FR" sz="4700"/>
          </a:p>
        </p:txBody>
      </p:sp>
      <p:pic>
        <p:nvPicPr>
          <p:cNvPr id="55" name="Picture 4" descr="An abstract design with lines and financial symbols">
            <a:extLst>
              <a:ext uri="{FF2B5EF4-FFF2-40B4-BE49-F238E27FC236}">
                <a16:creationId xmlns:a16="http://schemas.microsoft.com/office/drawing/2014/main" id="{F9EB1921-8E70-80D5-A100-4EB3007D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53" r="20162" b="3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F03A6683-9EBB-ACDF-92F5-30F301F7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/>
              <a:t>1. </a:t>
            </a:r>
            <a:r>
              <a:rPr lang="fr-FR">
                <a:latin typeface="Calibri Light"/>
                <a:ea typeface="+mn-lt"/>
                <a:cs typeface="+mn-lt"/>
              </a:rPr>
              <a:t>combining data from </a:t>
            </a:r>
            <a:r>
              <a:rPr lang="fr-FR" err="1">
                <a:latin typeface="Calibri Light"/>
                <a:ea typeface="+mn-lt"/>
                <a:cs typeface="+mn-lt"/>
              </a:rPr>
              <a:t>various</a:t>
            </a:r>
            <a:r>
              <a:rPr lang="fr-FR">
                <a:latin typeface="Calibri Light"/>
                <a:ea typeface="+mn-lt"/>
                <a:cs typeface="+mn-lt"/>
              </a:rPr>
              <a:t> sources </a:t>
            </a:r>
            <a:r>
              <a:rPr lang="fr-FR" err="1">
                <a:latin typeface="Calibri Light"/>
                <a:ea typeface="+mn-lt"/>
                <a:cs typeface="+mn-lt"/>
              </a:rPr>
              <a:t>while</a:t>
            </a:r>
            <a:r>
              <a:rPr lang="fr-FR">
                <a:latin typeface="Calibri Light"/>
                <a:ea typeface="+mn-lt"/>
                <a:cs typeface="+mn-lt"/>
              </a:rPr>
              <a:t> </a:t>
            </a:r>
            <a:r>
              <a:rPr lang="fr-FR" err="1">
                <a:latin typeface="Calibri Light"/>
                <a:ea typeface="+mn-lt"/>
                <a:cs typeface="+mn-lt"/>
              </a:rPr>
              <a:t>weighing</a:t>
            </a:r>
            <a:r>
              <a:rPr lang="fr-FR">
                <a:latin typeface="Calibri Light"/>
                <a:ea typeface="+mn-lt"/>
                <a:cs typeface="+mn-lt"/>
              </a:rPr>
              <a:t> </a:t>
            </a:r>
            <a:r>
              <a:rPr lang="fr-FR" err="1">
                <a:latin typeface="Calibri Light"/>
                <a:ea typeface="+mn-lt"/>
                <a:cs typeface="+mn-lt"/>
              </a:rPr>
              <a:t>context</a:t>
            </a:r>
            <a:r>
              <a:rPr lang="fr-FR">
                <a:latin typeface="Calibri Light"/>
                <a:ea typeface="+mn-lt"/>
                <a:cs typeface="+mn-lt"/>
              </a:rPr>
              <a:t> and </a:t>
            </a:r>
            <a:r>
              <a:rPr lang="fr-FR" err="1">
                <a:latin typeface="Calibri Light"/>
                <a:ea typeface="+mn-lt"/>
                <a:cs typeface="+mn-lt"/>
              </a:rPr>
              <a:t>conflicting</a:t>
            </a:r>
            <a:r>
              <a:rPr lang="fr-FR">
                <a:latin typeface="Calibri Light"/>
                <a:ea typeface="+mn-lt"/>
                <a:cs typeface="+mn-lt"/>
              </a:rPr>
              <a:t> </a:t>
            </a:r>
            <a:r>
              <a:rPr lang="fr-FR" err="1">
                <a:latin typeface="Calibri Light"/>
                <a:ea typeface="+mn-lt"/>
                <a:cs typeface="+mn-lt"/>
              </a:rPr>
              <a:t>evidence</a:t>
            </a:r>
            <a:r>
              <a:rPr lang="fr-FR">
                <a:latin typeface="Calibri Light"/>
                <a:ea typeface="+mn-lt"/>
                <a:cs typeface="+mn-lt"/>
              </a:rPr>
              <a:t> to </a:t>
            </a:r>
            <a:r>
              <a:rPr lang="fr-FR" err="1">
                <a:latin typeface="Calibri Light"/>
                <a:ea typeface="+mn-lt"/>
                <a:cs typeface="+mn-lt"/>
              </a:rPr>
              <a:t>suggest</a:t>
            </a:r>
            <a:r>
              <a:rPr lang="fr-FR">
                <a:latin typeface="Calibri Light"/>
                <a:ea typeface="+mn-lt"/>
                <a:cs typeface="+mn-lt"/>
              </a:rPr>
              <a:t> the best possible </a:t>
            </a:r>
            <a:r>
              <a:rPr lang="fr-FR" err="1">
                <a:latin typeface="Calibri Light"/>
                <a:ea typeface="+mn-lt"/>
                <a:cs typeface="+mn-lt"/>
              </a:rPr>
              <a:t>answers</a:t>
            </a:r>
            <a:endParaRPr lang="fr-FR">
              <a:latin typeface="Calibri Light"/>
              <a:ea typeface="+mn-lt"/>
              <a:cs typeface="+mn-lt"/>
            </a:endParaRPr>
          </a:p>
          <a:p>
            <a:pPr marL="269875" indent="-269875"/>
            <a:r>
              <a:rPr lang="fr-FR">
                <a:latin typeface="Calibri Light"/>
              </a:rPr>
              <a:t>2. </a:t>
            </a:r>
            <a:r>
              <a:rPr lang="fr-FR">
                <a:ea typeface="+mn-lt"/>
                <a:cs typeface="+mn-lt"/>
              </a:rPr>
              <a:t>refining the </a:t>
            </a:r>
            <a:r>
              <a:rPr lang="fr-FR" err="1">
                <a:ea typeface="+mn-lt"/>
                <a:cs typeface="+mn-lt"/>
              </a:rPr>
              <a:t>way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they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identify</a:t>
            </a:r>
            <a:r>
              <a:rPr lang="fr-FR">
                <a:ea typeface="+mn-lt"/>
                <a:cs typeface="+mn-lt"/>
              </a:rPr>
              <a:t> patterns and the </a:t>
            </a:r>
            <a:r>
              <a:rPr lang="fr-FR" err="1">
                <a:ea typeface="+mn-lt"/>
                <a:cs typeface="+mn-lt"/>
              </a:rPr>
              <a:t>way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they</a:t>
            </a:r>
            <a:r>
              <a:rPr lang="fr-FR">
                <a:ea typeface="+mn-lt"/>
                <a:cs typeface="+mn-lt"/>
              </a:rPr>
              <a:t> process data.</a:t>
            </a:r>
            <a:endParaRPr lang="fr-FR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936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20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22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328A52-ED53-EBEA-E6DC-D138127E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fr-FR"/>
              <a:t>Different</a:t>
            </a:r>
            <a:r>
              <a:rPr lang="fr-FR" dirty="0"/>
              <a:t> </a:t>
            </a:r>
            <a:r>
              <a:rPr lang="fr-FR"/>
              <a:t>Attributes</a:t>
            </a:r>
          </a:p>
        </p:txBody>
      </p:sp>
      <p:grpSp>
        <p:nvGrpSpPr>
          <p:cNvPr id="53" name="Group 24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4" name="Picture 4" descr="One in a crowd">
            <a:extLst>
              <a:ext uri="{FF2B5EF4-FFF2-40B4-BE49-F238E27FC236}">
                <a16:creationId xmlns:a16="http://schemas.microsoft.com/office/drawing/2014/main" id="{B7F3F136-13EF-0749-7F7C-EBB0CA851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9" r="8864" b="3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B2EDC-900E-03BC-371F-7123295E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 b="1" dirty="0">
                <a:ea typeface="+mn-lt"/>
                <a:cs typeface="+mn-lt"/>
              </a:rPr>
              <a:t>Adaptive</a:t>
            </a:r>
          </a:p>
          <a:p>
            <a:pPr marL="269875" indent="-269875"/>
            <a:r>
              <a:rPr lang="fr-FR" b="1" dirty="0">
                <a:ea typeface="+mn-lt"/>
                <a:cs typeface="+mn-lt"/>
              </a:rPr>
              <a:t>Interactive</a:t>
            </a:r>
          </a:p>
          <a:p>
            <a:pPr marL="269875" indent="-269875"/>
            <a:r>
              <a:rPr lang="fr-FR" b="1" dirty="0" err="1">
                <a:ea typeface="+mn-lt"/>
                <a:cs typeface="+mn-lt"/>
              </a:rPr>
              <a:t>Iterative</a:t>
            </a:r>
            <a:r>
              <a:rPr lang="fr-FR" b="1" dirty="0">
                <a:ea typeface="+mn-lt"/>
                <a:cs typeface="+mn-lt"/>
              </a:rPr>
              <a:t> and </a:t>
            </a:r>
            <a:r>
              <a:rPr lang="fr-FR" b="1" dirty="0" err="1">
                <a:ea typeface="+mn-lt"/>
                <a:cs typeface="+mn-lt"/>
              </a:rPr>
              <a:t>stateful</a:t>
            </a:r>
          </a:p>
          <a:p>
            <a:pPr marL="269875" indent="-269875"/>
            <a:r>
              <a:rPr lang="fr-FR" b="1" dirty="0" err="1">
                <a:ea typeface="+mn-lt"/>
                <a:cs typeface="+mn-lt"/>
              </a:rPr>
              <a:t>Contextual</a:t>
            </a:r>
            <a:endParaRPr lang="fr-FR" b="1" dirty="0" err="1"/>
          </a:p>
        </p:txBody>
      </p:sp>
    </p:spTree>
    <p:extLst>
      <p:ext uri="{BB962C8B-B14F-4D97-AF65-F5344CB8AC3E}">
        <p14:creationId xmlns:p14="http://schemas.microsoft.com/office/powerpoint/2010/main" val="282808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576132-CFAC-26DC-DCC3-D0FBF941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fr-FR" sz="6800" b="1"/>
              <a:t>Examples and applications of cognitive computing</a:t>
            </a:r>
            <a:endParaRPr lang="fr-FR" sz="6800"/>
          </a:p>
          <a:p>
            <a:pPr algn="ctr"/>
            <a:endParaRPr lang="fr-FR" sz="6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0F3883-0FD4-C2EB-6721-5D2584D2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69875" indent="-269875"/>
            <a:r>
              <a:rPr lang="fr-FR" b="1" dirty="0">
                <a:ea typeface="+mn-lt"/>
                <a:cs typeface="+mn-lt"/>
              </a:rPr>
              <a:t>Healthcare</a:t>
            </a:r>
            <a:endParaRPr lang="fr-FR" dirty="0">
              <a:ea typeface="+mn-lt"/>
              <a:cs typeface="+mn-lt"/>
            </a:endParaRPr>
          </a:p>
          <a:p>
            <a:pPr marL="269875" indent="-269875"/>
            <a:r>
              <a:rPr lang="fr-FR" b="1" dirty="0" err="1">
                <a:ea typeface="+mn-lt"/>
                <a:cs typeface="+mn-lt"/>
              </a:rPr>
              <a:t>Retail</a:t>
            </a:r>
            <a:endParaRPr lang="fr-FR" b="1" dirty="0">
              <a:ea typeface="+mn-lt"/>
              <a:cs typeface="+mn-lt"/>
            </a:endParaRPr>
          </a:p>
          <a:p>
            <a:pPr marL="269875" indent="-269875"/>
            <a:r>
              <a:rPr lang="fr-FR" b="1" dirty="0">
                <a:ea typeface="+mn-lt"/>
                <a:cs typeface="+mn-lt"/>
              </a:rPr>
              <a:t>Banking and finance</a:t>
            </a:r>
          </a:p>
          <a:p>
            <a:pPr marL="269875" indent="-269875"/>
            <a:r>
              <a:rPr lang="fr-FR" b="1" dirty="0" err="1">
                <a:ea typeface="+mn-lt"/>
                <a:cs typeface="+mn-lt"/>
              </a:rPr>
              <a:t>Logistics</a:t>
            </a:r>
            <a:endParaRPr lang="fr-FR" b="1" dirty="0" err="1"/>
          </a:p>
        </p:txBody>
      </p:sp>
    </p:spTree>
    <p:extLst>
      <p:ext uri="{BB962C8B-B14F-4D97-AF65-F5344CB8AC3E}">
        <p14:creationId xmlns:p14="http://schemas.microsoft.com/office/powerpoint/2010/main" val="21722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32F7A-12DD-F1BA-3BBA-ECFA1485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fr-FR" sz="6200" b="1"/>
              <a:t>Advantages of cognitive computing</a:t>
            </a:r>
            <a:endParaRPr lang="fr-FR" sz="6200"/>
          </a:p>
          <a:p>
            <a:br>
              <a:rPr lang="en-US" sz="6200"/>
            </a:br>
            <a:endParaRPr lang="en-US" sz="6200"/>
          </a:p>
        </p:txBody>
      </p:sp>
      <p:graphicFrame>
        <p:nvGraphicFramePr>
          <p:cNvPr id="40" name="Espace réservé du contenu 2">
            <a:extLst>
              <a:ext uri="{FF2B5EF4-FFF2-40B4-BE49-F238E27FC236}">
                <a16:creationId xmlns:a16="http://schemas.microsoft.com/office/drawing/2014/main" id="{57DCD4D8-F0F6-4BFF-B868-E60997ED8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026190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8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10B11C-52A4-4B1C-9C33-732F3E04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fr-FR" sz="4800" b="1"/>
              <a:t>Disadvantages of cognitive systems</a:t>
            </a:r>
            <a:endParaRPr lang="fr-FR" sz="4800"/>
          </a:p>
          <a:p>
            <a:br>
              <a:rPr lang="en-US" sz="4800"/>
            </a:br>
            <a:endParaRPr lang="en-US" sz="48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82D30FA-2087-5A38-35D3-3F61CAB95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27299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35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99461F-6E38-2155-1CE2-53ADDE47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fr-FR" sz="2900" b="1"/>
              <a:t>How cognitive computing differs from AI</a:t>
            </a:r>
            <a:endParaRPr lang="fr-FR" sz="2900"/>
          </a:p>
          <a:p>
            <a:br>
              <a:rPr lang="en-US" sz="2900"/>
            </a:br>
            <a:endParaRPr lang="en-US" sz="2900"/>
          </a:p>
        </p:txBody>
      </p:sp>
      <p:pic>
        <p:nvPicPr>
          <p:cNvPr id="5" name="Picture 4" descr="Abstract picture of the brain made up of patterns">
            <a:extLst>
              <a:ext uri="{FF2B5EF4-FFF2-40B4-BE49-F238E27FC236}">
                <a16:creationId xmlns:a16="http://schemas.microsoft.com/office/drawing/2014/main" id="{CA0A8435-DBF4-B70F-8939-303347430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4" r="11743" b="-6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9864B-9333-1789-893B-64783D19C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 dirty="0" err="1"/>
              <a:t>Artificial</a:t>
            </a:r>
            <a:r>
              <a:rPr lang="fr-FR" dirty="0"/>
              <a:t> intelligence</a:t>
            </a:r>
          </a:p>
          <a:p>
            <a:pPr marL="269875" indent="-269875"/>
            <a:br>
              <a:rPr lang="en-US" dirty="0"/>
            </a:br>
            <a:endParaRPr lang="en-US" dirty="0"/>
          </a:p>
          <a:p>
            <a:pPr marL="269875" indent="-269875"/>
            <a:r>
              <a:rPr lang="en-US" dirty="0"/>
              <a:t>Cognitive computing</a:t>
            </a:r>
          </a:p>
          <a:p>
            <a:pPr marL="269875" indent="-269875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6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5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6" name="Picture 4" descr="Close-up of a calculator keypad">
            <a:extLst>
              <a:ext uri="{FF2B5EF4-FFF2-40B4-BE49-F238E27FC236}">
                <a16:creationId xmlns:a16="http://schemas.microsoft.com/office/drawing/2014/main" id="{B80D7197-CA38-B03F-D975-FABE4764E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8" b="15105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sp>
        <p:nvSpPr>
          <p:cNvPr id="47" name="Freeform: Shape 22">
            <a:extLst>
              <a:ext uri="{FF2B5EF4-FFF2-40B4-BE49-F238E27FC236}">
                <a16:creationId xmlns:a16="http://schemas.microsoft.com/office/drawing/2014/main" id="{EB95B01E-5851-431E-863B-0FAC6566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00"/>
            <a:ext cx="7266875" cy="6854400"/>
          </a:xfrm>
          <a:custGeom>
            <a:avLst/>
            <a:gdLst>
              <a:gd name="connsiteX0" fmla="*/ 3839675 w 7266875"/>
              <a:gd name="connsiteY0" fmla="*/ 0 h 6854400"/>
              <a:gd name="connsiteX1" fmla="*/ 7266875 w 7266875"/>
              <a:gd name="connsiteY1" fmla="*/ 3427200 h 6854400"/>
              <a:gd name="connsiteX2" fmla="*/ 3839675 w 7266875"/>
              <a:gd name="connsiteY2" fmla="*/ 6854400 h 6854400"/>
              <a:gd name="connsiteX3" fmla="*/ 3489264 w 7266875"/>
              <a:gd name="connsiteY3" fmla="*/ 6836706 h 6854400"/>
              <a:gd name="connsiteX4" fmla="*/ 3327588 w 7266875"/>
              <a:gd name="connsiteY4" fmla="*/ 6816161 h 6854400"/>
              <a:gd name="connsiteX5" fmla="*/ 3174464 w 7266875"/>
              <a:gd name="connsiteY5" fmla="*/ 6839531 h 6854400"/>
              <a:gd name="connsiteX6" fmla="*/ 2880000 w 7266875"/>
              <a:gd name="connsiteY6" fmla="*/ 6854400 h 6854400"/>
              <a:gd name="connsiteX7" fmla="*/ 0 w 7266875"/>
              <a:gd name="connsiteY7" fmla="*/ 3974400 h 6854400"/>
              <a:gd name="connsiteX8" fmla="*/ 226325 w 7266875"/>
              <a:gd name="connsiteY8" fmla="*/ 2853374 h 6854400"/>
              <a:gd name="connsiteX9" fmla="*/ 258015 w 7266875"/>
              <a:gd name="connsiteY9" fmla="*/ 2787590 h 6854400"/>
              <a:gd name="connsiteX10" fmla="*/ 224445 w 7266875"/>
              <a:gd name="connsiteY10" fmla="*/ 2657030 h 6854400"/>
              <a:gd name="connsiteX11" fmla="*/ 180561 w 7266875"/>
              <a:gd name="connsiteY11" fmla="*/ 2221714 h 6854400"/>
              <a:gd name="connsiteX12" fmla="*/ 2340561 w 7266875"/>
              <a:gd name="connsiteY12" fmla="*/ 61714 h 6854400"/>
              <a:gd name="connsiteX13" fmla="*/ 2828370 w 7266875"/>
              <a:gd name="connsiteY13" fmla="*/ 117025 h 6854400"/>
              <a:gd name="connsiteX14" fmla="*/ 2891183 w 7266875"/>
              <a:gd name="connsiteY14" fmla="*/ 134017 h 6854400"/>
              <a:gd name="connsiteX15" fmla="*/ 2983165 w 7266875"/>
              <a:gd name="connsiteY15" fmla="*/ 107897 h 6854400"/>
              <a:gd name="connsiteX16" fmla="*/ 3839675 w 7266875"/>
              <a:gd name="connsiteY16" fmla="*/ 0 h 68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66875" h="6854400">
                <a:moveTo>
                  <a:pt x="3839675" y="0"/>
                </a:moveTo>
                <a:cubicBezTo>
                  <a:pt x="5732465" y="0"/>
                  <a:pt x="7266875" y="1534410"/>
                  <a:pt x="7266875" y="3427200"/>
                </a:cubicBezTo>
                <a:cubicBezTo>
                  <a:pt x="7266875" y="5319990"/>
                  <a:pt x="5732465" y="6854400"/>
                  <a:pt x="3839675" y="6854400"/>
                </a:cubicBezTo>
                <a:cubicBezTo>
                  <a:pt x="3721376" y="6854400"/>
                  <a:pt x="3604476" y="6848406"/>
                  <a:pt x="3489264" y="6836706"/>
                </a:cubicBezTo>
                <a:lnTo>
                  <a:pt x="3327588" y="6816161"/>
                </a:lnTo>
                <a:lnTo>
                  <a:pt x="3174464" y="6839531"/>
                </a:lnTo>
                <a:cubicBezTo>
                  <a:pt x="3077646" y="6849363"/>
                  <a:pt x="2979412" y="6854400"/>
                  <a:pt x="2880000" y="6854400"/>
                </a:cubicBezTo>
                <a:cubicBezTo>
                  <a:pt x="1289420" y="6854400"/>
                  <a:pt x="0" y="5564980"/>
                  <a:pt x="0" y="3974400"/>
                </a:cubicBezTo>
                <a:cubicBezTo>
                  <a:pt x="0" y="3576755"/>
                  <a:pt x="80589" y="3197933"/>
                  <a:pt x="226325" y="2853374"/>
                </a:cubicBezTo>
                <a:lnTo>
                  <a:pt x="258015" y="2787590"/>
                </a:lnTo>
                <a:lnTo>
                  <a:pt x="224445" y="2657030"/>
                </a:lnTo>
                <a:cubicBezTo>
                  <a:pt x="195672" y="2516419"/>
                  <a:pt x="180561" y="2370831"/>
                  <a:pt x="180561" y="2221714"/>
                </a:cubicBezTo>
                <a:cubicBezTo>
                  <a:pt x="180561" y="1028779"/>
                  <a:pt x="1147626" y="61714"/>
                  <a:pt x="2340561" y="61714"/>
                </a:cubicBezTo>
                <a:cubicBezTo>
                  <a:pt x="2508318" y="61714"/>
                  <a:pt x="2671608" y="80838"/>
                  <a:pt x="2828370" y="117025"/>
                </a:cubicBezTo>
                <a:lnTo>
                  <a:pt x="2891183" y="134017"/>
                </a:lnTo>
                <a:lnTo>
                  <a:pt x="2983165" y="107897"/>
                </a:lnTo>
                <a:cubicBezTo>
                  <a:pt x="3256928" y="37461"/>
                  <a:pt x="3543927" y="0"/>
                  <a:pt x="3839675" y="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24">
            <a:extLst>
              <a:ext uri="{FF2B5EF4-FFF2-40B4-BE49-F238E27FC236}">
                <a16:creationId xmlns:a16="http://schemas.microsoft.com/office/drawing/2014/main" id="{5F17E415-B31D-479C-85EC-3974EB6DE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4400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0DD1D5F-3B52-4010-9875-7B2C8148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9A5E776-A0B7-4721-A7C0-6297BF15A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27A0E1-E162-49A8-AD35-2102FE5D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DD99C1-A0FA-BC50-BF83-355234DC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45125"/>
            <a:ext cx="5473700" cy="3352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Applied to discrete Mathematics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D7B84-187F-4667-1C43-59E7C273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281" y="4054274"/>
            <a:ext cx="3563938" cy="12829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cap="all" spc="300">
                <a:solidFill>
                  <a:srgbClr val="FFFFFF"/>
                </a:solidFill>
              </a:rPr>
              <a:t>Markov and his process</a:t>
            </a:r>
          </a:p>
        </p:txBody>
      </p:sp>
    </p:spTree>
    <p:extLst>
      <p:ext uri="{BB962C8B-B14F-4D97-AF65-F5344CB8AC3E}">
        <p14:creationId xmlns:p14="http://schemas.microsoft.com/office/powerpoint/2010/main" val="209113501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0F3F2"/>
      </a:lt2>
      <a:accent1>
        <a:srgbClr val="C34D6F"/>
      </a:accent1>
      <a:accent2>
        <a:srgbClr val="B13B8F"/>
      </a:accent2>
      <a:accent3>
        <a:srgbClr val="B44DC3"/>
      </a:accent3>
      <a:accent4>
        <a:srgbClr val="713BB1"/>
      </a:accent4>
      <a:accent5>
        <a:srgbClr val="524DC3"/>
      </a:accent5>
      <a:accent6>
        <a:srgbClr val="3B67B1"/>
      </a:accent6>
      <a:hlink>
        <a:srgbClr val="725BC8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GlowVTI</vt:lpstr>
      <vt:lpstr>COGNITIVE COMPUTING </vt:lpstr>
      <vt:lpstr>Definition </vt:lpstr>
      <vt:lpstr>How cognitive computing works </vt:lpstr>
      <vt:lpstr>Different Attributes</vt:lpstr>
      <vt:lpstr>Examples and applications of cognitive computing </vt:lpstr>
      <vt:lpstr>Advantages of cognitive computing  </vt:lpstr>
      <vt:lpstr>Disadvantages of cognitive systems  </vt:lpstr>
      <vt:lpstr>How cognitive computing differs from AI  </vt:lpstr>
      <vt:lpstr>Applied to discrete Mathematics 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113</cp:revision>
  <dcterms:created xsi:type="dcterms:W3CDTF">2022-12-09T16:13:12Z</dcterms:created>
  <dcterms:modified xsi:type="dcterms:W3CDTF">2022-12-09T18:33:10Z</dcterms:modified>
</cp:coreProperties>
</file>