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CAPSTON PROJECT</a:t>
            </a:r>
            <a:br>
              <a:rPr lang="en-US" b="1" dirty="0">
                <a:solidFill>
                  <a:schemeClr val="accent2">
                    <a:lumMod val="75000"/>
                  </a:schemeClr>
                </a:solidFill>
                <a:latin typeface="Times New Roman" panose="02020603050405020304" pitchFamily="18" charset="0"/>
                <a:cs typeface="Times New Roman" panose="02020603050405020304" pitchFamily="18" charset="0"/>
              </a:rPr>
            </a:br>
            <a:br>
              <a:rPr lang="en-US" b="1" dirty="0">
                <a:solidFill>
                  <a:schemeClr val="accent2">
                    <a:lumMod val="75000"/>
                  </a:schemeClr>
                </a:solidFill>
                <a:latin typeface="Times New Roman" panose="02020603050405020304" pitchFamily="18" charset="0"/>
                <a:cs typeface="Times New Roman" panose="02020603050405020304" pitchFamily="18" charset="0"/>
              </a:rPr>
            </a:br>
            <a:r>
              <a:rPr lang="en-US" b="1" dirty="0">
                <a:solidFill>
                  <a:schemeClr val="accent2">
                    <a:lumMod val="75000"/>
                  </a:schemeClr>
                </a:solidFill>
                <a:latin typeface="Times New Roman" panose="02020603050405020304" pitchFamily="18" charset="0"/>
                <a:cs typeface="Times New Roman" panose="02020603050405020304" pitchFamily="18" charset="0"/>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lumMod val="60000"/>
                    <a:lumOff val="40000"/>
                  </a:schemeClr>
                </a:solidFill>
                <a:latin typeface="Bahnschrift SemiBold SemiConden" panose="020B0502040204020203" pitchFamily="34" charset="0"/>
              </a:rPr>
              <a:t>PRESENTED BY </a:t>
            </a:r>
          </a:p>
          <a:p>
            <a:r>
              <a:rPr lang="en-US" dirty="0"/>
              <a:t>                                                                A.V.HERVIND  </a:t>
            </a:r>
          </a:p>
          <a:p>
            <a:r>
              <a:rPr lang="en-US"/>
              <a:t>                                                            510421114302</a:t>
            </a:r>
            <a:endParaRPr lang="en-US" dirty="0"/>
          </a:p>
          <a:p>
            <a:r>
              <a:rPr lang="en-US" dirty="0"/>
              <a:t>                                                                                                   ARUNAI ENGINEERING COLLEGE</a:t>
            </a:r>
          </a:p>
          <a:p>
            <a:pPr algn="r"/>
            <a:r>
              <a:rPr lang="en-US" dirty="0"/>
              <a:t>                                                                      </a:t>
            </a:r>
            <a:r>
              <a:rPr lang="en-US" sz="2000" dirty="0"/>
              <a:t>3</a:t>
            </a:r>
            <a:r>
              <a:rPr lang="en-US" sz="2000" baseline="30000" dirty="0"/>
              <a:t>RD</a:t>
            </a:r>
            <a:r>
              <a:rPr lang="en-US" sz="2000" dirty="0"/>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2"/>
          <a:stretch/>
        </p:blipFill>
        <p:spPr>
          <a:xfrm>
            <a:off x="838200" y="1862205"/>
            <a:ext cx="10515600" cy="4278177"/>
          </a:xfrm>
          <a:prstGeom prst="rect">
            <a:avLst/>
          </a:prstGeom>
        </p:spPr>
      </p:pic>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3"/>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4"/>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5"/>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6"/>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7"/>
          <a:srcRect l="24175" r="3" b="3"/>
          <a:stretch/>
        </p:blipFill>
        <p:spPr>
          <a:xfrm>
            <a:off x="4195500" y="4257335"/>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2">
                    <a:lumMod val="75000"/>
                  </a:schemeClr>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pPr>
              <a:buFont typeface="Wingdings" panose="05000000000000000000" pitchFamily="2" charset="2"/>
              <a:buChar char="q"/>
            </a:pPr>
            <a:r>
              <a:rPr lang="en-US" dirty="0"/>
              <a:t>Problem statement </a:t>
            </a:r>
          </a:p>
          <a:p>
            <a:pPr>
              <a:buFont typeface="Wingdings" panose="05000000000000000000" pitchFamily="2" charset="2"/>
              <a:buChar char="q"/>
            </a:pPr>
            <a:r>
              <a:rPr lang="en-US" dirty="0"/>
              <a:t>Proposed System/Solution </a:t>
            </a:r>
          </a:p>
          <a:p>
            <a:pPr>
              <a:buFont typeface="Wingdings" panose="05000000000000000000" pitchFamily="2" charset="2"/>
              <a:buChar char="q"/>
            </a:pPr>
            <a:r>
              <a:rPr lang="en-US" dirty="0"/>
              <a:t>System Development Approach</a:t>
            </a:r>
          </a:p>
          <a:p>
            <a:pPr>
              <a:buFont typeface="Wingdings" panose="05000000000000000000" pitchFamily="2" charset="2"/>
              <a:buChar char="q"/>
            </a:pPr>
            <a:r>
              <a:rPr lang="en-US" dirty="0"/>
              <a:t>Algorithm &amp; Deployment</a:t>
            </a:r>
          </a:p>
          <a:p>
            <a:pPr>
              <a:buFont typeface="Wingdings" panose="05000000000000000000" pitchFamily="2" charset="2"/>
              <a:buChar char="q"/>
            </a:pPr>
            <a:r>
              <a:rPr lang="en-US" dirty="0"/>
              <a:t>Result</a:t>
            </a:r>
          </a:p>
          <a:p>
            <a:pPr>
              <a:buFont typeface="Wingdings" panose="05000000000000000000" pitchFamily="2" charset="2"/>
              <a:buChar char="q"/>
            </a:pPr>
            <a:r>
              <a:rPr lang="en-US" dirty="0"/>
              <a:t>Conclusion</a:t>
            </a:r>
          </a:p>
          <a:p>
            <a:pPr>
              <a:buFont typeface="Wingdings" panose="05000000000000000000" pitchFamily="2" charset="2"/>
              <a:buChar char="q"/>
            </a:pPr>
            <a:r>
              <a:rPr lang="en-US" dirty="0"/>
              <a:t>Future Scope</a:t>
            </a:r>
          </a:p>
          <a:p>
            <a:pPr>
              <a:buFont typeface="Wingdings" panose="05000000000000000000" pitchFamily="2" charset="2"/>
              <a:buChar char="q"/>
            </a:pPr>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313</TotalTime>
  <Words>1336</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Bahnschrift SemiBold SemiConden</vt:lpstr>
      <vt:lpstr>Söhne</vt:lpstr>
      <vt:lpstr>Times New Roman</vt:lpstr>
      <vt:lpstr>Wingdings</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SARANRAJ K</cp:lastModifiedBy>
  <cp:revision>5</cp:revision>
  <dcterms:created xsi:type="dcterms:W3CDTF">2024-03-31T06:22:37Z</dcterms:created>
  <dcterms:modified xsi:type="dcterms:W3CDTF">2024-04-03T09:43:07Z</dcterms:modified>
</cp:coreProperties>
</file>