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614A-AFAC-4D2D-99BC-6B7C1ACE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A345-7ED5-43DB-A87D-1895F4C68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EE97-41A4-4669-8F77-510E2B54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E895-7F89-4D14-B948-0C5BBDFB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566F-7D87-4AA5-A202-5A83F227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65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E80-8658-4946-980B-577C7BFB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2C73-5C78-4678-850E-756E9EA9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016-F54A-4780-BC01-1C429B38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CE98-48C4-46FA-9DEE-82F0D292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6068-940A-44F2-8412-C32D3321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8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C93E7-AAEE-4262-B0C0-549D09854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7C13-3CF1-47B5-A127-5881B71B9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7558-AC39-4A4D-817F-703AA43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B9D7-2492-4F82-B92B-1789940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AB7E-4AF7-4C4A-A195-B777ABA9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1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62A5-6155-48A7-8D41-DD1EF48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0464-1289-4A1B-88CB-C22AEEBA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38A9-2AAE-42AA-829B-3DEBFEC9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1B65-CBD7-42BA-B7AF-CDABA0A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1FAC-6326-4928-83C8-4BC62EC9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1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5204-B467-4120-BD5B-0BEE8B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3C51-57E3-490B-B95F-E7E3AEF5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CE6B-B8C6-4266-B415-825D85B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206F-4E88-4FC3-A108-A1C5E09A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A1DE-A651-4223-87C7-CF87CAD2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5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1742-8660-4CBC-8238-708C945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3414-DDAC-4F23-90E6-416E2A070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2397-A810-493E-80B6-602F266E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45DF-0740-4B43-851F-29506C4F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D906-FB56-4312-A1D5-0AA9FEEC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C187-3A80-45A6-B174-F9E894E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65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6E2-B968-4587-B9E9-27EE272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404B-C8E8-436F-9762-82FEF6A0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8B5-8589-4829-813B-A8BAFA42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99D2F-AC92-4B33-8929-1E02EC535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6DE17-18E5-472B-A64D-BB52FFF5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8926-1D67-49B1-BBD4-31AC432D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04220-93B5-4CE5-A907-5401D4C5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ED66-9CC8-43FA-A6F1-D0B1D53E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6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37E2-BAF8-49CB-8F8C-05EFC61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32C51-7358-407D-A7B0-6F7193C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92787-88C4-41F8-998A-484754D8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9736E-799B-48BF-90C1-7B72D97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44F7-E471-4966-9150-EDFEFE20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4C3DC-03DF-409F-A152-3B5F6784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91A5-7799-4207-8DD9-69C6E5E7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7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C311-5AA5-47DE-8959-7A01EC79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62CD-4505-4E34-9F5B-D45DD6B5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14A5A-AF49-4975-9CA6-8024EB1A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F46D-7598-4288-ACD1-4C66A40F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E822-F1D3-420F-AADF-D4EF37BD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7C204-0499-44B3-B2BD-C238987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2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C006-46FE-4D0B-BE84-9C35113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5AAF-51D8-414F-8668-DFD4AE74B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3C765-7228-45DF-9904-3DA8B56B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974E-4D56-4A0B-9003-18F97271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324A-2FEC-4B51-8E0B-A4E27C4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0CD7-73BB-4F0E-8740-9F59239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2A017-D714-4FFB-AA92-1AA7925B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E533F-1877-4CD8-A9C7-AAB096B0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C778-2865-47D5-AE37-F0D418C0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CD13-2D03-41EE-9AAC-6FA01728BCE3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C890-94A3-470B-B7B7-1EC5EC59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A9B2-7745-470A-8FE2-4DC572CD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86FB-9AF1-4DE4-AC97-55FDFF32D4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Sepeda</a:t>
            </a:r>
            <a:endParaRPr lang="id-ID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D2316F-11FE-4AAD-9DA5-8AFBE9BE619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685800"/>
            <a:ext cx="4795544" cy="5447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</a:rPr>
              <a:t>Attribute (State):</a:t>
            </a:r>
          </a:p>
          <a:p>
            <a:pPr algn="l">
              <a:defRPr/>
            </a:pPr>
            <a:r>
              <a:rPr lang="id-ID" sz="2400" b="1" dirty="0"/>
              <a:t>  Ban, St</a:t>
            </a:r>
            <a:r>
              <a:rPr lang="en-US" sz="2400" b="1" dirty="0"/>
              <a:t>ang</a:t>
            </a:r>
            <a:r>
              <a:rPr lang="id-ID" sz="2400" b="1" dirty="0"/>
              <a:t>, Pedal</a:t>
            </a:r>
            <a:r>
              <a:rPr lang="en-US" sz="2400" b="1" dirty="0"/>
              <a:t> </a:t>
            </a:r>
            <a:r>
              <a:rPr lang="id-ID" sz="2400" b="1" dirty="0"/>
              <a:t>,</a:t>
            </a:r>
            <a:r>
              <a:rPr lang="en-US" sz="2400" b="1" dirty="0"/>
              <a:t> </a:t>
            </a:r>
            <a:r>
              <a:rPr lang="en-US" sz="2400" b="1" dirty="0" err="1"/>
              <a:t>sadel</a:t>
            </a:r>
            <a:r>
              <a:rPr lang="en-US" sz="2400" b="1" dirty="0"/>
              <a:t>, </a:t>
            </a:r>
            <a:r>
              <a:rPr lang="en-US" sz="2400" b="1" dirty="0" err="1"/>
              <a:t>rantai</a:t>
            </a:r>
            <a:br>
              <a:rPr lang="id-ID" sz="2400" b="1" dirty="0"/>
            </a:br>
            <a:r>
              <a:rPr lang="id-ID" sz="2400" b="1" dirty="0"/>
              <a:t>  Warna, Tahun Produksi</a:t>
            </a:r>
            <a:endParaRPr lang="id-ID" sz="2800" b="1" dirty="0"/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</a:rPr>
              <a:t>Behavior:</a:t>
            </a:r>
          </a:p>
          <a:p>
            <a:pPr algn="l">
              <a:defRPr/>
            </a:pPr>
            <a:r>
              <a:rPr lang="en-US" sz="2400" b="1" dirty="0"/>
              <a:t>  </a:t>
            </a:r>
            <a:r>
              <a:rPr lang="id-ID" sz="2400" b="1" dirty="0"/>
              <a:t>Cara </a:t>
            </a:r>
            <a:r>
              <a:rPr lang="en-US" sz="2400" b="1" dirty="0" err="1"/>
              <a:t>Mengayuh</a:t>
            </a:r>
            <a:r>
              <a:rPr lang="en-US" sz="2400" b="1" dirty="0"/>
              <a:t> </a:t>
            </a:r>
            <a:r>
              <a:rPr lang="en-US" sz="2400" b="1" dirty="0" err="1"/>
              <a:t>Sepeda</a:t>
            </a:r>
            <a:endParaRPr lang="id-ID" sz="2400" b="1" dirty="0"/>
          </a:p>
          <a:p>
            <a:pPr algn="l">
              <a:defRPr/>
            </a:pPr>
            <a:r>
              <a:rPr lang="id-ID" sz="2400" b="1" dirty="0"/>
              <a:t>  Cara </a:t>
            </a:r>
            <a:r>
              <a:rPr lang="en-US" sz="2400" b="1" dirty="0" err="1"/>
              <a:t>Mengerem</a:t>
            </a:r>
            <a:r>
              <a:rPr lang="en-US" sz="2400" b="1" dirty="0"/>
              <a:t> </a:t>
            </a:r>
            <a:r>
              <a:rPr lang="en-US" sz="2400" b="1" dirty="0" err="1"/>
              <a:t>Sepeda</a:t>
            </a:r>
            <a:endParaRPr lang="id-ID" sz="2400" b="1" dirty="0"/>
          </a:p>
          <a:p>
            <a:pPr algn="l">
              <a:defRPr/>
            </a:pPr>
            <a:endParaRPr lang="id-ID" sz="2800" b="1" dirty="0"/>
          </a:p>
          <a:p>
            <a:pPr algn="l">
              <a:defRPr/>
            </a:pPr>
            <a:endParaRPr lang="id-ID" sz="2800" b="1" dirty="0"/>
          </a:p>
          <a:p>
            <a:pPr algn="l">
              <a:defRPr/>
            </a:pPr>
            <a:endParaRPr lang="id-ID" sz="2800" b="1" dirty="0"/>
          </a:p>
          <a:p>
            <a:pPr algn="l">
              <a:defRPr/>
            </a:pPr>
            <a:endParaRPr lang="id-ID" sz="2800" b="1" dirty="0"/>
          </a:p>
          <a:p>
            <a:pPr algn="l">
              <a:defRPr/>
            </a:pPr>
            <a:endParaRPr lang="id-ID" sz="2800" b="1" dirty="0"/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</a:rPr>
              <a:t>Attribute </a:t>
            </a:r>
            <a:r>
              <a:rPr lang="id-ID" sz="28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id-ID" sz="2800" b="1" dirty="0">
                <a:solidFill>
                  <a:srgbClr val="C00000"/>
                </a:solidFill>
              </a:rPr>
              <a:t> Variable(Member)</a:t>
            </a:r>
          </a:p>
          <a:p>
            <a:pPr algn="l">
              <a:defRPr/>
            </a:pPr>
            <a:r>
              <a:rPr lang="id-ID" sz="2800" b="1" dirty="0">
                <a:solidFill>
                  <a:srgbClr val="C00000"/>
                </a:solidFill>
              </a:rPr>
              <a:t>Behavior </a:t>
            </a:r>
            <a:r>
              <a:rPr lang="id-ID" sz="2800" b="1" dirty="0">
                <a:solidFill>
                  <a:srgbClr val="C00000"/>
                </a:solidFill>
                <a:sym typeface="Wingdings" pitchFamily="2" charset="2"/>
              </a:rPr>
              <a:t> Method(Fungsi)</a:t>
            </a:r>
            <a:endParaRPr lang="id-ID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91091-6A51-40DD-8732-2A6A997C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2" y="1690688"/>
            <a:ext cx="5399473" cy="404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Sepeda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Sepeda</dc:title>
  <dc:creator>acer</dc:creator>
  <cp:lastModifiedBy>acer</cp:lastModifiedBy>
  <cp:revision>1</cp:revision>
  <dcterms:created xsi:type="dcterms:W3CDTF">2021-03-13T06:52:37Z</dcterms:created>
  <dcterms:modified xsi:type="dcterms:W3CDTF">2021-03-13T06:56:41Z</dcterms:modified>
</cp:coreProperties>
</file>