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0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5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9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5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3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2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8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2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9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70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8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F427-5A23-4982-98AF-EFEB986C38BB}" type="datetimeFigureOut">
              <a:rPr lang="en-AU" smtClean="0"/>
              <a:t>11/10/2018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7329-701B-4098-8611-3BF42FDFA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3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Data Dictionary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table of requirements, their specs and where they will be implemented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This is a example only, your final version should contain more functions.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 Excel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an analysis exercise and most analysts would do this section of a project in excel.</a:t>
            </a:r>
          </a:p>
          <a:p>
            <a:r>
              <a:rPr lang="en-AU" dirty="0" smtClean="0"/>
              <a:t>There may be other fancy tools out there, but a spreadsheet works just as well.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17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Look at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List the functions that you have to include</a:t>
            </a:r>
          </a:p>
          <a:p>
            <a:r>
              <a:rPr lang="en-AU" dirty="0" smtClean="0"/>
              <a:t>State the element </a:t>
            </a:r>
            <a:r>
              <a:rPr lang="en-AU" smtClean="0"/>
              <a:t>that initiates </a:t>
            </a:r>
            <a:r>
              <a:rPr lang="en-AU" dirty="0" smtClean="0"/>
              <a:t>the action-(e.g. form element)</a:t>
            </a:r>
          </a:p>
          <a:p>
            <a:r>
              <a:rPr lang="en-AU" dirty="0" smtClean="0"/>
              <a:t>Define which page it will be on.</a:t>
            </a:r>
          </a:p>
          <a:p>
            <a:r>
              <a:rPr lang="en-AU" dirty="0" smtClean="0"/>
              <a:t>State the element that displays the result.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02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Data Dictionary Showing all pages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398831"/>
              </p:ext>
            </p:extLst>
          </p:nvPr>
        </p:nvGraphicFramePr>
        <p:xfrm>
          <a:off x="1219200" y="1181099"/>
          <a:ext cx="9893300" cy="5747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433"/>
                <a:gridCol w="1783391"/>
                <a:gridCol w="1269818"/>
                <a:gridCol w="2596075"/>
                <a:gridCol w="2144583"/>
              </a:tblGrid>
              <a:tr h="23843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Requirement</a:t>
                      </a:r>
                      <a:endParaRPr lang="en-AU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Initiated</a:t>
                      </a:r>
                      <a:endParaRPr lang="en-AU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condition</a:t>
                      </a:r>
                      <a:endParaRPr lang="en-AU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Displayed result</a:t>
                      </a:r>
                      <a:endParaRPr lang="en-AU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Page-Name</a:t>
                      </a:r>
                      <a:endParaRPr lang="en-AU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104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Admin Login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Form Username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success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Index page opens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AdminIndex.php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502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Form Password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error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Sorry you are not authorized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Login error.php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4450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Admin Delete Record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Form </a:t>
                      </a:r>
                      <a:r>
                        <a:rPr lang="en-US" sz="1800" u="none" strike="noStrike" dirty="0">
                          <a:effectLst/>
                        </a:rPr>
                        <a:t>containing </a:t>
                      </a:r>
                      <a:r>
                        <a:rPr lang="en-US" sz="1800" u="none" strike="noStrike" dirty="0" smtClean="0">
                          <a:effectLst/>
                        </a:rPr>
                        <a:t>text boxes for all </a:t>
                      </a:r>
                      <a:r>
                        <a:rPr lang="en-US" sz="1800" u="none" strike="noStrike" dirty="0">
                          <a:effectLst/>
                        </a:rPr>
                        <a:t>records from customer 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change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Display table with new record entered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AdminDeleteT.php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75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Customer.php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4450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Form containing all records from orders 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change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Display table with new record entered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AdminDeleteA.php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75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Orders.php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7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Form containing all records from </a:t>
                      </a:r>
                      <a:r>
                        <a:rPr lang="en-US" sz="1800" u="none" strike="noStrike" dirty="0" smtClean="0">
                          <a:effectLst/>
                        </a:rPr>
                        <a:t>Part </a:t>
                      </a:r>
                      <a:r>
                        <a:rPr lang="en-US" sz="1800" u="none" strike="noStrike" dirty="0">
                          <a:effectLst/>
                        </a:rPr>
                        <a:t>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change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Display table with new record entered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AdminDeleteP.php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75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smtClean="0">
                          <a:effectLst/>
                        </a:rPr>
                        <a:t>Part.php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dictionary continued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60369"/>
              </p:ext>
            </p:extLst>
          </p:nvPr>
        </p:nvGraphicFramePr>
        <p:xfrm>
          <a:off x="838200" y="1600200"/>
          <a:ext cx="10160001" cy="4584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030"/>
                <a:gridCol w="1831466"/>
                <a:gridCol w="1304049"/>
                <a:gridCol w="2666058"/>
                <a:gridCol w="2202398"/>
              </a:tblGrid>
              <a:tr h="1081298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Requirement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Initiated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Displayed result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Page-Name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177332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Admin Login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Form Username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success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Index page opens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AdminIndex.php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300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Form Password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error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Sorry you are not authorized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Login error.php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Data Dictionary Continued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6134"/>
              </p:ext>
            </p:extLst>
          </p:nvPr>
        </p:nvGraphicFramePr>
        <p:xfrm>
          <a:off x="838200" y="1079499"/>
          <a:ext cx="10655300" cy="5485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135"/>
                <a:gridCol w="1920751"/>
                <a:gridCol w="1367622"/>
                <a:gridCol w="2796029"/>
                <a:gridCol w="2309763"/>
              </a:tblGrid>
              <a:tr h="441759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Requirement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Initiated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Displayed result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Page-Name</a:t>
                      </a:r>
                      <a:endParaRPr lang="en-AU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1369467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Admin Delete Record</a:t>
                      </a:r>
                      <a:endParaRPr lang="en-A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Form </a:t>
                      </a:r>
                      <a:r>
                        <a:rPr lang="en-US" sz="1800" u="none" strike="noStrike" dirty="0" smtClean="0">
                          <a:effectLst/>
                        </a:rPr>
                        <a:t>containing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tb’s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all records from customer 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change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Display table with new record entered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AdminDeleteC.php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12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Customer.php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946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Form containing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tb’s</a:t>
                      </a:r>
                      <a:r>
                        <a:rPr lang="en-US" sz="1800" u="none" strike="noStrike" dirty="0" smtClean="0">
                          <a:effectLst/>
                        </a:rPr>
                        <a:t> all </a:t>
                      </a:r>
                      <a:r>
                        <a:rPr lang="en-US" sz="1800" u="none" strike="noStrike" dirty="0">
                          <a:effectLst/>
                        </a:rPr>
                        <a:t>records from orders 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change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Display table with new record entered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AdminDeleteO.php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12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Orders.php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0285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Form containing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tb’s</a:t>
                      </a:r>
                      <a:r>
                        <a:rPr lang="en-US" sz="1800" u="none" strike="noStrike" dirty="0" smtClean="0">
                          <a:effectLst/>
                        </a:rPr>
                        <a:t> all </a:t>
                      </a:r>
                      <a:r>
                        <a:rPr lang="en-US" sz="1800" u="none" strike="noStrike" dirty="0">
                          <a:effectLst/>
                        </a:rPr>
                        <a:t>records from part table and submit 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change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Display table with new record entered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err="1" smtClean="0">
                          <a:effectLst/>
                        </a:rPr>
                        <a:t>AdminDeleteP.php</a:t>
                      </a:r>
                      <a:r>
                        <a:rPr lang="en-AU" sz="1800" u="none" strike="noStrike" dirty="0" smtClean="0">
                          <a:effectLst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12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part.php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example</a:t>
            </a:r>
            <a:endParaRPr lang="en-A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1735"/>
            <a:ext cx="10515600" cy="2179117"/>
          </a:xfrm>
        </p:spPr>
      </p:pic>
    </p:spTree>
    <p:extLst>
      <p:ext uri="{BB962C8B-B14F-4D97-AF65-F5344CB8AC3E}">
        <p14:creationId xmlns:p14="http://schemas.microsoft.com/office/powerpoint/2010/main" val="6368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303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Dictionary</vt:lpstr>
      <vt:lpstr>Use Excel</vt:lpstr>
      <vt:lpstr>Look at Requirements</vt:lpstr>
      <vt:lpstr>Data Dictionary Showing all pages</vt:lpstr>
      <vt:lpstr>Data dictionary continued</vt:lpstr>
      <vt:lpstr>Data Dictionary Continued</vt:lpstr>
      <vt:lpstr>Alternative example</vt:lpstr>
    </vt:vector>
  </TitlesOfParts>
  <Company>The Gordon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Dictionary</dc:title>
  <dc:creator>Leanne Matheson</dc:creator>
  <cp:lastModifiedBy>Leanne Matheson</cp:lastModifiedBy>
  <cp:revision>10</cp:revision>
  <dcterms:created xsi:type="dcterms:W3CDTF">2014-10-19T23:29:05Z</dcterms:created>
  <dcterms:modified xsi:type="dcterms:W3CDTF">2018-10-10T22:52:11Z</dcterms:modified>
</cp:coreProperties>
</file>