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2"/>
  </p:sldMasterIdLst>
  <p:sldIdLst>
    <p:sldId id="256" r:id="rId8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5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presProps" Target="presProps.xml"/><Relationship Id="rId16" Type="http://schemas.openxmlformats.org/officeDocument/2006/relationships/customXml" Target="../customXml/item16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5" Type="http://schemas.openxmlformats.org/officeDocument/2006/relationships/customXml" Target="../customXml/item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microsoft.com/office/2015/10/relationships/revisionInfo" Target="revisionInfo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slide" Target="slides/slid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tableStyles" Target="tableStyles.xml"/><Relationship Id="rId61" Type="http://schemas.openxmlformats.org/officeDocument/2006/relationships/customXml" Target="../customXml/item61.xml"/><Relationship Id="rId82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2772B-1F96-4A51-B76C-9173C4177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EDB3B7-5D75-4120-9788-940FC863B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878E56-12F3-4D65-B255-D6FA61B8D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D5E2-F6C7-4509-93C4-8626484A98BC}" type="datetimeFigureOut">
              <a:rPr lang="es-MX" smtClean="0"/>
              <a:t>04/02/2018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637243-5C8C-420F-959F-CCBAFC190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FCCA14-112E-4D29-9145-4F823C51D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3FBD-77DE-4A54-9C5F-82DF678C0C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488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0A23D-C5AD-41CC-ACFC-F8E056F1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1EF4AD-94D6-4648-8510-C0CB24ED2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6D4A23-F39E-48CE-A8E5-9472C4F96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D5E2-F6C7-4509-93C4-8626484A98BC}" type="datetimeFigureOut">
              <a:rPr lang="es-MX" smtClean="0"/>
              <a:t>04/02/2018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DFB8C0-7263-480D-8BC1-B6B7EF47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199A1F-AD36-4371-B510-7F33211B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3FBD-77DE-4A54-9C5F-82DF678C0C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435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B0F7AD-7D31-4CF3-9122-1B3C9FB46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3ABFA4-91AD-4CDB-851D-E254A2EE0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1D5CBB-A29D-48DF-976C-0E2058DA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D5E2-F6C7-4509-93C4-8626484A98BC}" type="datetimeFigureOut">
              <a:rPr lang="es-MX" smtClean="0"/>
              <a:t>04/02/2018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EF6BC9-13CB-49E3-828C-D7697C269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3E19CE-4083-4A0E-B47D-D7DDE1BA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3FBD-77DE-4A54-9C5F-82DF678C0C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773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05D51-2D93-4C71-9E9C-80E60DD9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D6C83A-C294-44FB-B907-D5AC72804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879097-8524-4581-8A8A-9758786F4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D5E2-F6C7-4509-93C4-8626484A98BC}" type="datetimeFigureOut">
              <a:rPr lang="es-MX" smtClean="0"/>
              <a:t>04/02/2018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9D6EFB-5E86-45A4-9AF6-F4AF93C2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4BDB98-3E04-44FF-AF62-CE45EE7B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3FBD-77DE-4A54-9C5F-82DF678C0C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380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748B4-8BB9-471C-8361-13176904A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1BAE0C-2473-4E98-A53A-3AF1941AA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4FF882-CD09-46CE-9AC3-60D6C789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D5E2-F6C7-4509-93C4-8626484A98BC}" type="datetimeFigureOut">
              <a:rPr lang="es-MX" smtClean="0"/>
              <a:t>04/02/2018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803638-056A-41CB-BCF0-76777735C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DEB6D6-82C6-4B55-9D5E-1295F796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3FBD-77DE-4A54-9C5F-82DF678C0C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008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FEB5E-57C1-4801-B0B8-A1F6A477F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73356F-6B18-4FB2-8B41-C0C902DF4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A971A4-B50C-43DA-A8B4-C49645111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176DE2-30C1-4647-B595-FD4BE20EC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D5E2-F6C7-4509-93C4-8626484A98BC}" type="datetimeFigureOut">
              <a:rPr lang="es-MX" smtClean="0"/>
              <a:t>04/02/2018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7234BB-7954-4BC4-B024-EB7F16C0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9E1515-EDCB-48AB-8021-EC9B2627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3FBD-77DE-4A54-9C5F-82DF678C0C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928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A1A14-C301-4BC3-8CF4-2D597FDA8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B8FC84-6835-4520-97F2-953367611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818088-7BAC-4A88-9A23-2D520A61E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29AD12D-5314-47D6-8CA3-230E87B49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87C3103-05BE-48DF-A40D-908AC1CA1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43E3191-B4CF-463D-8E7B-2A29396A3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D5E2-F6C7-4509-93C4-8626484A98BC}" type="datetimeFigureOut">
              <a:rPr lang="es-MX" smtClean="0"/>
              <a:t>04/02/2018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B888E94-4212-4DD4-AD88-52816AC8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4FA404-6697-4807-BF2E-FA5B435F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3FBD-77DE-4A54-9C5F-82DF678C0C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594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69557-F97C-4F42-8B5A-B0007AE9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E82CC1C-30CB-46CB-94E8-DA87D648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D5E2-F6C7-4509-93C4-8626484A98BC}" type="datetimeFigureOut">
              <a:rPr lang="es-MX" smtClean="0"/>
              <a:t>04/02/2018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BEE477F-082A-4207-B400-648D31912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63E135-8336-49F6-97BF-E6C51BE2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3FBD-77DE-4A54-9C5F-82DF678C0C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058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323B95F-3469-4B69-A079-87E104B15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D5E2-F6C7-4509-93C4-8626484A98BC}" type="datetimeFigureOut">
              <a:rPr lang="es-MX" smtClean="0"/>
              <a:t>04/02/2018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4A5180-785E-4920-AAA4-0F1734DC3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FC71A6-7BA3-4BAE-B9CD-779BE5DD0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3FBD-77DE-4A54-9C5F-82DF678C0C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1882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C7859-6F5F-4CF6-925A-39655CC6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BD35EB-0F04-4BC4-BBDF-EF26574D0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D0C49C-B02D-4C51-8699-6052D649D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7E8F37-C9F9-4019-9A10-9419162D7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D5E2-F6C7-4509-93C4-8626484A98BC}" type="datetimeFigureOut">
              <a:rPr lang="es-MX" smtClean="0"/>
              <a:t>04/02/2018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10605D-027D-444A-81CD-177EDC48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704A59-B50C-4DCB-BF7A-DCA947C6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3FBD-77DE-4A54-9C5F-82DF678C0C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681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533F1-07AB-4BCF-A92E-59A44A80E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3C0790B-6DEA-492F-B886-81C3DC74B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493314-D68C-4679-B181-F8DC42644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BD33BE-0E3D-4F45-8A3A-5E3C2750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D5E2-F6C7-4509-93C4-8626484A98BC}" type="datetimeFigureOut">
              <a:rPr lang="es-MX" smtClean="0"/>
              <a:t>04/02/2018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1261AA-A52A-4370-8E6E-55848CA4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1E33D7-4088-4536-BC48-DD08C4ECC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3FBD-77DE-4A54-9C5F-82DF678C0C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648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CB6FEAB-122B-46EE-8C70-31F0FB71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1D5539-FA12-4C5E-9AA4-834793F5F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D5044D-E502-4E78-8409-41B5A0643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7D5E2-F6C7-4509-93C4-8626484A98BC}" type="datetimeFigureOut">
              <a:rPr lang="es-MX" smtClean="0"/>
              <a:t>04/02/2018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839738-1E61-4866-9856-4C5C5B577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E79885-3953-4265-B998-66C25032F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A3FBD-77DE-4A54-9C5F-82DF678C0C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656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9.xml"/><Relationship Id="rId13" Type="http://schemas.openxmlformats.org/officeDocument/2006/relationships/customXml" Target="../../customXml/item78.xml"/><Relationship Id="rId18" Type="http://schemas.openxmlformats.org/officeDocument/2006/relationships/image" Target="../media/image1.jpeg"/><Relationship Id="rId3" Type="http://schemas.openxmlformats.org/officeDocument/2006/relationships/customXml" Target="../../customXml/item31.xml"/><Relationship Id="rId7" Type="http://schemas.openxmlformats.org/officeDocument/2006/relationships/customXml" Target="../../customXml/item4.xml"/><Relationship Id="rId12" Type="http://schemas.openxmlformats.org/officeDocument/2006/relationships/customXml" Target="../../customXml/item77.xml"/><Relationship Id="rId17" Type="http://schemas.openxmlformats.org/officeDocument/2006/relationships/slideLayout" Target="../slideLayouts/slideLayout1.xml"/><Relationship Id="rId2" Type="http://schemas.openxmlformats.org/officeDocument/2006/relationships/customXml" Target="../../customXml/item27.xml"/><Relationship Id="rId16" Type="http://schemas.openxmlformats.org/officeDocument/2006/relationships/customXml" Target="../../customXml/item81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35.xml"/><Relationship Id="rId6" Type="http://schemas.openxmlformats.org/officeDocument/2006/relationships/customXml" Target="../../customXml/item2.xml"/><Relationship Id="rId11" Type="http://schemas.openxmlformats.org/officeDocument/2006/relationships/customXml" Target="../../customXml/item40.xml"/><Relationship Id="rId5" Type="http://schemas.openxmlformats.org/officeDocument/2006/relationships/customXml" Target="../../customXml/item45.xml"/><Relationship Id="rId15" Type="http://schemas.openxmlformats.org/officeDocument/2006/relationships/customXml" Target="../../customXml/item80.xml"/><Relationship Id="rId10" Type="http://schemas.openxmlformats.org/officeDocument/2006/relationships/customXml" Target="../../customXml/item65.xml"/><Relationship Id="rId19" Type="http://schemas.openxmlformats.org/officeDocument/2006/relationships/image" Target="../media/image2.emf"/><Relationship Id="rId4" Type="http://schemas.openxmlformats.org/officeDocument/2006/relationships/customXml" Target="../../customXml/item73.xml"/><Relationship Id="rId9" Type="http://schemas.openxmlformats.org/officeDocument/2006/relationships/customXml" Target="../../customXml/item46.xml"/><Relationship Id="rId14" Type="http://schemas.openxmlformats.org/officeDocument/2006/relationships/customXml" Target="../../customXml/item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16744301-6038-4342-80FE-2DD15E70E214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64944" y="320040"/>
            <a:ext cx="7502856" cy="6217920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6E8A27F3-78A0-40D8-A967-753C70C2FB29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D8D3AD8B-1991-457C-9AF4-4EB217801FA2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1002">
                <a:schemeClr val="lt2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0217312C-7152-490C-A680-D2F93DD6EE46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1002">
                <a:schemeClr val="lt2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238374A2-0D4A-459F-A270-BF9DAF617332}"/>
                  </a:ext>
                </a:extLst>
              </p:cNvPr>
              <p:cNvSpPr txBox="1"/>
              <p:nvPr/>
            </p:nvSpPr>
            <p:spPr>
              <a:xfrm>
                <a:off x="240976" y="30855"/>
                <a:ext cx="1449755" cy="2545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1002">
                <a:schemeClr val="lt2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CALCULADORA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F3E5D738-A0EB-4F74-AA29-DABD74ED908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E4A36991-1EFB-466A-B2C8-B031AD0F1C8C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/>
            </p:spPr>
            <p:style>
              <a:lnRef idx="1">
                <a:schemeClr val="accent5"/>
              </a:lnRef>
              <a:fillRef idx="1002">
                <a:schemeClr val="lt2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98856112-94A5-42E5-AABC-18D2F7DD0F2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/>
            </p:spPr>
            <p:style>
              <a:lnRef idx="1">
                <a:schemeClr val="accent5"/>
              </a:lnRef>
              <a:fillRef idx="1002">
                <a:schemeClr val="lt2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FB49DB21-D4D0-459D-8D2B-4EAA1F5907CD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1002">
                <a:schemeClr val="lt2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7201E8B3-7868-4E9D-9FF3-04EA853677D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1002">
                <a:schemeClr val="lt2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18BEDFD3-C11C-4F19-94FC-0901BBB1A6A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1002">
                <a:schemeClr val="lt2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52E578DE-F150-41A4-8117-0BA06B98D755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1002">
              <a:schemeClr val="lt2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22" name="Content">
            <a:extLst>
              <a:ext uri="{FF2B5EF4-FFF2-40B4-BE49-F238E27FC236}">
                <a16:creationId xmlns:a16="http://schemas.microsoft.com/office/drawing/2014/main" id="{4AAE0318-6EB5-4251-9078-1A8E3AEAE87F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627468" y="600639"/>
            <a:ext cx="7377808" cy="63173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5" name="Container">
            <a:extLst>
              <a:ext uri="{FF2B5EF4-FFF2-40B4-BE49-F238E27FC236}">
                <a16:creationId xmlns:a16="http://schemas.microsoft.com/office/drawing/2014/main" id="{BFA4F9DD-747D-46AA-A7E4-C8AAC96A368C}"/>
              </a:ext>
            </a:extLst>
          </p:cNvPr>
          <p:cNvSpPr/>
          <p:nvPr/>
        </p:nvSpPr>
        <p:spPr>
          <a:xfrm>
            <a:off x="2387306" y="1984498"/>
            <a:ext cx="5468983" cy="3700893"/>
          </a:xfrm>
          <a:prstGeom prst="roundRect">
            <a:avLst>
              <a:gd name="adj" fmla="val 4524"/>
            </a:avLst>
          </a:prstGeom>
          <a:blipFill>
            <a:blip r:embed="rId18"/>
            <a:tile tx="0" ty="0" sx="100000" sy="100000" flip="none" algn="tl"/>
          </a:blip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2" name="Content">
            <a:extLst>
              <a:ext uri="{FF2B5EF4-FFF2-40B4-BE49-F238E27FC236}">
                <a16:creationId xmlns:a16="http://schemas.microsoft.com/office/drawing/2014/main" id="{D9E695A0-E4CB-49C6-8F3D-C33FB609ADFD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803597" y="3910798"/>
            <a:ext cx="1106592" cy="45236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5" name="Group 1">
            <a:extLst>
              <a:ext uri="{FF2B5EF4-FFF2-40B4-BE49-F238E27FC236}">
                <a16:creationId xmlns:a16="http://schemas.microsoft.com/office/drawing/2014/main" id="{53DBB807-4FE1-4ABD-8336-060C854EA0F1}"/>
              </a:ext>
            </a:extLst>
          </p:cNvPr>
          <p:cNvGrpSpPr/>
          <p:nvPr>
            <p:custDataLst>
              <p:custData r:id="rId4"/>
              <p:custData r:id="rId5"/>
            </p:custDataLst>
          </p:nvPr>
        </p:nvGrpSpPr>
        <p:grpSpPr>
          <a:xfrm>
            <a:off x="5699596" y="765498"/>
            <a:ext cx="3147293" cy="320480"/>
            <a:chOff x="661119" y="6516573"/>
            <a:chExt cx="3147293" cy="320480"/>
          </a:xfrm>
        </p:grpSpPr>
        <p:grpSp>
          <p:nvGrpSpPr>
            <p:cNvPr id="216" name="Group 2">
              <a:extLst>
                <a:ext uri="{FF2B5EF4-FFF2-40B4-BE49-F238E27FC236}">
                  <a16:creationId xmlns:a16="http://schemas.microsoft.com/office/drawing/2014/main" id="{523A2B2E-3266-4A86-A06C-EC6611D02900}"/>
                </a:ext>
              </a:extLst>
            </p:cNvPr>
            <p:cNvGrpSpPr/>
            <p:nvPr/>
          </p:nvGrpSpPr>
          <p:grpSpPr>
            <a:xfrm>
              <a:off x="661119" y="6516573"/>
              <a:ext cx="1217687" cy="320480"/>
              <a:chOff x="507869" y="3725859"/>
              <a:chExt cx="1217687" cy="320480"/>
            </a:xfrm>
          </p:grpSpPr>
          <p:sp>
            <p:nvSpPr>
              <p:cNvPr id="223" name="Content1">
                <a:extLst>
                  <a:ext uri="{FF2B5EF4-FFF2-40B4-BE49-F238E27FC236}">
                    <a16:creationId xmlns:a16="http://schemas.microsoft.com/office/drawing/2014/main" id="{93969C49-BEA4-4B7D-8B53-C318B2D03607}"/>
                  </a:ext>
                </a:extLst>
              </p:cNvPr>
              <p:cNvSpPr/>
              <p:nvPr/>
            </p:nvSpPr>
            <p:spPr bwMode="auto">
              <a:xfrm>
                <a:off x="507869" y="3725859"/>
                <a:ext cx="1217687" cy="320480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CFCFC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32323"/>
                    </a:solidFill>
                    <a:effectLst/>
                    <a:uLnTx/>
                    <a:uFillTx/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Enero</a:t>
                </a:r>
              </a:p>
            </p:txBody>
          </p:sp>
          <p:sp>
            <p:nvSpPr>
              <p:cNvPr id="224" name="DownArrow1">
                <a:extLst>
                  <a:ext uri="{FF2B5EF4-FFF2-40B4-BE49-F238E27FC236}">
                    <a16:creationId xmlns:a16="http://schemas.microsoft.com/office/drawing/2014/main" id="{53C09407-E913-4F03-8128-BBCBF38CED7C}"/>
                  </a:ext>
                </a:extLst>
              </p:cNvPr>
              <p:cNvSpPr/>
              <p:nvPr/>
            </p:nvSpPr>
            <p:spPr bwMode="auto">
              <a:xfrm rot="5400000">
                <a:off x="1535955" y="3844761"/>
                <a:ext cx="60862" cy="76200"/>
              </a:xfrm>
              <a:custGeom>
                <a:avLst/>
                <a:gdLst>
                  <a:gd name="connsiteX0" fmla="*/ 0 w 88508"/>
                  <a:gd name="connsiteY0" fmla="*/ 0 h 100794"/>
                  <a:gd name="connsiteX1" fmla="*/ 44254 w 88508"/>
                  <a:gd name="connsiteY1" fmla="*/ 0 h 100794"/>
                  <a:gd name="connsiteX2" fmla="*/ 88508 w 88508"/>
                  <a:gd name="connsiteY2" fmla="*/ 50397 h 100794"/>
                  <a:gd name="connsiteX3" fmla="*/ 44254 w 88508"/>
                  <a:gd name="connsiteY3" fmla="*/ 100794 h 100794"/>
                  <a:gd name="connsiteX4" fmla="*/ 0 w 88508"/>
                  <a:gd name="connsiteY4" fmla="*/ 100794 h 100794"/>
                  <a:gd name="connsiteX5" fmla="*/ 44254 w 88508"/>
                  <a:gd name="connsiteY5" fmla="*/ 50397 h 100794"/>
                  <a:gd name="connsiteX6" fmla="*/ 0 w 88508"/>
                  <a:gd name="connsiteY6" fmla="*/ 0 h 100794"/>
                  <a:gd name="connsiteX0" fmla="*/ 14630 w 88508"/>
                  <a:gd name="connsiteY0" fmla="*/ 0 h 100794"/>
                  <a:gd name="connsiteX1" fmla="*/ 44254 w 88508"/>
                  <a:gd name="connsiteY1" fmla="*/ 0 h 100794"/>
                  <a:gd name="connsiteX2" fmla="*/ 88508 w 88508"/>
                  <a:gd name="connsiteY2" fmla="*/ 50397 h 100794"/>
                  <a:gd name="connsiteX3" fmla="*/ 44254 w 88508"/>
                  <a:gd name="connsiteY3" fmla="*/ 100794 h 100794"/>
                  <a:gd name="connsiteX4" fmla="*/ 0 w 88508"/>
                  <a:gd name="connsiteY4" fmla="*/ 100794 h 100794"/>
                  <a:gd name="connsiteX5" fmla="*/ 44254 w 88508"/>
                  <a:gd name="connsiteY5" fmla="*/ 50397 h 100794"/>
                  <a:gd name="connsiteX6" fmla="*/ 14630 w 88508"/>
                  <a:gd name="connsiteY6" fmla="*/ 0 h 100794"/>
                  <a:gd name="connsiteX0" fmla="*/ 14630 w 88508"/>
                  <a:gd name="connsiteY0" fmla="*/ 0 h 100794"/>
                  <a:gd name="connsiteX1" fmla="*/ 44254 w 88508"/>
                  <a:gd name="connsiteY1" fmla="*/ 0 h 100794"/>
                  <a:gd name="connsiteX2" fmla="*/ 88508 w 88508"/>
                  <a:gd name="connsiteY2" fmla="*/ 50397 h 100794"/>
                  <a:gd name="connsiteX3" fmla="*/ 44254 w 88508"/>
                  <a:gd name="connsiteY3" fmla="*/ 100794 h 100794"/>
                  <a:gd name="connsiteX4" fmla="*/ 0 w 88508"/>
                  <a:gd name="connsiteY4" fmla="*/ 100794 h 100794"/>
                  <a:gd name="connsiteX5" fmla="*/ 66200 w 88508"/>
                  <a:gd name="connsiteY5" fmla="*/ 57712 h 100794"/>
                  <a:gd name="connsiteX6" fmla="*/ 14630 w 88508"/>
                  <a:gd name="connsiteY6" fmla="*/ 0 h 100794"/>
                  <a:gd name="connsiteX0" fmla="*/ 0 w 73878"/>
                  <a:gd name="connsiteY0" fmla="*/ 0 h 108109"/>
                  <a:gd name="connsiteX1" fmla="*/ 29624 w 73878"/>
                  <a:gd name="connsiteY1" fmla="*/ 0 h 108109"/>
                  <a:gd name="connsiteX2" fmla="*/ 73878 w 73878"/>
                  <a:gd name="connsiteY2" fmla="*/ 50397 h 108109"/>
                  <a:gd name="connsiteX3" fmla="*/ 29624 w 73878"/>
                  <a:gd name="connsiteY3" fmla="*/ 100794 h 108109"/>
                  <a:gd name="connsiteX4" fmla="*/ 7315 w 73878"/>
                  <a:gd name="connsiteY4" fmla="*/ 108109 h 108109"/>
                  <a:gd name="connsiteX5" fmla="*/ 51570 w 73878"/>
                  <a:gd name="connsiteY5" fmla="*/ 57712 h 108109"/>
                  <a:gd name="connsiteX6" fmla="*/ 0 w 73878"/>
                  <a:gd name="connsiteY6" fmla="*/ 0 h 108109"/>
                  <a:gd name="connsiteX0" fmla="*/ 3655 w 77533"/>
                  <a:gd name="connsiteY0" fmla="*/ 0 h 100794"/>
                  <a:gd name="connsiteX1" fmla="*/ 33279 w 77533"/>
                  <a:gd name="connsiteY1" fmla="*/ 0 h 100794"/>
                  <a:gd name="connsiteX2" fmla="*/ 77533 w 77533"/>
                  <a:gd name="connsiteY2" fmla="*/ 50397 h 100794"/>
                  <a:gd name="connsiteX3" fmla="*/ 33279 w 77533"/>
                  <a:gd name="connsiteY3" fmla="*/ 100794 h 100794"/>
                  <a:gd name="connsiteX4" fmla="*/ 0 w 77533"/>
                  <a:gd name="connsiteY4" fmla="*/ 97136 h 100794"/>
                  <a:gd name="connsiteX5" fmla="*/ 55225 w 77533"/>
                  <a:gd name="connsiteY5" fmla="*/ 57712 h 100794"/>
                  <a:gd name="connsiteX6" fmla="*/ 3655 w 77533"/>
                  <a:gd name="connsiteY6" fmla="*/ 0 h 100794"/>
                  <a:gd name="connsiteX0" fmla="*/ 3655 w 77533"/>
                  <a:gd name="connsiteY0" fmla="*/ 0 h 100794"/>
                  <a:gd name="connsiteX1" fmla="*/ 33279 w 77533"/>
                  <a:gd name="connsiteY1" fmla="*/ 0 h 100794"/>
                  <a:gd name="connsiteX2" fmla="*/ 77533 w 77533"/>
                  <a:gd name="connsiteY2" fmla="*/ 50397 h 100794"/>
                  <a:gd name="connsiteX3" fmla="*/ 33279 w 77533"/>
                  <a:gd name="connsiteY3" fmla="*/ 100794 h 100794"/>
                  <a:gd name="connsiteX4" fmla="*/ 0 w 77533"/>
                  <a:gd name="connsiteY4" fmla="*/ 97136 h 100794"/>
                  <a:gd name="connsiteX5" fmla="*/ 51570 w 77533"/>
                  <a:gd name="connsiteY5" fmla="*/ 46739 h 100794"/>
                  <a:gd name="connsiteX6" fmla="*/ 3655 w 77533"/>
                  <a:gd name="connsiteY6" fmla="*/ 0 h 100794"/>
                  <a:gd name="connsiteX0" fmla="*/ 3655 w 77533"/>
                  <a:gd name="connsiteY0" fmla="*/ 0 h 100794"/>
                  <a:gd name="connsiteX1" fmla="*/ 33279 w 77533"/>
                  <a:gd name="connsiteY1" fmla="*/ 0 h 100794"/>
                  <a:gd name="connsiteX2" fmla="*/ 77533 w 77533"/>
                  <a:gd name="connsiteY2" fmla="*/ 50397 h 100794"/>
                  <a:gd name="connsiteX3" fmla="*/ 33279 w 77533"/>
                  <a:gd name="connsiteY3" fmla="*/ 100794 h 100794"/>
                  <a:gd name="connsiteX4" fmla="*/ 0 w 77533"/>
                  <a:gd name="connsiteY4" fmla="*/ 97136 h 100794"/>
                  <a:gd name="connsiteX5" fmla="*/ 58716 w 77533"/>
                  <a:gd name="connsiteY5" fmla="*/ 49120 h 100794"/>
                  <a:gd name="connsiteX6" fmla="*/ 3655 w 77533"/>
                  <a:gd name="connsiteY6" fmla="*/ 0 h 100794"/>
                  <a:gd name="connsiteX0" fmla="*/ 0 w 73878"/>
                  <a:gd name="connsiteY0" fmla="*/ 0 h 104280"/>
                  <a:gd name="connsiteX1" fmla="*/ 29624 w 73878"/>
                  <a:gd name="connsiteY1" fmla="*/ 0 h 104280"/>
                  <a:gd name="connsiteX2" fmla="*/ 73878 w 73878"/>
                  <a:gd name="connsiteY2" fmla="*/ 50397 h 104280"/>
                  <a:gd name="connsiteX3" fmla="*/ 29624 w 73878"/>
                  <a:gd name="connsiteY3" fmla="*/ 100794 h 104280"/>
                  <a:gd name="connsiteX4" fmla="*/ 13016 w 73878"/>
                  <a:gd name="connsiteY4" fmla="*/ 104280 h 104280"/>
                  <a:gd name="connsiteX5" fmla="*/ 55061 w 73878"/>
                  <a:gd name="connsiteY5" fmla="*/ 49120 h 104280"/>
                  <a:gd name="connsiteX6" fmla="*/ 0 w 73878"/>
                  <a:gd name="connsiteY6" fmla="*/ 0 h 104280"/>
                  <a:gd name="connsiteX0" fmla="*/ 1272 w 60862"/>
                  <a:gd name="connsiteY0" fmla="*/ 2381 h 104280"/>
                  <a:gd name="connsiteX1" fmla="*/ 16608 w 60862"/>
                  <a:gd name="connsiteY1" fmla="*/ 0 h 104280"/>
                  <a:gd name="connsiteX2" fmla="*/ 60862 w 60862"/>
                  <a:gd name="connsiteY2" fmla="*/ 50397 h 104280"/>
                  <a:gd name="connsiteX3" fmla="*/ 16608 w 60862"/>
                  <a:gd name="connsiteY3" fmla="*/ 100794 h 104280"/>
                  <a:gd name="connsiteX4" fmla="*/ 0 w 60862"/>
                  <a:gd name="connsiteY4" fmla="*/ 104280 h 104280"/>
                  <a:gd name="connsiteX5" fmla="*/ 42045 w 60862"/>
                  <a:gd name="connsiteY5" fmla="*/ 49120 h 104280"/>
                  <a:gd name="connsiteX6" fmla="*/ 1272 w 60862"/>
                  <a:gd name="connsiteY6" fmla="*/ 2381 h 104280"/>
                  <a:gd name="connsiteX0" fmla="*/ 1272 w 60862"/>
                  <a:gd name="connsiteY0" fmla="*/ 2381 h 100794"/>
                  <a:gd name="connsiteX1" fmla="*/ 16608 w 60862"/>
                  <a:gd name="connsiteY1" fmla="*/ 0 h 100794"/>
                  <a:gd name="connsiteX2" fmla="*/ 60862 w 60862"/>
                  <a:gd name="connsiteY2" fmla="*/ 50397 h 100794"/>
                  <a:gd name="connsiteX3" fmla="*/ 16608 w 60862"/>
                  <a:gd name="connsiteY3" fmla="*/ 100794 h 100794"/>
                  <a:gd name="connsiteX4" fmla="*/ 0 w 60862"/>
                  <a:gd name="connsiteY4" fmla="*/ 94755 h 100794"/>
                  <a:gd name="connsiteX5" fmla="*/ 42045 w 60862"/>
                  <a:gd name="connsiteY5" fmla="*/ 49120 h 100794"/>
                  <a:gd name="connsiteX6" fmla="*/ 1272 w 60862"/>
                  <a:gd name="connsiteY6" fmla="*/ 2381 h 100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862" h="100794">
                    <a:moveTo>
                      <a:pt x="1272" y="2381"/>
                    </a:moveTo>
                    <a:lnTo>
                      <a:pt x="16608" y="0"/>
                    </a:lnTo>
                    <a:lnTo>
                      <a:pt x="60862" y="50397"/>
                    </a:lnTo>
                    <a:lnTo>
                      <a:pt x="16608" y="100794"/>
                    </a:lnTo>
                    <a:lnTo>
                      <a:pt x="0" y="94755"/>
                    </a:lnTo>
                    <a:lnTo>
                      <a:pt x="42045" y="49120"/>
                    </a:lnTo>
                    <a:lnTo>
                      <a:pt x="1272" y="2381"/>
                    </a:lnTo>
                    <a:close/>
                  </a:path>
                </a:pathLst>
              </a:custGeom>
              <a:solidFill>
                <a:srgbClr val="585858">
                  <a:lumMod val="5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"/>
                  <a:ea typeface="+mn-ea"/>
                  <a:cs typeface="+mn-cs"/>
                </a:endParaRPr>
              </a:p>
            </p:txBody>
          </p:sp>
        </p:grpSp>
        <p:grpSp>
          <p:nvGrpSpPr>
            <p:cNvPr id="217" name="Group 3">
              <a:extLst>
                <a:ext uri="{FF2B5EF4-FFF2-40B4-BE49-F238E27FC236}">
                  <a16:creationId xmlns:a16="http://schemas.microsoft.com/office/drawing/2014/main" id="{DD1065D8-A546-4246-846C-CD6A1B144F64}"/>
                </a:ext>
              </a:extLst>
            </p:cNvPr>
            <p:cNvGrpSpPr/>
            <p:nvPr/>
          </p:nvGrpSpPr>
          <p:grpSpPr>
            <a:xfrm>
              <a:off x="2050537" y="6516573"/>
              <a:ext cx="767275" cy="320480"/>
              <a:chOff x="507870" y="3725859"/>
              <a:chExt cx="767275" cy="320480"/>
            </a:xfrm>
          </p:grpSpPr>
          <p:sp>
            <p:nvSpPr>
              <p:cNvPr id="221" name="Content2">
                <a:extLst>
                  <a:ext uri="{FF2B5EF4-FFF2-40B4-BE49-F238E27FC236}">
                    <a16:creationId xmlns:a16="http://schemas.microsoft.com/office/drawing/2014/main" id="{521A7395-D8D3-4052-BFE7-9502EEAA71BB}"/>
                  </a:ext>
                </a:extLst>
              </p:cNvPr>
              <p:cNvSpPr/>
              <p:nvPr/>
            </p:nvSpPr>
            <p:spPr bwMode="auto">
              <a:xfrm>
                <a:off x="507870" y="3725859"/>
                <a:ext cx="767275" cy="320480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CFCFC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100" kern="0" dirty="0">
                    <a:solidFill>
                      <a:srgbClr val="232323"/>
                    </a:solidFill>
                    <a:latin typeface="Segoe UI" pitchFamily="34" charset="0"/>
                    <a:cs typeface="Segoe UI" pitchFamily="34" charset="0"/>
                  </a:rPr>
                  <a:t>31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 UI" pitchFamily="34" charset="0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222" name="DownArrow2">
                <a:extLst>
                  <a:ext uri="{FF2B5EF4-FFF2-40B4-BE49-F238E27FC236}">
                    <a16:creationId xmlns:a16="http://schemas.microsoft.com/office/drawing/2014/main" id="{7C720570-9787-454D-B369-4C06CBDD3B54}"/>
                  </a:ext>
                </a:extLst>
              </p:cNvPr>
              <p:cNvSpPr/>
              <p:nvPr/>
            </p:nvSpPr>
            <p:spPr bwMode="auto">
              <a:xfrm rot="5400000">
                <a:off x="1093995" y="3844761"/>
                <a:ext cx="60862" cy="76200"/>
              </a:xfrm>
              <a:custGeom>
                <a:avLst/>
                <a:gdLst>
                  <a:gd name="connsiteX0" fmla="*/ 0 w 88508"/>
                  <a:gd name="connsiteY0" fmla="*/ 0 h 100794"/>
                  <a:gd name="connsiteX1" fmla="*/ 44254 w 88508"/>
                  <a:gd name="connsiteY1" fmla="*/ 0 h 100794"/>
                  <a:gd name="connsiteX2" fmla="*/ 88508 w 88508"/>
                  <a:gd name="connsiteY2" fmla="*/ 50397 h 100794"/>
                  <a:gd name="connsiteX3" fmla="*/ 44254 w 88508"/>
                  <a:gd name="connsiteY3" fmla="*/ 100794 h 100794"/>
                  <a:gd name="connsiteX4" fmla="*/ 0 w 88508"/>
                  <a:gd name="connsiteY4" fmla="*/ 100794 h 100794"/>
                  <a:gd name="connsiteX5" fmla="*/ 44254 w 88508"/>
                  <a:gd name="connsiteY5" fmla="*/ 50397 h 100794"/>
                  <a:gd name="connsiteX6" fmla="*/ 0 w 88508"/>
                  <a:gd name="connsiteY6" fmla="*/ 0 h 100794"/>
                  <a:gd name="connsiteX0" fmla="*/ 14630 w 88508"/>
                  <a:gd name="connsiteY0" fmla="*/ 0 h 100794"/>
                  <a:gd name="connsiteX1" fmla="*/ 44254 w 88508"/>
                  <a:gd name="connsiteY1" fmla="*/ 0 h 100794"/>
                  <a:gd name="connsiteX2" fmla="*/ 88508 w 88508"/>
                  <a:gd name="connsiteY2" fmla="*/ 50397 h 100794"/>
                  <a:gd name="connsiteX3" fmla="*/ 44254 w 88508"/>
                  <a:gd name="connsiteY3" fmla="*/ 100794 h 100794"/>
                  <a:gd name="connsiteX4" fmla="*/ 0 w 88508"/>
                  <a:gd name="connsiteY4" fmla="*/ 100794 h 100794"/>
                  <a:gd name="connsiteX5" fmla="*/ 44254 w 88508"/>
                  <a:gd name="connsiteY5" fmla="*/ 50397 h 100794"/>
                  <a:gd name="connsiteX6" fmla="*/ 14630 w 88508"/>
                  <a:gd name="connsiteY6" fmla="*/ 0 h 100794"/>
                  <a:gd name="connsiteX0" fmla="*/ 14630 w 88508"/>
                  <a:gd name="connsiteY0" fmla="*/ 0 h 100794"/>
                  <a:gd name="connsiteX1" fmla="*/ 44254 w 88508"/>
                  <a:gd name="connsiteY1" fmla="*/ 0 h 100794"/>
                  <a:gd name="connsiteX2" fmla="*/ 88508 w 88508"/>
                  <a:gd name="connsiteY2" fmla="*/ 50397 h 100794"/>
                  <a:gd name="connsiteX3" fmla="*/ 44254 w 88508"/>
                  <a:gd name="connsiteY3" fmla="*/ 100794 h 100794"/>
                  <a:gd name="connsiteX4" fmla="*/ 0 w 88508"/>
                  <a:gd name="connsiteY4" fmla="*/ 100794 h 100794"/>
                  <a:gd name="connsiteX5" fmla="*/ 66200 w 88508"/>
                  <a:gd name="connsiteY5" fmla="*/ 57712 h 100794"/>
                  <a:gd name="connsiteX6" fmla="*/ 14630 w 88508"/>
                  <a:gd name="connsiteY6" fmla="*/ 0 h 100794"/>
                  <a:gd name="connsiteX0" fmla="*/ 0 w 73878"/>
                  <a:gd name="connsiteY0" fmla="*/ 0 h 108109"/>
                  <a:gd name="connsiteX1" fmla="*/ 29624 w 73878"/>
                  <a:gd name="connsiteY1" fmla="*/ 0 h 108109"/>
                  <a:gd name="connsiteX2" fmla="*/ 73878 w 73878"/>
                  <a:gd name="connsiteY2" fmla="*/ 50397 h 108109"/>
                  <a:gd name="connsiteX3" fmla="*/ 29624 w 73878"/>
                  <a:gd name="connsiteY3" fmla="*/ 100794 h 108109"/>
                  <a:gd name="connsiteX4" fmla="*/ 7315 w 73878"/>
                  <a:gd name="connsiteY4" fmla="*/ 108109 h 108109"/>
                  <a:gd name="connsiteX5" fmla="*/ 51570 w 73878"/>
                  <a:gd name="connsiteY5" fmla="*/ 57712 h 108109"/>
                  <a:gd name="connsiteX6" fmla="*/ 0 w 73878"/>
                  <a:gd name="connsiteY6" fmla="*/ 0 h 108109"/>
                  <a:gd name="connsiteX0" fmla="*/ 3655 w 77533"/>
                  <a:gd name="connsiteY0" fmla="*/ 0 h 100794"/>
                  <a:gd name="connsiteX1" fmla="*/ 33279 w 77533"/>
                  <a:gd name="connsiteY1" fmla="*/ 0 h 100794"/>
                  <a:gd name="connsiteX2" fmla="*/ 77533 w 77533"/>
                  <a:gd name="connsiteY2" fmla="*/ 50397 h 100794"/>
                  <a:gd name="connsiteX3" fmla="*/ 33279 w 77533"/>
                  <a:gd name="connsiteY3" fmla="*/ 100794 h 100794"/>
                  <a:gd name="connsiteX4" fmla="*/ 0 w 77533"/>
                  <a:gd name="connsiteY4" fmla="*/ 97136 h 100794"/>
                  <a:gd name="connsiteX5" fmla="*/ 55225 w 77533"/>
                  <a:gd name="connsiteY5" fmla="*/ 57712 h 100794"/>
                  <a:gd name="connsiteX6" fmla="*/ 3655 w 77533"/>
                  <a:gd name="connsiteY6" fmla="*/ 0 h 100794"/>
                  <a:gd name="connsiteX0" fmla="*/ 3655 w 77533"/>
                  <a:gd name="connsiteY0" fmla="*/ 0 h 100794"/>
                  <a:gd name="connsiteX1" fmla="*/ 33279 w 77533"/>
                  <a:gd name="connsiteY1" fmla="*/ 0 h 100794"/>
                  <a:gd name="connsiteX2" fmla="*/ 77533 w 77533"/>
                  <a:gd name="connsiteY2" fmla="*/ 50397 h 100794"/>
                  <a:gd name="connsiteX3" fmla="*/ 33279 w 77533"/>
                  <a:gd name="connsiteY3" fmla="*/ 100794 h 100794"/>
                  <a:gd name="connsiteX4" fmla="*/ 0 w 77533"/>
                  <a:gd name="connsiteY4" fmla="*/ 97136 h 100794"/>
                  <a:gd name="connsiteX5" fmla="*/ 51570 w 77533"/>
                  <a:gd name="connsiteY5" fmla="*/ 46739 h 100794"/>
                  <a:gd name="connsiteX6" fmla="*/ 3655 w 77533"/>
                  <a:gd name="connsiteY6" fmla="*/ 0 h 100794"/>
                  <a:gd name="connsiteX0" fmla="*/ 3655 w 77533"/>
                  <a:gd name="connsiteY0" fmla="*/ 0 h 100794"/>
                  <a:gd name="connsiteX1" fmla="*/ 33279 w 77533"/>
                  <a:gd name="connsiteY1" fmla="*/ 0 h 100794"/>
                  <a:gd name="connsiteX2" fmla="*/ 77533 w 77533"/>
                  <a:gd name="connsiteY2" fmla="*/ 50397 h 100794"/>
                  <a:gd name="connsiteX3" fmla="*/ 33279 w 77533"/>
                  <a:gd name="connsiteY3" fmla="*/ 100794 h 100794"/>
                  <a:gd name="connsiteX4" fmla="*/ 0 w 77533"/>
                  <a:gd name="connsiteY4" fmla="*/ 97136 h 100794"/>
                  <a:gd name="connsiteX5" fmla="*/ 58716 w 77533"/>
                  <a:gd name="connsiteY5" fmla="*/ 49120 h 100794"/>
                  <a:gd name="connsiteX6" fmla="*/ 3655 w 77533"/>
                  <a:gd name="connsiteY6" fmla="*/ 0 h 100794"/>
                  <a:gd name="connsiteX0" fmla="*/ 0 w 73878"/>
                  <a:gd name="connsiteY0" fmla="*/ 0 h 104280"/>
                  <a:gd name="connsiteX1" fmla="*/ 29624 w 73878"/>
                  <a:gd name="connsiteY1" fmla="*/ 0 h 104280"/>
                  <a:gd name="connsiteX2" fmla="*/ 73878 w 73878"/>
                  <a:gd name="connsiteY2" fmla="*/ 50397 h 104280"/>
                  <a:gd name="connsiteX3" fmla="*/ 29624 w 73878"/>
                  <a:gd name="connsiteY3" fmla="*/ 100794 h 104280"/>
                  <a:gd name="connsiteX4" fmla="*/ 13016 w 73878"/>
                  <a:gd name="connsiteY4" fmla="*/ 104280 h 104280"/>
                  <a:gd name="connsiteX5" fmla="*/ 55061 w 73878"/>
                  <a:gd name="connsiteY5" fmla="*/ 49120 h 104280"/>
                  <a:gd name="connsiteX6" fmla="*/ 0 w 73878"/>
                  <a:gd name="connsiteY6" fmla="*/ 0 h 104280"/>
                  <a:gd name="connsiteX0" fmla="*/ 1272 w 60862"/>
                  <a:gd name="connsiteY0" fmla="*/ 2381 h 104280"/>
                  <a:gd name="connsiteX1" fmla="*/ 16608 w 60862"/>
                  <a:gd name="connsiteY1" fmla="*/ 0 h 104280"/>
                  <a:gd name="connsiteX2" fmla="*/ 60862 w 60862"/>
                  <a:gd name="connsiteY2" fmla="*/ 50397 h 104280"/>
                  <a:gd name="connsiteX3" fmla="*/ 16608 w 60862"/>
                  <a:gd name="connsiteY3" fmla="*/ 100794 h 104280"/>
                  <a:gd name="connsiteX4" fmla="*/ 0 w 60862"/>
                  <a:gd name="connsiteY4" fmla="*/ 104280 h 104280"/>
                  <a:gd name="connsiteX5" fmla="*/ 42045 w 60862"/>
                  <a:gd name="connsiteY5" fmla="*/ 49120 h 104280"/>
                  <a:gd name="connsiteX6" fmla="*/ 1272 w 60862"/>
                  <a:gd name="connsiteY6" fmla="*/ 2381 h 104280"/>
                  <a:gd name="connsiteX0" fmla="*/ 1272 w 60862"/>
                  <a:gd name="connsiteY0" fmla="*/ 2381 h 100794"/>
                  <a:gd name="connsiteX1" fmla="*/ 16608 w 60862"/>
                  <a:gd name="connsiteY1" fmla="*/ 0 h 100794"/>
                  <a:gd name="connsiteX2" fmla="*/ 60862 w 60862"/>
                  <a:gd name="connsiteY2" fmla="*/ 50397 h 100794"/>
                  <a:gd name="connsiteX3" fmla="*/ 16608 w 60862"/>
                  <a:gd name="connsiteY3" fmla="*/ 100794 h 100794"/>
                  <a:gd name="connsiteX4" fmla="*/ 0 w 60862"/>
                  <a:gd name="connsiteY4" fmla="*/ 94755 h 100794"/>
                  <a:gd name="connsiteX5" fmla="*/ 42045 w 60862"/>
                  <a:gd name="connsiteY5" fmla="*/ 49120 h 100794"/>
                  <a:gd name="connsiteX6" fmla="*/ 1272 w 60862"/>
                  <a:gd name="connsiteY6" fmla="*/ 2381 h 100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862" h="100794">
                    <a:moveTo>
                      <a:pt x="1272" y="2381"/>
                    </a:moveTo>
                    <a:lnTo>
                      <a:pt x="16608" y="0"/>
                    </a:lnTo>
                    <a:lnTo>
                      <a:pt x="60862" y="50397"/>
                    </a:lnTo>
                    <a:lnTo>
                      <a:pt x="16608" y="100794"/>
                    </a:lnTo>
                    <a:lnTo>
                      <a:pt x="0" y="94755"/>
                    </a:lnTo>
                    <a:lnTo>
                      <a:pt x="42045" y="49120"/>
                    </a:lnTo>
                    <a:lnTo>
                      <a:pt x="1272" y="2381"/>
                    </a:lnTo>
                    <a:close/>
                  </a:path>
                </a:pathLst>
              </a:custGeom>
              <a:solidFill>
                <a:srgbClr val="585858">
                  <a:lumMod val="5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"/>
                  <a:ea typeface="+mn-ea"/>
                  <a:cs typeface="+mn-cs"/>
                </a:endParaRPr>
              </a:p>
            </p:txBody>
          </p:sp>
        </p:grpSp>
        <p:grpSp>
          <p:nvGrpSpPr>
            <p:cNvPr id="218" name="Group 4">
              <a:extLst>
                <a:ext uri="{FF2B5EF4-FFF2-40B4-BE49-F238E27FC236}">
                  <a16:creationId xmlns:a16="http://schemas.microsoft.com/office/drawing/2014/main" id="{16E0379E-2588-4E00-9A79-25BDA4896926}"/>
                </a:ext>
              </a:extLst>
            </p:cNvPr>
            <p:cNvGrpSpPr/>
            <p:nvPr/>
          </p:nvGrpSpPr>
          <p:grpSpPr>
            <a:xfrm>
              <a:off x="2987295" y="6516573"/>
              <a:ext cx="821117" cy="320480"/>
              <a:chOff x="507870" y="3733699"/>
              <a:chExt cx="767275" cy="320480"/>
            </a:xfrm>
          </p:grpSpPr>
          <p:sp>
            <p:nvSpPr>
              <p:cNvPr id="219" name="Content3">
                <a:extLst>
                  <a:ext uri="{FF2B5EF4-FFF2-40B4-BE49-F238E27FC236}">
                    <a16:creationId xmlns:a16="http://schemas.microsoft.com/office/drawing/2014/main" id="{1F0FC000-2AF6-47CF-ACB7-846CACEF6389}"/>
                  </a:ext>
                </a:extLst>
              </p:cNvPr>
              <p:cNvSpPr/>
              <p:nvPr/>
            </p:nvSpPr>
            <p:spPr bwMode="auto">
              <a:xfrm>
                <a:off x="507870" y="3733699"/>
                <a:ext cx="767275" cy="320480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CFCFC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32323"/>
                    </a:solidFill>
                    <a:effectLst/>
                    <a:uLnTx/>
                    <a:uFillTx/>
                    <a:latin typeface="Segoe UI" pitchFamily="34" charset="0"/>
                    <a:ea typeface="+mn-ea"/>
                    <a:cs typeface="Segoe UI" pitchFamily="34" charset="0"/>
                  </a:rPr>
                  <a:t>2018</a:t>
                </a:r>
              </a:p>
            </p:txBody>
          </p:sp>
          <p:sp>
            <p:nvSpPr>
              <p:cNvPr id="220" name="DownArrow3">
                <a:extLst>
                  <a:ext uri="{FF2B5EF4-FFF2-40B4-BE49-F238E27FC236}">
                    <a16:creationId xmlns:a16="http://schemas.microsoft.com/office/drawing/2014/main" id="{D83822E4-65D5-433B-9A5F-17838E6564BC}"/>
                  </a:ext>
                </a:extLst>
              </p:cNvPr>
              <p:cNvSpPr/>
              <p:nvPr/>
            </p:nvSpPr>
            <p:spPr bwMode="auto">
              <a:xfrm rot="5400000">
                <a:off x="1129597" y="3844761"/>
                <a:ext cx="60862" cy="76200"/>
              </a:xfrm>
              <a:custGeom>
                <a:avLst/>
                <a:gdLst>
                  <a:gd name="connsiteX0" fmla="*/ 0 w 88508"/>
                  <a:gd name="connsiteY0" fmla="*/ 0 h 100794"/>
                  <a:gd name="connsiteX1" fmla="*/ 44254 w 88508"/>
                  <a:gd name="connsiteY1" fmla="*/ 0 h 100794"/>
                  <a:gd name="connsiteX2" fmla="*/ 88508 w 88508"/>
                  <a:gd name="connsiteY2" fmla="*/ 50397 h 100794"/>
                  <a:gd name="connsiteX3" fmla="*/ 44254 w 88508"/>
                  <a:gd name="connsiteY3" fmla="*/ 100794 h 100794"/>
                  <a:gd name="connsiteX4" fmla="*/ 0 w 88508"/>
                  <a:gd name="connsiteY4" fmla="*/ 100794 h 100794"/>
                  <a:gd name="connsiteX5" fmla="*/ 44254 w 88508"/>
                  <a:gd name="connsiteY5" fmla="*/ 50397 h 100794"/>
                  <a:gd name="connsiteX6" fmla="*/ 0 w 88508"/>
                  <a:gd name="connsiteY6" fmla="*/ 0 h 100794"/>
                  <a:gd name="connsiteX0" fmla="*/ 14630 w 88508"/>
                  <a:gd name="connsiteY0" fmla="*/ 0 h 100794"/>
                  <a:gd name="connsiteX1" fmla="*/ 44254 w 88508"/>
                  <a:gd name="connsiteY1" fmla="*/ 0 h 100794"/>
                  <a:gd name="connsiteX2" fmla="*/ 88508 w 88508"/>
                  <a:gd name="connsiteY2" fmla="*/ 50397 h 100794"/>
                  <a:gd name="connsiteX3" fmla="*/ 44254 w 88508"/>
                  <a:gd name="connsiteY3" fmla="*/ 100794 h 100794"/>
                  <a:gd name="connsiteX4" fmla="*/ 0 w 88508"/>
                  <a:gd name="connsiteY4" fmla="*/ 100794 h 100794"/>
                  <a:gd name="connsiteX5" fmla="*/ 44254 w 88508"/>
                  <a:gd name="connsiteY5" fmla="*/ 50397 h 100794"/>
                  <a:gd name="connsiteX6" fmla="*/ 14630 w 88508"/>
                  <a:gd name="connsiteY6" fmla="*/ 0 h 100794"/>
                  <a:gd name="connsiteX0" fmla="*/ 14630 w 88508"/>
                  <a:gd name="connsiteY0" fmla="*/ 0 h 100794"/>
                  <a:gd name="connsiteX1" fmla="*/ 44254 w 88508"/>
                  <a:gd name="connsiteY1" fmla="*/ 0 h 100794"/>
                  <a:gd name="connsiteX2" fmla="*/ 88508 w 88508"/>
                  <a:gd name="connsiteY2" fmla="*/ 50397 h 100794"/>
                  <a:gd name="connsiteX3" fmla="*/ 44254 w 88508"/>
                  <a:gd name="connsiteY3" fmla="*/ 100794 h 100794"/>
                  <a:gd name="connsiteX4" fmla="*/ 0 w 88508"/>
                  <a:gd name="connsiteY4" fmla="*/ 100794 h 100794"/>
                  <a:gd name="connsiteX5" fmla="*/ 66200 w 88508"/>
                  <a:gd name="connsiteY5" fmla="*/ 57712 h 100794"/>
                  <a:gd name="connsiteX6" fmla="*/ 14630 w 88508"/>
                  <a:gd name="connsiteY6" fmla="*/ 0 h 100794"/>
                  <a:gd name="connsiteX0" fmla="*/ 0 w 73878"/>
                  <a:gd name="connsiteY0" fmla="*/ 0 h 108109"/>
                  <a:gd name="connsiteX1" fmla="*/ 29624 w 73878"/>
                  <a:gd name="connsiteY1" fmla="*/ 0 h 108109"/>
                  <a:gd name="connsiteX2" fmla="*/ 73878 w 73878"/>
                  <a:gd name="connsiteY2" fmla="*/ 50397 h 108109"/>
                  <a:gd name="connsiteX3" fmla="*/ 29624 w 73878"/>
                  <a:gd name="connsiteY3" fmla="*/ 100794 h 108109"/>
                  <a:gd name="connsiteX4" fmla="*/ 7315 w 73878"/>
                  <a:gd name="connsiteY4" fmla="*/ 108109 h 108109"/>
                  <a:gd name="connsiteX5" fmla="*/ 51570 w 73878"/>
                  <a:gd name="connsiteY5" fmla="*/ 57712 h 108109"/>
                  <a:gd name="connsiteX6" fmla="*/ 0 w 73878"/>
                  <a:gd name="connsiteY6" fmla="*/ 0 h 108109"/>
                  <a:gd name="connsiteX0" fmla="*/ 3655 w 77533"/>
                  <a:gd name="connsiteY0" fmla="*/ 0 h 100794"/>
                  <a:gd name="connsiteX1" fmla="*/ 33279 w 77533"/>
                  <a:gd name="connsiteY1" fmla="*/ 0 h 100794"/>
                  <a:gd name="connsiteX2" fmla="*/ 77533 w 77533"/>
                  <a:gd name="connsiteY2" fmla="*/ 50397 h 100794"/>
                  <a:gd name="connsiteX3" fmla="*/ 33279 w 77533"/>
                  <a:gd name="connsiteY3" fmla="*/ 100794 h 100794"/>
                  <a:gd name="connsiteX4" fmla="*/ 0 w 77533"/>
                  <a:gd name="connsiteY4" fmla="*/ 97136 h 100794"/>
                  <a:gd name="connsiteX5" fmla="*/ 55225 w 77533"/>
                  <a:gd name="connsiteY5" fmla="*/ 57712 h 100794"/>
                  <a:gd name="connsiteX6" fmla="*/ 3655 w 77533"/>
                  <a:gd name="connsiteY6" fmla="*/ 0 h 100794"/>
                  <a:gd name="connsiteX0" fmla="*/ 3655 w 77533"/>
                  <a:gd name="connsiteY0" fmla="*/ 0 h 100794"/>
                  <a:gd name="connsiteX1" fmla="*/ 33279 w 77533"/>
                  <a:gd name="connsiteY1" fmla="*/ 0 h 100794"/>
                  <a:gd name="connsiteX2" fmla="*/ 77533 w 77533"/>
                  <a:gd name="connsiteY2" fmla="*/ 50397 h 100794"/>
                  <a:gd name="connsiteX3" fmla="*/ 33279 w 77533"/>
                  <a:gd name="connsiteY3" fmla="*/ 100794 h 100794"/>
                  <a:gd name="connsiteX4" fmla="*/ 0 w 77533"/>
                  <a:gd name="connsiteY4" fmla="*/ 97136 h 100794"/>
                  <a:gd name="connsiteX5" fmla="*/ 51570 w 77533"/>
                  <a:gd name="connsiteY5" fmla="*/ 46739 h 100794"/>
                  <a:gd name="connsiteX6" fmla="*/ 3655 w 77533"/>
                  <a:gd name="connsiteY6" fmla="*/ 0 h 100794"/>
                  <a:gd name="connsiteX0" fmla="*/ 3655 w 77533"/>
                  <a:gd name="connsiteY0" fmla="*/ 0 h 100794"/>
                  <a:gd name="connsiteX1" fmla="*/ 33279 w 77533"/>
                  <a:gd name="connsiteY1" fmla="*/ 0 h 100794"/>
                  <a:gd name="connsiteX2" fmla="*/ 77533 w 77533"/>
                  <a:gd name="connsiteY2" fmla="*/ 50397 h 100794"/>
                  <a:gd name="connsiteX3" fmla="*/ 33279 w 77533"/>
                  <a:gd name="connsiteY3" fmla="*/ 100794 h 100794"/>
                  <a:gd name="connsiteX4" fmla="*/ 0 w 77533"/>
                  <a:gd name="connsiteY4" fmla="*/ 97136 h 100794"/>
                  <a:gd name="connsiteX5" fmla="*/ 58716 w 77533"/>
                  <a:gd name="connsiteY5" fmla="*/ 49120 h 100794"/>
                  <a:gd name="connsiteX6" fmla="*/ 3655 w 77533"/>
                  <a:gd name="connsiteY6" fmla="*/ 0 h 100794"/>
                  <a:gd name="connsiteX0" fmla="*/ 0 w 73878"/>
                  <a:gd name="connsiteY0" fmla="*/ 0 h 104280"/>
                  <a:gd name="connsiteX1" fmla="*/ 29624 w 73878"/>
                  <a:gd name="connsiteY1" fmla="*/ 0 h 104280"/>
                  <a:gd name="connsiteX2" fmla="*/ 73878 w 73878"/>
                  <a:gd name="connsiteY2" fmla="*/ 50397 h 104280"/>
                  <a:gd name="connsiteX3" fmla="*/ 29624 w 73878"/>
                  <a:gd name="connsiteY3" fmla="*/ 100794 h 104280"/>
                  <a:gd name="connsiteX4" fmla="*/ 13016 w 73878"/>
                  <a:gd name="connsiteY4" fmla="*/ 104280 h 104280"/>
                  <a:gd name="connsiteX5" fmla="*/ 55061 w 73878"/>
                  <a:gd name="connsiteY5" fmla="*/ 49120 h 104280"/>
                  <a:gd name="connsiteX6" fmla="*/ 0 w 73878"/>
                  <a:gd name="connsiteY6" fmla="*/ 0 h 104280"/>
                  <a:gd name="connsiteX0" fmla="*/ 1272 w 60862"/>
                  <a:gd name="connsiteY0" fmla="*/ 2381 h 104280"/>
                  <a:gd name="connsiteX1" fmla="*/ 16608 w 60862"/>
                  <a:gd name="connsiteY1" fmla="*/ 0 h 104280"/>
                  <a:gd name="connsiteX2" fmla="*/ 60862 w 60862"/>
                  <a:gd name="connsiteY2" fmla="*/ 50397 h 104280"/>
                  <a:gd name="connsiteX3" fmla="*/ 16608 w 60862"/>
                  <a:gd name="connsiteY3" fmla="*/ 100794 h 104280"/>
                  <a:gd name="connsiteX4" fmla="*/ 0 w 60862"/>
                  <a:gd name="connsiteY4" fmla="*/ 104280 h 104280"/>
                  <a:gd name="connsiteX5" fmla="*/ 42045 w 60862"/>
                  <a:gd name="connsiteY5" fmla="*/ 49120 h 104280"/>
                  <a:gd name="connsiteX6" fmla="*/ 1272 w 60862"/>
                  <a:gd name="connsiteY6" fmla="*/ 2381 h 104280"/>
                  <a:gd name="connsiteX0" fmla="*/ 1272 w 60862"/>
                  <a:gd name="connsiteY0" fmla="*/ 2381 h 100794"/>
                  <a:gd name="connsiteX1" fmla="*/ 16608 w 60862"/>
                  <a:gd name="connsiteY1" fmla="*/ 0 h 100794"/>
                  <a:gd name="connsiteX2" fmla="*/ 60862 w 60862"/>
                  <a:gd name="connsiteY2" fmla="*/ 50397 h 100794"/>
                  <a:gd name="connsiteX3" fmla="*/ 16608 w 60862"/>
                  <a:gd name="connsiteY3" fmla="*/ 100794 h 100794"/>
                  <a:gd name="connsiteX4" fmla="*/ 0 w 60862"/>
                  <a:gd name="connsiteY4" fmla="*/ 94755 h 100794"/>
                  <a:gd name="connsiteX5" fmla="*/ 42045 w 60862"/>
                  <a:gd name="connsiteY5" fmla="*/ 49120 h 100794"/>
                  <a:gd name="connsiteX6" fmla="*/ 1272 w 60862"/>
                  <a:gd name="connsiteY6" fmla="*/ 2381 h 100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862" h="100794">
                    <a:moveTo>
                      <a:pt x="1272" y="2381"/>
                    </a:moveTo>
                    <a:lnTo>
                      <a:pt x="16608" y="0"/>
                    </a:lnTo>
                    <a:lnTo>
                      <a:pt x="60862" y="50397"/>
                    </a:lnTo>
                    <a:lnTo>
                      <a:pt x="16608" y="100794"/>
                    </a:lnTo>
                    <a:lnTo>
                      <a:pt x="0" y="94755"/>
                    </a:lnTo>
                    <a:lnTo>
                      <a:pt x="42045" y="49120"/>
                    </a:lnTo>
                    <a:lnTo>
                      <a:pt x="1272" y="2381"/>
                    </a:lnTo>
                    <a:close/>
                  </a:path>
                </a:pathLst>
              </a:custGeom>
              <a:solidFill>
                <a:srgbClr val="585858">
                  <a:lumMod val="5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21" name="Picture 1">
            <a:extLst>
              <a:ext uri="{FF2B5EF4-FFF2-40B4-BE49-F238E27FC236}">
                <a16:creationId xmlns:a16="http://schemas.microsoft.com/office/drawing/2014/main" id="{AB296C51-2A86-4886-B680-C303DB256305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524" y="3931073"/>
            <a:ext cx="554460" cy="452363"/>
          </a:xfrm>
          <a:prstGeom prst="rect">
            <a:avLst/>
          </a:prstGeom>
        </p:spPr>
      </p:pic>
      <p:sp>
        <p:nvSpPr>
          <p:cNvPr id="407" name="Content">
            <a:extLst>
              <a:ext uri="{FF2B5EF4-FFF2-40B4-BE49-F238E27FC236}">
                <a16:creationId xmlns:a16="http://schemas.microsoft.com/office/drawing/2014/main" id="{4B90D102-61F2-44C8-B9AA-C22F33694BA6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248612" y="3936815"/>
            <a:ext cx="1106592" cy="45236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8" name="Content">
            <a:extLst>
              <a:ext uri="{FF2B5EF4-FFF2-40B4-BE49-F238E27FC236}">
                <a16:creationId xmlns:a16="http://schemas.microsoft.com/office/drawing/2014/main" id="{374399F3-0C53-4566-8ACC-8DDD1E6BBB38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5693627" y="3927621"/>
            <a:ext cx="1106592" cy="45236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2" name="Freeform 123">
            <a:extLst>
              <a:ext uri="{FF2B5EF4-FFF2-40B4-BE49-F238E27FC236}">
                <a16:creationId xmlns:a16="http://schemas.microsoft.com/office/drawing/2014/main" id="{C144FAFD-D9BE-457B-AA4A-6E6FF9142A46}"/>
              </a:ext>
            </a:extLst>
          </p:cNvPr>
          <p:cNvSpPr>
            <a:spLocks noEditPoints="1"/>
          </p:cNvSpPr>
          <p:nvPr>
            <p:custDataLst>
              <p:custData r:id="rId9"/>
              <p:custData r:id="rId10"/>
            </p:custDataLst>
          </p:nvPr>
        </p:nvSpPr>
        <p:spPr bwMode="black">
          <a:xfrm>
            <a:off x="4670866" y="4029736"/>
            <a:ext cx="246617" cy="255910"/>
          </a:xfrm>
          <a:custGeom>
            <a:avLst/>
            <a:gdLst>
              <a:gd name="T0" fmla="*/ 57 w 63"/>
              <a:gd name="T1" fmla="*/ 54 h 65"/>
              <a:gd name="T2" fmla="*/ 57 w 63"/>
              <a:gd name="T3" fmla="*/ 55 h 65"/>
              <a:gd name="T4" fmla="*/ 35 w 63"/>
              <a:gd name="T5" fmla="*/ 65 h 65"/>
              <a:gd name="T6" fmla="*/ 33 w 63"/>
              <a:gd name="T7" fmla="*/ 65 h 65"/>
              <a:gd name="T8" fmla="*/ 12 w 63"/>
              <a:gd name="T9" fmla="*/ 57 h 65"/>
              <a:gd name="T10" fmla="*/ 10 w 63"/>
              <a:gd name="T11" fmla="*/ 55 h 65"/>
              <a:gd name="T12" fmla="*/ 2 w 63"/>
              <a:gd name="T13" fmla="*/ 62 h 65"/>
              <a:gd name="T14" fmla="*/ 0 w 63"/>
              <a:gd name="T15" fmla="*/ 37 h 65"/>
              <a:gd name="T16" fmla="*/ 25 w 63"/>
              <a:gd name="T17" fmla="*/ 42 h 65"/>
              <a:gd name="T18" fmla="*/ 17 w 63"/>
              <a:gd name="T19" fmla="*/ 48 h 65"/>
              <a:gd name="T20" fmla="*/ 20 w 63"/>
              <a:gd name="T21" fmla="*/ 50 h 65"/>
              <a:gd name="T22" fmla="*/ 33 w 63"/>
              <a:gd name="T23" fmla="*/ 55 h 65"/>
              <a:gd name="T24" fmla="*/ 34 w 63"/>
              <a:gd name="T25" fmla="*/ 55 h 65"/>
              <a:gd name="T26" fmla="*/ 49 w 63"/>
              <a:gd name="T27" fmla="*/ 48 h 65"/>
              <a:gd name="T28" fmla="*/ 50 w 63"/>
              <a:gd name="T29" fmla="*/ 48 h 65"/>
              <a:gd name="T30" fmla="*/ 57 w 63"/>
              <a:gd name="T31" fmla="*/ 54 h 65"/>
              <a:gd name="T32" fmla="*/ 63 w 63"/>
              <a:gd name="T33" fmla="*/ 29 h 65"/>
              <a:gd name="T34" fmla="*/ 61 w 63"/>
              <a:gd name="T35" fmla="*/ 4 h 65"/>
              <a:gd name="T36" fmla="*/ 53 w 63"/>
              <a:gd name="T37" fmla="*/ 11 h 65"/>
              <a:gd name="T38" fmla="*/ 53 w 63"/>
              <a:gd name="T39" fmla="*/ 11 h 65"/>
              <a:gd name="T40" fmla="*/ 53 w 63"/>
              <a:gd name="T41" fmla="*/ 10 h 65"/>
              <a:gd name="T42" fmla="*/ 51 w 63"/>
              <a:gd name="T43" fmla="*/ 8 h 65"/>
              <a:gd name="T44" fmla="*/ 29 w 63"/>
              <a:gd name="T45" fmla="*/ 0 h 65"/>
              <a:gd name="T46" fmla="*/ 28 w 63"/>
              <a:gd name="T47" fmla="*/ 0 h 65"/>
              <a:gd name="T48" fmla="*/ 6 w 63"/>
              <a:gd name="T49" fmla="*/ 10 h 65"/>
              <a:gd name="T50" fmla="*/ 5 w 63"/>
              <a:gd name="T51" fmla="*/ 10 h 65"/>
              <a:gd name="T52" fmla="*/ 13 w 63"/>
              <a:gd name="T53" fmla="*/ 17 h 65"/>
              <a:gd name="T54" fmla="*/ 13 w 63"/>
              <a:gd name="T55" fmla="*/ 17 h 65"/>
              <a:gd name="T56" fmla="*/ 28 w 63"/>
              <a:gd name="T57" fmla="*/ 10 h 65"/>
              <a:gd name="T58" fmla="*/ 29 w 63"/>
              <a:gd name="T59" fmla="*/ 10 h 65"/>
              <a:gd name="T60" fmla="*/ 43 w 63"/>
              <a:gd name="T61" fmla="*/ 14 h 65"/>
              <a:gd name="T62" fmla="*/ 46 w 63"/>
              <a:gd name="T63" fmla="*/ 17 h 65"/>
              <a:gd name="T64" fmla="*/ 38 w 63"/>
              <a:gd name="T65" fmla="*/ 24 h 65"/>
              <a:gd name="T66" fmla="*/ 63 w 63"/>
              <a:gd name="T67" fmla="*/ 2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3" h="65">
                <a:moveTo>
                  <a:pt x="57" y="54"/>
                </a:moveTo>
                <a:cubicBezTo>
                  <a:pt x="57" y="55"/>
                  <a:pt x="57" y="55"/>
                  <a:pt x="57" y="55"/>
                </a:cubicBezTo>
                <a:cubicBezTo>
                  <a:pt x="51" y="61"/>
                  <a:pt x="43" y="64"/>
                  <a:pt x="35" y="65"/>
                </a:cubicBezTo>
                <a:cubicBezTo>
                  <a:pt x="34" y="65"/>
                  <a:pt x="34" y="65"/>
                  <a:pt x="33" y="65"/>
                </a:cubicBezTo>
                <a:cubicBezTo>
                  <a:pt x="26" y="65"/>
                  <a:pt x="18" y="62"/>
                  <a:pt x="12" y="57"/>
                </a:cubicBezTo>
                <a:cubicBezTo>
                  <a:pt x="10" y="55"/>
                  <a:pt x="10" y="55"/>
                  <a:pt x="10" y="55"/>
                </a:cubicBezTo>
                <a:cubicBezTo>
                  <a:pt x="2" y="62"/>
                  <a:pt x="2" y="62"/>
                  <a:pt x="2" y="62"/>
                </a:cubicBezTo>
                <a:cubicBezTo>
                  <a:pt x="0" y="37"/>
                  <a:pt x="0" y="37"/>
                  <a:pt x="0" y="37"/>
                </a:cubicBezTo>
                <a:cubicBezTo>
                  <a:pt x="25" y="42"/>
                  <a:pt x="25" y="42"/>
                  <a:pt x="25" y="42"/>
                </a:cubicBezTo>
                <a:cubicBezTo>
                  <a:pt x="17" y="48"/>
                  <a:pt x="17" y="48"/>
                  <a:pt x="17" y="48"/>
                </a:cubicBezTo>
                <a:cubicBezTo>
                  <a:pt x="20" y="50"/>
                  <a:pt x="20" y="50"/>
                  <a:pt x="20" y="50"/>
                </a:cubicBezTo>
                <a:cubicBezTo>
                  <a:pt x="24" y="53"/>
                  <a:pt x="29" y="55"/>
                  <a:pt x="33" y="55"/>
                </a:cubicBezTo>
                <a:cubicBezTo>
                  <a:pt x="34" y="55"/>
                  <a:pt x="34" y="55"/>
                  <a:pt x="34" y="55"/>
                </a:cubicBezTo>
                <a:cubicBezTo>
                  <a:pt x="40" y="54"/>
                  <a:pt x="45" y="52"/>
                  <a:pt x="49" y="48"/>
                </a:cubicBezTo>
                <a:cubicBezTo>
                  <a:pt x="50" y="48"/>
                  <a:pt x="50" y="48"/>
                  <a:pt x="50" y="48"/>
                </a:cubicBezTo>
                <a:lnTo>
                  <a:pt x="57" y="54"/>
                </a:lnTo>
                <a:close/>
                <a:moveTo>
                  <a:pt x="63" y="29"/>
                </a:moveTo>
                <a:cubicBezTo>
                  <a:pt x="61" y="4"/>
                  <a:pt x="61" y="4"/>
                  <a:pt x="61" y="4"/>
                </a:cubicBezTo>
                <a:cubicBezTo>
                  <a:pt x="53" y="11"/>
                  <a:pt x="53" y="11"/>
                  <a:pt x="53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3" y="10"/>
                  <a:pt x="53" y="10"/>
                  <a:pt x="53" y="10"/>
                </a:cubicBezTo>
                <a:cubicBezTo>
                  <a:pt x="51" y="8"/>
                  <a:pt x="51" y="8"/>
                  <a:pt x="51" y="8"/>
                </a:cubicBezTo>
                <a:cubicBezTo>
                  <a:pt x="45" y="3"/>
                  <a:pt x="37" y="0"/>
                  <a:pt x="29" y="0"/>
                </a:cubicBezTo>
                <a:cubicBezTo>
                  <a:pt x="29" y="0"/>
                  <a:pt x="28" y="0"/>
                  <a:pt x="28" y="0"/>
                </a:cubicBezTo>
                <a:cubicBezTo>
                  <a:pt x="20" y="0"/>
                  <a:pt x="12" y="4"/>
                  <a:pt x="6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7" y="13"/>
                  <a:pt x="23" y="10"/>
                  <a:pt x="28" y="10"/>
                </a:cubicBezTo>
                <a:cubicBezTo>
                  <a:pt x="29" y="10"/>
                  <a:pt x="29" y="10"/>
                  <a:pt x="29" y="10"/>
                </a:cubicBezTo>
                <a:cubicBezTo>
                  <a:pt x="34" y="10"/>
                  <a:pt x="39" y="12"/>
                  <a:pt x="43" y="14"/>
                </a:cubicBezTo>
                <a:cubicBezTo>
                  <a:pt x="46" y="17"/>
                  <a:pt x="46" y="17"/>
                  <a:pt x="46" y="17"/>
                </a:cubicBezTo>
                <a:cubicBezTo>
                  <a:pt x="38" y="24"/>
                  <a:pt x="38" y="24"/>
                  <a:pt x="38" y="24"/>
                </a:cubicBezTo>
                <a:lnTo>
                  <a:pt x="63" y="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3" name="Picture 1">
            <a:extLst>
              <a:ext uri="{FF2B5EF4-FFF2-40B4-BE49-F238E27FC236}">
                <a16:creationId xmlns:a16="http://schemas.microsoft.com/office/drawing/2014/main" id="{76D9FD55-7475-468B-AFA2-32024853E305}"/>
              </a:ext>
            </a:extLst>
          </p:cNvPr>
          <p:cNvPicPr>
            <a:picLocks noChangeAspect="1"/>
          </p:cNvPicPr>
          <p:nvPr>
            <p:custDataLst>
              <p:custData r:id="rId11"/>
            </p:custDataLst>
          </p:nvPr>
        </p:nvPicPr>
        <p:blipFill>
          <a:blip r:embed="rId2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747" y="4063464"/>
            <a:ext cx="228600" cy="228600"/>
          </a:xfrm>
          <a:prstGeom prst="rect">
            <a:avLst/>
          </a:prstGeom>
        </p:spPr>
      </p:pic>
      <p:grpSp>
        <p:nvGrpSpPr>
          <p:cNvPr id="50" name="DropdownBox"/>
          <p:cNvGrpSpPr/>
          <p:nvPr>
            <p:custDataLst>
              <p:custData r:id="rId12"/>
            </p:custDataLst>
          </p:nvPr>
        </p:nvGrpSpPr>
        <p:grpSpPr>
          <a:xfrm>
            <a:off x="3914063" y="3144532"/>
            <a:ext cx="472944" cy="228600"/>
            <a:chOff x="4016824" y="3329200"/>
            <a:chExt cx="1097652" cy="228600"/>
          </a:xfrm>
        </p:grpSpPr>
        <p:sp>
          <p:nvSpPr>
            <p:cNvPr id="51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DownArrow"/>
            <p:cNvSpPr>
              <a:spLocks noChangeAspect="1"/>
            </p:cNvSpPr>
            <p:nvPr/>
          </p:nvSpPr>
          <p:spPr>
            <a:xfrm rot="10800000">
              <a:off x="4829549" y="3430199"/>
              <a:ext cx="188705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3" name="Content"/>
          <p:cNvSpPr/>
          <p:nvPr>
            <p:custDataLst>
              <p:custData r:id="rId13"/>
            </p:custDataLst>
          </p:nvPr>
        </p:nvSpPr>
        <p:spPr>
          <a:xfrm>
            <a:off x="2503225" y="313822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14"/>
            </p:custDataLst>
          </p:nvPr>
        </p:nvSpPr>
        <p:spPr>
          <a:xfrm>
            <a:off x="4573041" y="313822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5" name="Content"/>
          <p:cNvSpPr/>
          <p:nvPr>
            <p:custDataLst>
              <p:custData r:id="rId15"/>
            </p:custDataLst>
          </p:nvPr>
        </p:nvSpPr>
        <p:spPr>
          <a:xfrm>
            <a:off x="6474156" y="313822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6" name="Content"/>
          <p:cNvSpPr txBox="1"/>
          <p:nvPr>
            <p:custDataLst>
              <p:custData r:id="rId16"/>
            </p:custDataLst>
          </p:nvPr>
        </p:nvSpPr>
        <p:spPr>
          <a:xfrm>
            <a:off x="5970010" y="3092943"/>
            <a:ext cx="365806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=</a:t>
            </a:r>
            <a:endParaRPr lang="en-US" sz="20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95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Icons.Calculator" Revision="1" Stencil="System.Storyboarding.Icons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Icons.Undo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WindowsPhoneIcons.Back" Revision="1" Stencil="System.Storyboarding.WindowsPhoneIcons" StencilVersion="0.1"/>
</Control>
</file>

<file path=customXml/item20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2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2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4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6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2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8.xml><?xml version="1.0" encoding="utf-8"?>
<Control xmlns="http://schemas.microsoft.com/VisualStudio/2011/storyboarding/control">
  <Id Name="System.Storyboarding.Backgrounds.StartScreen" Revision="1" Stencil="System.Storyboarding.Backgrounds" StencilVersion="0.1"/>
</Control>
</file>

<file path=customXml/item2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Backgrounds.BrowserWindows8" Revision="1" Stencil="System.Storyboarding.Backgrounds" StencilVersion="0.1"/>
</Control>
</file>

<file path=customXml/item30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33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3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3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Icons.Shutdown" Revision="1" Stencil="System.Storyboarding.Icons" StencilVersion="0.1"/>
</Control>
</file>

<file path=customXml/item41.xml><?xml version="1.0" encoding="utf-8"?>
<Control xmlns="http://schemas.microsoft.com/VisualStudio/2011/storyboarding/control">
  <Id Name="System.Storyboarding.WindowsApps.Share" Revision="1" Stencil="System.Storyboarding.WindowsApps" StencilVersion="0.1"/>
</Control>
</file>

<file path=customXml/item4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4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4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WindowsApps.DateTimePicker" Revision="1" Stencil="System.Storyboarding.WindowsApps" StencilVersion="0.1"/>
</Control>
</file>

<file path=customXml/item46.xml><?xml version="1.0" encoding="utf-8"?>
<Control xmlns="http://schemas.microsoft.com/VisualStudio/2011/storyboarding/control">
  <Id Name="33f7ffa0-ee71-4812-b2bc-0f48551d7625" RevisionId="47abd886-f786-46fe-84b3-9d73c621f554" Stencil="172d6d98-e5c9-42e9-a209-79f7a94bbd38" StencilRevisionId="00000000-0000-0000-0000-000000000000" StencilVersion="0.0"/>
</Control>
</file>

<file path=customXml/item47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48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50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51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WindowsAppIcons.Pause" Revision="1" Stencil="System.Storyboarding.WindowsAppIcons" StencilVersion="0.1"/>
</Control>
</file>

<file path=customXml/item5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55.xml><?xml version="1.0" encoding="utf-8"?>
<Control xmlns="http://schemas.microsoft.com/VisualStudio/2011/storyboarding/control">
  <Id Name="System.Storyboarding.WindowsApps.WindowsAppsKeyboard" Revision="1" Stencil="System.Storyboarding.WindowsApps" StencilVersion="0.1"/>
</Control>
</file>

<file path=customXml/item5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57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58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59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6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61.xml><?xml version="1.0" encoding="utf-8"?>
<Control xmlns="http://schemas.microsoft.com/VisualStudio/2011/storyboarding/control">
  <Id Name="System.Storyboarding.WindowsApps.WindowsAppsProgressBar" Revision="1" Stencil="System.Storyboarding.WindowsApps" StencilVersion="0.1"/>
</Control>
</file>

<file path=customXml/item62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63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6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5.xml><?xml version="1.0" encoding="utf-8"?>
<Control xmlns="http://schemas.microsoft.com/VisualStudio/2011/storyboarding/control">
  <Id Name="System.Storyboarding.WindowsAppIcons.Refresh" Revision="1" Stencil="System.Storyboarding.WindowsAppIcons" StencilVersion="0.1"/>
</Control>
</file>

<file path=customXml/item66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67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68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WindowsApps.WindowsAppsProgressBar" Revision="1" Stencil="System.Storyboarding.WindowsApps" StencilVersion="0.1"/>
</Control>
</file>

<file path=customXml/item70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73.xml><?xml version="1.0" encoding="utf-8"?>
<Control xmlns="http://schemas.microsoft.com/VisualStudio/2011/storyboarding/control">
  <Id Name="e277fcca-87a5-46f1-894d-312df1ee4e3f" RevisionId="28251bc5-c0d8-4cb4-be58-e5c107be1f2b" Stencil="172d6d98-e5c9-42e9-a209-79f7a94bbd38" StencilRevisionId="00000000-0000-0000-0000-000000000000" StencilVersion="0.0"/>
</Control>
</file>

<file path=customXml/item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WindowsPhoneIcons.Share" Revision="1" Stencil="System.Storyboarding.WindowsPhoneIcons" StencilVersion="0.1"/>
</Control>
</file>

<file path=customXml/item7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Props1.xml><?xml version="1.0" encoding="utf-8"?>
<ds:datastoreItem xmlns:ds="http://schemas.openxmlformats.org/officeDocument/2006/customXml" ds:itemID="{A7153E97-4818-4D65-B6FD-6F635CCB1C5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982E0369-2E3F-46B4-8462-5DBA46AE3FE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87674F06-2FC7-4D73-87BD-32D4C6AA1FDC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D9DDA3D3-FB48-46F6-A80C-F908BCDD288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227E5C53-C01D-4E70-A6B9-862CEA9643DB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3DBEA623-26B4-4060-9D84-8A7D2F4671C8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B945FD6A-04E9-4DD2-94EC-104268517FC4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CCE23676-7212-4FCA-ABFB-70FF7FF618C0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55A99795-2ADD-499A-B399-9D9CC26204FE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A7EB2591-C851-4B19-B1F0-F52DEFA579ED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0BB48BEA-1646-4C04-A4F8-FDB1C635C60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DDC9F9C-67F0-44B3-BDF5-9EAD39BB5505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F693CE9E-0167-4D92-8FE8-7B4E72EA1139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2D71B260-49DD-430A-993F-35BB818160D2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A20CCF91-9787-422A-AEBB-C4729D818C00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A56E7BBF-4AD1-4BAB-BB90-656BC303E394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2892127D-2878-4822-9E35-27C5FB380F50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B86ED811-76FA-470E-BF65-7B08F4E478BD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0D4DAEC8-7379-421E-B3E8-FF083F2516E4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215A0D86-BB30-4716-A6EA-879CD532DA17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FBED2A09-2109-4B44-9B9A-B3C220557961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F773244D-A181-4D4B-BB74-3CD7542966C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3F67B8F-75C1-4D09-B096-368A7FACFE87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7F44EAC3-D499-4FA3-8566-C7B4976699AD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5C8AEA83-4E33-4800-8836-8426F8096E36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EC9DD471-A896-4F2A-9478-9F054907B0FE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5F8B743C-58C9-496B-861D-37CFDCB689D2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864CECF6-9DCA-4D1C-9B38-E0688ABC9BEF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36E03E66-375B-4792-84D5-5B033F1F162E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19AC4F62-A1B2-4D76-B09F-87D30075FAE0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A074BDAC-B640-4FEC-A414-84CC98671EA3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9F65B4E9-C12F-4728-9B54-3660E495725E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24D76ABE-991D-4DEB-89B3-AAA16FDC2C6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9828FBA-50FC-4FED-801F-66D6C6CF8439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69900EAC-E62E-47B2-ADE7-60489C206F09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A9A5B940-D6F4-4315-8CA5-661BEFCECA83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1C0C511F-E67D-4D4A-9A7B-6E9F2916E4D8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44.xml><?xml version="1.0" encoding="utf-8"?>
<ds:datastoreItem xmlns:ds="http://schemas.openxmlformats.org/officeDocument/2006/customXml" ds:itemID="{10C8917B-37D7-4507-BAA2-2C6DA8A9C297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62798553-C1DE-4020-95A9-8CCC88CD013E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D70F87A7-1A6D-4AA1-8C33-4CD5AA76ED2A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66C04453-FD5C-4132-B46E-517C73A17C24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DE7BE20B-BA3B-4BBB-A0E8-B6D05392D5B9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4E03CC4C-FCEE-4237-8BC5-2B95A505615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A0B0AB4-528F-45D0-9477-351EBE4AC7B5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DA7232B5-08C7-412B-B4DD-E5A54F8ADCC7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DA50FCE2-9AAC-48CA-82E1-077F077A2E34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BAAEF383-C6CE-4298-87D3-86D81842A75E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7F600055-4BCC-4D6C-AF0D-6880304660BB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62297194-F276-4C35-9AA2-BFDF1B032F77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995EF5E4-AB7F-4F03-A676-996B025F5BD5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C5BD0651-CE8D-4729-9A8A-C690D20150BE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DCCA61DD-D3A8-459F-BC34-E392DD8DF0FC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76EF0D77-C994-4232-9406-B3D450F81857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D3032AE8-14A9-41E6-8BB9-4553C2FFF26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0D93CFD5-5C71-4332-90AD-9D74569228EE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F8288DEA-22B9-443B-ABE1-014EF687A73A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1E5D3369-6A71-42D8-A2CB-89D2B694D5AD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3EBCCD63-7DDE-4A2B-B06F-6792B15A43E5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808BA2ED-7A7D-4525-AD4F-E404E737C46E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B96AF82C-CC50-4BB5-B187-9FDD05E6FED8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12770EDC-64A6-48BA-A12C-B81EB4CB18C5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B563BC82-4D4C-44D6-9DBD-31C100593F29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8376A45C-3B73-430A-AB07-14AE228ECB55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628EAB25-F23C-4A91-8FC2-DD3A0798056D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FFB821BE-B5BD-44C0-9D9E-9AECC990398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A592C5C-3DB8-496C-9B0B-8FFEDC5EC08D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5492EEB8-7BDA-4BB4-AF08-D9FCE25E2C0B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71.xml><?xml version="1.0" encoding="utf-8"?>
<ds:datastoreItem xmlns:ds="http://schemas.openxmlformats.org/officeDocument/2006/customXml" ds:itemID="{7A6390E8-72AE-4FA5-AF4D-D410964310B3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69551106-98F8-438C-8509-046F9EF57AF1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9DEF7458-94A2-40B6-9296-62F34681EAB5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6B107A44-3186-4DEE-AB2B-0EC8AC7FEB16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BC73C615-FBC8-44AF-B167-67B620C2E73C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24BBA22C-6505-4A06-9B47-5B3AC5BC4E55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AC4BAF19-3F56-4CB7-83D1-9D8281B26A6A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132D5E68-44C2-4C20-988F-D54E05F421C0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EEA16477-86C4-450F-B1B1-0680EF547B2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CC681AB-E81B-49FF-87AD-DA604FB5E770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157DEA8A-2BB7-4047-8683-249B09E8B4F1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E17407F9-9A4F-452F-8811-35B43BE710F0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54096EDF-8844-4AF1-A245-67F5F80754A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</vt:lpstr>
      <vt:lpstr>Segoe UI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Liliana</dc:creator>
  <cp:lastModifiedBy>Heriberto Moreno</cp:lastModifiedBy>
  <cp:revision>12</cp:revision>
  <dcterms:created xsi:type="dcterms:W3CDTF">2018-01-31T16:50:27Z</dcterms:created>
  <dcterms:modified xsi:type="dcterms:W3CDTF">2018-02-05T01:15:20Z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