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Diagramas de Sequência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Herysson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