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3" r:id="rId3"/>
    <p:sldId id="262" r:id="rId4"/>
    <p:sldId id="258" r:id="rId5"/>
    <p:sldId id="257" r:id="rId6"/>
    <p:sldId id="259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8D18-745A-4798-9370-8B0C96FF5DD0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A099A-9D1E-419B-A81D-59CBC256E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9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需要一个场景的描述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A099A-9D1E-419B-A81D-59CBC256E2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7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（塞几张样例）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A099A-9D1E-419B-A81D-59CBC256E2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2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但是我个人感觉这篇文章的标准比较奇怪，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A099A-9D1E-419B-A81D-59CBC256E2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3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方法可以给几个参考，比较各方面的优劣性，不一定能定</a:t>
            </a:r>
            <a:endParaRPr lang="en-US" altLang="zh-CN" dirty="0"/>
          </a:p>
          <a:p>
            <a:r>
              <a:rPr lang="zh-CN" altLang="en-US" dirty="0"/>
              <a:t>就是一些常用的目标检测模型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A099A-9D1E-419B-A81D-59CBC256E2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8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参考的论文没有在统一训练集上进行比对，而且缺乏包含数学公式的数据集的效果，设立统一的评估指标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A099A-9D1E-419B-A81D-59CBC256E2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5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A099A-9D1E-419B-A81D-59CBC256E2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0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7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B1FB76-E226-494D-9353-67ED71D346E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E9FA5B-A403-4FD9-8BE5-AE835B5DC6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zoo.co/model/btt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CDBAF-B1B9-18EF-CE1B-BDC4BC0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Remove Handwritten Struck-out text from mathematical answer sheets via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4E920-AB58-A337-5A7B-943883DA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2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81426-73D9-DB9B-D423-133D2C2A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0A4A1-7789-AAF9-67D7-807D0B8C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237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</a:p>
          <a:p>
            <a:r>
              <a:rPr lang="zh-CN" altLang="en-US" dirty="0"/>
              <a:t>在题目自动批改中，使用的</a:t>
            </a:r>
            <a:r>
              <a:rPr lang="en-US" altLang="zh-CN" dirty="0"/>
              <a:t>OCR</a:t>
            </a:r>
            <a:r>
              <a:rPr lang="zh-CN" altLang="en-US" dirty="0"/>
              <a:t>不能很好地应对涂改，需要预处理</a:t>
            </a:r>
            <a:r>
              <a:rPr lang="en-US" altLang="zh-CN" dirty="0"/>
              <a:t>——</a:t>
            </a:r>
            <a:r>
              <a:rPr lang="zh-CN" altLang="en-US" dirty="0"/>
              <a:t>把被涂改的部分挖掉</a:t>
            </a:r>
            <a:endParaRPr lang="en-US" altLang="zh-CN" dirty="0"/>
          </a:p>
          <a:p>
            <a:r>
              <a:rPr lang="zh-CN" altLang="en-US" dirty="0"/>
              <a:t>涂改会导致：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不应当被识别的部分被识别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涂改后写在旁边、上下方，造成应当被识别的部分形状扭曲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Novelty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对涉及涂改的数学公式的识别和对中英文字识别是有一定不同的，之前没有人在这方面进行尝试</a:t>
            </a:r>
          </a:p>
        </p:txBody>
      </p:sp>
    </p:spTree>
    <p:extLst>
      <p:ext uri="{BB962C8B-B14F-4D97-AF65-F5344CB8AC3E}">
        <p14:creationId xmlns:p14="http://schemas.microsoft.com/office/powerpoint/2010/main" val="284663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6855A-F8C5-0C5C-1EE4-5E2A96F1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3C684-1E37-A81C-4DD1-2E80B57D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预训练网络权重（适用于手写文本）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手写公式识别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Bidirectionally Trained Transformer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https://modelzoo.co/model/bttr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若干</a:t>
            </a:r>
            <a:r>
              <a:rPr lang="en-US" altLang="zh-CN" dirty="0" err="1"/>
              <a:t>tensorflow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en-US" altLang="zh-CN" dirty="0"/>
              <a:t>632</a:t>
            </a:r>
            <a:r>
              <a:rPr lang="zh-CN" altLang="en-US" dirty="0"/>
              <a:t>张针对一道三角函数题目的目标检测数据集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6BF61-0F9B-A959-F703-8B7B835A4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378" y="2526385"/>
            <a:ext cx="2160995" cy="43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C2C2-614D-D106-8608-353C268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Objection Detection (yolo)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B3BE7-F2AC-2801-6F41-6CDA04F1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2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D3E6-32DB-8133-5DB9-F838B391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Bounding box +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42DB6-17A8-D1CD-CA69-8EDF7A01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2939" cy="4159140"/>
          </a:xfrm>
        </p:spPr>
        <p:txBody>
          <a:bodyPr/>
          <a:lstStyle/>
          <a:p>
            <a:r>
              <a:rPr lang="en-US" altLang="zh-CN" dirty="0"/>
              <a:t>77%~92%</a:t>
            </a:r>
          </a:p>
          <a:p>
            <a:r>
              <a:rPr lang="en-US" altLang="zh-CN" dirty="0"/>
              <a:t>Bounding Box</a:t>
            </a:r>
            <a:r>
              <a:rPr lang="zh-CN" altLang="en-US" dirty="0"/>
              <a:t>的准确率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Overall vs </a:t>
            </a:r>
            <a:r>
              <a:rPr lang="zh-CN" altLang="en-US" dirty="0"/>
              <a:t>传统方法、</a:t>
            </a:r>
            <a:r>
              <a:rPr lang="en-US" altLang="zh-CN" dirty="0"/>
              <a:t>CNN+SVM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A26A35-9CB1-9A7D-1103-7C7CE8580078}"/>
              </a:ext>
            </a:extLst>
          </p:cNvPr>
          <p:cNvSpPr txBox="1"/>
          <p:nvPr/>
        </p:nvSpPr>
        <p:spPr>
          <a:xfrm>
            <a:off x="138260" y="6348920"/>
            <a:ext cx="11915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Shivakumara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Palaiahnakote</a:t>
            </a:r>
            <a:r>
              <a:rPr lang="en-US" altLang="zh-CN" sz="1400" dirty="0">
                <a:solidFill>
                  <a:schemeClr val="bg1"/>
                </a:solidFill>
              </a:rPr>
              <a:t> &amp; Jain, Tanmay &amp; Surana, Nitish &amp; Pal, </a:t>
            </a:r>
            <a:r>
              <a:rPr lang="en-US" altLang="zh-CN" sz="1400" dirty="0" err="1">
                <a:solidFill>
                  <a:schemeClr val="bg1"/>
                </a:solidFill>
              </a:rPr>
              <a:t>Umapada</a:t>
            </a:r>
            <a:r>
              <a:rPr lang="en-US" altLang="zh-CN" sz="1400" dirty="0">
                <a:solidFill>
                  <a:schemeClr val="bg1"/>
                </a:solidFill>
              </a:rPr>
              <a:t> &amp; Lu, Tong &amp; Blumenstein, Michael &amp; Chanda, </a:t>
            </a:r>
            <a:r>
              <a:rPr lang="en-US" altLang="zh-CN" sz="1400" dirty="0" err="1">
                <a:solidFill>
                  <a:schemeClr val="bg1"/>
                </a:solidFill>
              </a:rPr>
              <a:t>Sukalpa</a:t>
            </a:r>
            <a:r>
              <a:rPr lang="en-US" altLang="zh-CN" sz="1400" dirty="0">
                <a:solidFill>
                  <a:schemeClr val="bg1"/>
                </a:solidFill>
              </a:rPr>
              <a:t>. (2021). A Connected Component-Based Deep Learning Model for Multi-type Struck-Out Component Classification. 10.1007/978-3-030-86159-9_11.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3D0DE0-E58C-7877-56F7-88D2E0D0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14" y="1845734"/>
            <a:ext cx="3214101" cy="2881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B3412B-0DAD-00F5-035D-588FA8A5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927" y="1874385"/>
            <a:ext cx="3017782" cy="1554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FD834A-0FE7-8D89-6FE5-877B26B0C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10" y="3429000"/>
            <a:ext cx="3318590" cy="27750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D29C75-FE85-A913-3DA8-26D34A09BF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71" t="28915" r="28450" b="-4259"/>
          <a:stretch/>
        </p:blipFill>
        <p:spPr>
          <a:xfrm>
            <a:off x="1097280" y="2596979"/>
            <a:ext cx="3870748" cy="13794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EF588E-4CD5-F1FA-20C6-48AB5561F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51" y="4949885"/>
            <a:ext cx="6497768" cy="13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8C4C-D380-6FE0-42CF-0696419F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65C2B-2D33-9C1E-1D61-CE57E93A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Faster R-CNN</a:t>
            </a:r>
          </a:p>
          <a:p>
            <a:r>
              <a:rPr lang="en-US" altLang="zh-CN" dirty="0"/>
              <a:t>2. 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Easter2.0</a:t>
            </a:r>
          </a:p>
          <a:p>
            <a:r>
              <a:rPr lang="en-US" altLang="zh-CN" i="1" dirty="0">
                <a:solidFill>
                  <a:srgbClr val="4D4D4D"/>
                </a:solidFill>
                <a:latin typeface="-apple-system"/>
              </a:rPr>
              <a:t>3. Yolo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4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A03BE-92C6-0D93-43B0-A58A01C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EA8AE-E8C3-9591-EEC0-38ADEAD1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Precision,</a:t>
            </a:r>
            <a:r>
              <a:rPr lang="zh-CN" altLang="en-US" dirty="0"/>
              <a:t> </a:t>
            </a:r>
            <a:r>
              <a:rPr lang="en-US" altLang="zh-CN" dirty="0"/>
              <a:t>Recall,</a:t>
            </a:r>
            <a:r>
              <a:rPr lang="zh-CN" altLang="en-US" dirty="0"/>
              <a:t> </a:t>
            </a:r>
            <a:r>
              <a:rPr lang="en-US" altLang="zh-CN" dirty="0"/>
              <a:t>F-score, AUC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IOU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3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085B4-AB4E-7EF3-E336-736E2B54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D1718-22F9-8BD3-DD5B-D62AA111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数据集标注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数据集多类别（</a:t>
            </a:r>
            <a:r>
              <a:rPr lang="en-US" altLang="zh-CN" dirty="0"/>
              <a:t>optional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7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AC76-47D8-A444-FC70-A945698D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下一阶段干的事</a:t>
            </a:r>
            <a:r>
              <a:rPr lang="en-US" altLang="zh-CN" dirty="0"/>
              <a:t>+</a:t>
            </a:r>
            <a:r>
              <a:rPr lang="zh-CN" altLang="en-US" dirty="0"/>
              <a:t>分工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8408B9C-2E37-866F-60A7-32DA46BC6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821827"/>
              </p:ext>
            </p:extLst>
          </p:nvPr>
        </p:nvGraphicFramePr>
        <p:xfrm>
          <a:off x="1096963" y="1846263"/>
          <a:ext cx="10058397" cy="391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05430644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3218989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53148797"/>
                    </a:ext>
                  </a:extLst>
                </a:gridCol>
              </a:tblGrid>
              <a:tr h="782703"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一个月每个人找模型实验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49849"/>
                  </a:ext>
                </a:extLst>
              </a:tr>
              <a:tr h="782703">
                <a:tc>
                  <a:txBody>
                    <a:bodyPr/>
                    <a:lstStyle/>
                    <a:p>
                      <a:r>
                        <a:rPr lang="en-US" altLang="zh-CN" dirty="0"/>
                        <a:t>12.14</a:t>
                      </a:r>
                      <a:r>
                        <a:rPr lang="zh-CN" altLang="en-US" dirty="0"/>
                        <a:t>需要提交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70547"/>
                  </a:ext>
                </a:extLst>
              </a:tr>
              <a:tr h="782703"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每个人开始试以后声明自己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51821"/>
                  </a:ext>
                </a:extLst>
              </a:tr>
              <a:tr h="782703">
                <a:tc>
                  <a:txBody>
                    <a:bodyPr/>
                    <a:lstStyle/>
                    <a:p>
                      <a:r>
                        <a:rPr lang="zh-CN" altLang="en-US" dirty="0"/>
                        <a:t>我个人是</a:t>
                      </a:r>
                      <a:r>
                        <a:rPr lang="en-US" altLang="zh-CN" dirty="0"/>
                        <a:t>yolo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35210"/>
                  </a:ext>
                </a:extLst>
              </a:tr>
              <a:tr h="782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45302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369</Words>
  <Application>Microsoft Office PowerPoint</Application>
  <PresentationFormat>宽屏</PresentationFormat>
  <Paragraphs>58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Calibri</vt:lpstr>
      <vt:lpstr>Calibri Light</vt:lpstr>
      <vt:lpstr>Open Sans</vt:lpstr>
      <vt:lpstr>回顾</vt:lpstr>
      <vt:lpstr>Remove Handwritten Struck-out text from mathematical answer sheets via deep learning </vt:lpstr>
      <vt:lpstr>Why</vt:lpstr>
      <vt:lpstr>资源</vt:lpstr>
      <vt:lpstr>Objection Detection (yolo)</vt:lpstr>
      <vt:lpstr>Bounding box + classification</vt:lpstr>
      <vt:lpstr>方法</vt:lpstr>
      <vt:lpstr>Evaluation</vt:lpstr>
      <vt:lpstr>TODO</vt:lpstr>
      <vt:lpstr>下一阶段干的事+分工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Herz Pilatus</dc:creator>
  <cp:lastModifiedBy>Herz Pilatus</cp:lastModifiedBy>
  <cp:revision>14</cp:revision>
  <dcterms:created xsi:type="dcterms:W3CDTF">2022-11-09T01:44:50Z</dcterms:created>
  <dcterms:modified xsi:type="dcterms:W3CDTF">2022-11-09T10:33:09Z</dcterms:modified>
</cp:coreProperties>
</file>