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32DA-0D24-8B9D-C6C3-50D4736CF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F2185-0108-B43E-72C3-2CE5474C0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3310-5257-F70F-A092-8554B99D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1535-CFD2-D082-625D-68B88B1E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42C63-D9B9-8BC4-BAC7-2A576E4C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0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164F-FD25-5D53-D8D0-C235CE0E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02E2E-9922-5A44-F381-A01EE4373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F0B38-569B-540A-2F5A-7A47DA7B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7E10-DC85-14BF-F4A9-123FD13B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C2E9C-C63A-E350-3E64-F0B617CC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2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C68BB-048F-7750-7651-8926FBED3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94F8D-A9D6-3348-6407-9CDB352E7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1A743-0009-0E51-F0DB-D0E1134A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792F4-FEB9-7B08-EC02-922312CC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320C7-6E98-83B6-2F9A-B93C9A09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449E-C65F-11C4-58E9-6ECD9E75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2747-B59F-015C-5A9B-F160AE329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F74DC-F1F2-BE00-8894-67AB67D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8ED77-A15B-20C2-5420-1AD7A3D2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617FD-5B49-93E7-6833-837A31E3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9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09B6-A080-91E5-DB21-E658EA37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69D56-5A05-AA7E-E3A1-3826ED00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B6112-5A15-E5DC-374D-EAF2868F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F1A8D-CF25-4BA3-765B-10B87C61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96ECD-AF55-7BD9-7993-04042924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5944-7608-7E21-83D7-6BDC0FA9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B681-4C84-7AED-5938-4F4A286E5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5BD51-79C6-2FAD-3AAC-E1FCF498B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0E615-0C9B-126C-0375-A3D98171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557FE-32EA-13CF-A6F1-B7D33263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FAE5D-4E0D-71C8-1E7F-9189E412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0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85EB-3E3F-8181-84BA-FEBC5F5E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15EB8-5D2A-23E3-8678-3576183DA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8449E-5523-C769-B56C-39EDB02CA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2A128-A5F9-1409-612F-0870D36C0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9D256-19C8-05DB-5DD3-4D6123765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8195A-5D3E-0129-CA58-2762363B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19C4D-D73D-CC01-3047-653A4424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261DB-C014-97F0-CB54-949641D9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1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45CB-783F-9327-8A53-FF7D297A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A3BE6-3FA3-55C9-47E5-DAB157A7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E3F5D-8FDD-41DC-0623-9AF9C26F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400CF-CAD5-07B7-98DF-C4E3D5A8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8B94F-8C45-532E-21AD-8476F91B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2A0AE-F2FD-1160-8F5C-20C1C7C4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F3606-2764-DD26-2D6C-8DF0DFEC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74ED-AFEF-F40B-3DDB-02908648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712E-34A7-5A08-468C-4A617AE2D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1EBEB-9AE0-88E1-C407-89D2D4DD2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6D679-3A55-B3E6-6161-5E7007D1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8EB48-596B-D0FB-BA6F-F9650E30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1B19-868A-C690-7950-E1C5AA8B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9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D910-31C5-8FDF-5376-256613A1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57B14-DCC0-0FBC-CF16-3514805AA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3F766-5C1A-CD01-2C0B-47EBC767A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20476-FA54-55A4-DB92-3FC6543C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C3161-0AEF-7BD0-CD76-DFA92F3B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24DE7-7571-B3F9-7123-6A200C00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2A1AB-11E9-C122-A2D3-CF7BD557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85D15-D0A6-6731-83A0-9CB6FC41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B7A2-593C-0396-25A1-01409C1A8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AE06-CCE5-4E0A-BDC5-D73BC5D61D7A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6E3C-54A3-7BB7-4F47-DA68DA4B7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D4864-88A7-FA2E-A69E-7A786364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98DD9B4-636F-54AE-15CE-E67155AC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755"/>
            <a:ext cx="12192000" cy="5445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B5BFD-DA88-A0BA-24F4-A0D1B158D028}"/>
              </a:ext>
            </a:extLst>
          </p:cNvPr>
          <p:cNvSpPr txBox="1"/>
          <p:nvPr/>
        </p:nvSpPr>
        <p:spPr>
          <a:xfrm>
            <a:off x="0" y="387255"/>
            <a:ext cx="10944225" cy="50451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95564-7CD8-6632-B5AD-CF46F255DA09}"/>
              </a:ext>
            </a:extLst>
          </p:cNvPr>
          <p:cNvSpPr txBox="1"/>
          <p:nvPr/>
        </p:nvSpPr>
        <p:spPr>
          <a:xfrm>
            <a:off x="0" y="907002"/>
            <a:ext cx="8091577" cy="238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F9DDD-5AA7-0754-280E-9804E0269151}"/>
              </a:ext>
            </a:extLst>
          </p:cNvPr>
          <p:cNvSpPr txBox="1"/>
          <p:nvPr/>
        </p:nvSpPr>
        <p:spPr>
          <a:xfrm>
            <a:off x="1295400" y="2395895"/>
            <a:ext cx="2409826" cy="66492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0EDA4E-882B-29A7-556D-B4C29AD408AD}"/>
              </a:ext>
            </a:extLst>
          </p:cNvPr>
          <p:cNvSpPr txBox="1"/>
          <p:nvPr/>
        </p:nvSpPr>
        <p:spPr>
          <a:xfrm>
            <a:off x="314324" y="3106503"/>
            <a:ext cx="1819275" cy="322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CF912-D8C1-2C72-D172-9DD1C9E463DF}"/>
              </a:ext>
            </a:extLst>
          </p:cNvPr>
          <p:cNvSpPr txBox="1"/>
          <p:nvPr/>
        </p:nvSpPr>
        <p:spPr>
          <a:xfrm>
            <a:off x="228598" y="3696394"/>
            <a:ext cx="11963402" cy="181588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409FDA-34A1-9DE4-07FB-7858F86092D5}"/>
              </a:ext>
            </a:extLst>
          </p:cNvPr>
          <p:cNvSpPr txBox="1"/>
          <p:nvPr/>
        </p:nvSpPr>
        <p:spPr>
          <a:xfrm>
            <a:off x="314324" y="3769742"/>
            <a:ext cx="11754030" cy="67339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21D46A-C080-FB10-472D-86C2C0588C84}"/>
              </a:ext>
            </a:extLst>
          </p:cNvPr>
          <p:cNvSpPr txBox="1"/>
          <p:nvPr/>
        </p:nvSpPr>
        <p:spPr>
          <a:xfrm>
            <a:off x="314325" y="4501383"/>
            <a:ext cx="11754030" cy="84349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1597A3-EBF1-0352-9949-07303E447112}"/>
              </a:ext>
            </a:extLst>
          </p:cNvPr>
          <p:cNvSpPr txBox="1"/>
          <p:nvPr/>
        </p:nvSpPr>
        <p:spPr>
          <a:xfrm>
            <a:off x="11542142" y="4736190"/>
            <a:ext cx="421259" cy="439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9B8371-8626-16A1-D7E8-6146DB50F43A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8091577" y="1016621"/>
            <a:ext cx="352160" cy="97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1E4D234-F096-1B02-0075-B346C1FAF08D}"/>
              </a:ext>
            </a:extLst>
          </p:cNvPr>
          <p:cNvSpPr txBox="1"/>
          <p:nvPr/>
        </p:nvSpPr>
        <p:spPr>
          <a:xfrm>
            <a:off x="8443737" y="862732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Submódulos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698504-7A1D-6F38-EA75-ADD1E9EBD529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10944225" y="639512"/>
            <a:ext cx="184729" cy="28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93DC4C-2B4D-0C31-712D-21E043F0E9F4}"/>
              </a:ext>
            </a:extLst>
          </p:cNvPr>
          <p:cNvSpPr txBox="1"/>
          <p:nvPr/>
        </p:nvSpPr>
        <p:spPr>
          <a:xfrm>
            <a:off x="11128954" y="48850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C000"/>
                </a:solidFill>
              </a:rPr>
              <a:t>Módulos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72E802-AAD1-587F-EABE-75C2B69F9A82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 flipV="1">
            <a:off x="3705226" y="2728356"/>
            <a:ext cx="451899" cy="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877E3AD-A9C1-25AD-8D7C-7044EA6996D9}"/>
              </a:ext>
            </a:extLst>
          </p:cNvPr>
          <p:cNvSpPr txBox="1"/>
          <p:nvPr/>
        </p:nvSpPr>
        <p:spPr>
          <a:xfrm>
            <a:off x="4157125" y="2574467"/>
            <a:ext cx="1947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B0F0"/>
                </a:solidFill>
              </a:rPr>
              <a:t>Selectores de búsqueda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03F4D0-672A-965C-693D-EF7032D4BF1A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2133599" y="3263766"/>
            <a:ext cx="465617" cy="3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3BD9D4E-DCCE-4D82-ED0B-A60F1B61F538}"/>
              </a:ext>
            </a:extLst>
          </p:cNvPr>
          <p:cNvSpPr txBox="1"/>
          <p:nvPr/>
        </p:nvSpPr>
        <p:spPr>
          <a:xfrm>
            <a:off x="2599216" y="3109877"/>
            <a:ext cx="2828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Botones de búsqueda y cancelación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3C9FBA-0DB1-DE17-D62F-983A2D57DF3C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7922400" y="3226612"/>
            <a:ext cx="0" cy="40237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F4CE03F-2C3C-AC15-48B7-67E7D867BC60}"/>
              </a:ext>
            </a:extLst>
          </p:cNvPr>
          <p:cNvSpPr txBox="1"/>
          <p:nvPr/>
        </p:nvSpPr>
        <p:spPr>
          <a:xfrm>
            <a:off x="7582563" y="2918835"/>
            <a:ext cx="679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92D050"/>
                </a:solidFill>
              </a:rPr>
              <a:t>Página</a:t>
            </a:r>
            <a:endParaRPr lang="en-US" sz="1400" b="1" dirty="0">
              <a:solidFill>
                <a:srgbClr val="92D05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B87609-B095-47EE-4FBD-0756F763067C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9429710" y="3212375"/>
            <a:ext cx="2215" cy="55736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3D2432C-3766-2469-52E6-ACE412DEE9DA}"/>
              </a:ext>
            </a:extLst>
          </p:cNvPr>
          <p:cNvSpPr txBox="1"/>
          <p:nvPr/>
        </p:nvSpPr>
        <p:spPr>
          <a:xfrm>
            <a:off x="8998537" y="2904598"/>
            <a:ext cx="8623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C000"/>
                </a:solidFill>
              </a:rPr>
              <a:t>Cabecera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BD8F1D-28E3-3358-4E85-FD702417B236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11682866" y="3427818"/>
            <a:ext cx="0" cy="1289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2053876-49A4-CDD3-459E-69B755916B34}"/>
              </a:ext>
            </a:extLst>
          </p:cNvPr>
          <p:cNvSpPr txBox="1"/>
          <p:nvPr/>
        </p:nvSpPr>
        <p:spPr>
          <a:xfrm>
            <a:off x="11236992" y="2904598"/>
            <a:ext cx="89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FF0000"/>
                </a:solidFill>
              </a:rPr>
              <a:t>Botón de detalle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53D9A8D-82E9-0CF8-0F42-416C9C127D3D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10495822" y="3212375"/>
            <a:ext cx="0" cy="128900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D713B02-A6C8-1FAA-463A-6E2E8F649035}"/>
              </a:ext>
            </a:extLst>
          </p:cNvPr>
          <p:cNvSpPr txBox="1"/>
          <p:nvPr/>
        </p:nvSpPr>
        <p:spPr>
          <a:xfrm>
            <a:off x="10188782" y="2904598"/>
            <a:ext cx="614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B0F0"/>
                </a:solidFill>
              </a:rPr>
              <a:t>Datos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56F7DD-8D2E-DD69-22BB-048C69A4E2FF}"/>
              </a:ext>
            </a:extLst>
          </p:cNvPr>
          <p:cNvSpPr txBox="1"/>
          <p:nvPr/>
        </p:nvSpPr>
        <p:spPr>
          <a:xfrm>
            <a:off x="5674742" y="5513368"/>
            <a:ext cx="1071114" cy="27765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637C8D3-0E53-BD50-4F56-86B5F15309E1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210299" y="5791019"/>
            <a:ext cx="0" cy="292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E4DFECD-79D2-3D04-3263-BCED3E64B469}"/>
              </a:ext>
            </a:extLst>
          </p:cNvPr>
          <p:cNvSpPr txBox="1"/>
          <p:nvPr/>
        </p:nvSpPr>
        <p:spPr>
          <a:xfrm>
            <a:off x="5854107" y="6032731"/>
            <a:ext cx="2338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FFC000"/>
                </a:solidFill>
              </a:rPr>
              <a:t>Controladores de página</a:t>
            </a:r>
            <a:endParaRPr 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0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Andres</dc:creator>
  <cp:lastModifiedBy>Sergio Andres</cp:lastModifiedBy>
  <cp:revision>1</cp:revision>
  <dcterms:created xsi:type="dcterms:W3CDTF">2022-12-29T14:48:09Z</dcterms:created>
  <dcterms:modified xsi:type="dcterms:W3CDTF">2022-12-29T16:00:06Z</dcterms:modified>
</cp:coreProperties>
</file>