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930F0-EF14-47FD-B562-6922E2019B37}" v="4" dt="2023-02-24T02:39:4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NDRES JIMENEZ REINO" userId="17e99768-9d4e-4e54-a340-56f767f062d8" providerId="ADAL" clId="{30134F7C-F6A3-4EB4-8B0D-F5248C0EC918}"/>
    <pc:docChg chg="undo custSel addSld delSld modSld">
      <pc:chgData name="SERGIO ANDRES JIMENEZ REINO" userId="17e99768-9d4e-4e54-a340-56f767f062d8" providerId="ADAL" clId="{30134F7C-F6A3-4EB4-8B0D-F5248C0EC918}" dt="2023-02-07T14:59:20.455" v="533" actId="1076"/>
      <pc:docMkLst>
        <pc:docMk/>
      </pc:docMkLst>
      <pc:sldChg chg="addSp delSp modSp mod">
        <pc:chgData name="SERGIO ANDRES JIMENEZ REINO" userId="17e99768-9d4e-4e54-a340-56f767f062d8" providerId="ADAL" clId="{30134F7C-F6A3-4EB4-8B0D-F5248C0EC918}" dt="2023-02-07T14:41:24.842" v="5" actId="1076"/>
        <pc:sldMkLst>
          <pc:docMk/>
          <pc:sldMk cId="4276102286" sldId="256"/>
        </pc:sldMkLst>
        <pc:spChg chg="mod">
          <ac:chgData name="SERGIO ANDRES JIMENEZ REINO" userId="17e99768-9d4e-4e54-a340-56f767f062d8" providerId="ADAL" clId="{30134F7C-F6A3-4EB4-8B0D-F5248C0EC918}" dt="2023-02-07T14:41:24.842" v="5" actId="1076"/>
          <ac:spMkLst>
            <pc:docMk/>
            <pc:sldMk cId="4276102286" sldId="256"/>
            <ac:spMk id="6" creationId="{F01B5BFD-DA88-A0BA-24F4-A0D1B158D028}"/>
          </ac:spMkLst>
        </pc:spChg>
        <pc:graphicFrameChg chg="add del modGraphic">
          <ac:chgData name="SERGIO ANDRES JIMENEZ REINO" userId="17e99768-9d4e-4e54-a340-56f767f062d8" providerId="ADAL" clId="{30134F7C-F6A3-4EB4-8B0D-F5248C0EC918}" dt="2023-02-07T14:41:23.509" v="4" actId="27309"/>
          <ac:graphicFrameMkLst>
            <pc:docMk/>
            <pc:sldMk cId="4276102286" sldId="256"/>
            <ac:graphicFrameMk id="4" creationId="{79893082-D6DD-EC91-BB84-8DC9F30C16A7}"/>
          </ac:graphicFrameMkLst>
        </pc:graphicFrameChg>
        <pc:cxnChg chg="mod">
          <ac:chgData name="SERGIO ANDRES JIMENEZ REINO" userId="17e99768-9d4e-4e54-a340-56f767f062d8" providerId="ADAL" clId="{30134F7C-F6A3-4EB4-8B0D-F5248C0EC918}" dt="2023-02-07T14:41:24.842" v="5" actId="1076"/>
          <ac:cxnSpMkLst>
            <pc:docMk/>
            <pc:sldMk cId="4276102286" sldId="256"/>
            <ac:cxnSpMk id="26" creationId="{28698504-7A1D-6F38-EA75-ADD1E9EBD529}"/>
          </ac:cxnSpMkLst>
        </pc:cxnChg>
      </pc:sldChg>
      <pc:sldChg chg="new del">
        <pc:chgData name="SERGIO ANDRES JIMENEZ REINO" userId="17e99768-9d4e-4e54-a340-56f767f062d8" providerId="ADAL" clId="{30134F7C-F6A3-4EB4-8B0D-F5248C0EC918}" dt="2023-02-07T14:41:21.376" v="3" actId="680"/>
        <pc:sldMkLst>
          <pc:docMk/>
          <pc:sldMk cId="758702048" sldId="257"/>
        </pc:sldMkLst>
      </pc:sldChg>
      <pc:sldChg chg="addSp delSp modSp new mod">
        <pc:chgData name="SERGIO ANDRES JIMENEZ REINO" userId="17e99768-9d4e-4e54-a340-56f767f062d8" providerId="ADAL" clId="{30134F7C-F6A3-4EB4-8B0D-F5248C0EC918}" dt="2023-02-07T14:59:20.455" v="533" actId="1076"/>
        <pc:sldMkLst>
          <pc:docMk/>
          <pc:sldMk cId="1529367685" sldId="257"/>
        </pc:sldMkLst>
        <pc:spChg chg="del">
          <ac:chgData name="SERGIO ANDRES JIMENEZ REINO" userId="17e99768-9d4e-4e54-a340-56f767f062d8" providerId="ADAL" clId="{30134F7C-F6A3-4EB4-8B0D-F5248C0EC918}" dt="2023-02-07T14:41:31.569" v="7" actId="478"/>
          <ac:spMkLst>
            <pc:docMk/>
            <pc:sldMk cId="1529367685" sldId="257"/>
            <ac:spMk id="2" creationId="{6B226FAA-6A44-E99E-E466-A1A382FCF26E}"/>
          </ac:spMkLst>
        </pc:spChg>
        <pc:spChg chg="del">
          <ac:chgData name="SERGIO ANDRES JIMENEZ REINO" userId="17e99768-9d4e-4e54-a340-56f767f062d8" providerId="ADAL" clId="{30134F7C-F6A3-4EB4-8B0D-F5248C0EC918}" dt="2023-02-07T14:41:33.232" v="8" actId="478"/>
          <ac:spMkLst>
            <pc:docMk/>
            <pc:sldMk cId="1529367685" sldId="257"/>
            <ac:spMk id="3" creationId="{4B985E82-1B06-1857-C439-69FA928FA0C9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4" creationId="{4F955B30-E90C-9F5B-06D4-F9A6C06ABF5E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5" creationId="{4935EBCD-C949-2AA3-0D9A-8AAE68C091A5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6" creationId="{858DE5CE-427D-E46D-4BE5-1813A211A353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7" creationId="{9EBA7A95-1554-A8FF-5CD6-4FC8D0FAD8D4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8" creationId="{D4B14DD8-D17A-4191-5BD7-22812824B6F6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9" creationId="{11F8BEEA-3047-DB02-BCF7-E5E08A005846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0" creationId="{7A71065C-7BA6-1AEC-19C9-30DF5AA15B4D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1" creationId="{777036E1-82FF-37AF-35E3-E37C4555D6C9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2" creationId="{1A46BBCE-F14B-8A9B-5988-EA5385187036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3" creationId="{D47E7C9D-F28E-B803-D879-B630CC8A4BBA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4" creationId="{9030DCCE-796E-9EAA-1177-C487715A7477}"/>
          </ac:spMkLst>
        </pc:spChg>
        <pc:spChg chg="add mod">
          <ac:chgData name="SERGIO ANDRES JIMENEZ REINO" userId="17e99768-9d4e-4e54-a340-56f767f062d8" providerId="ADAL" clId="{30134F7C-F6A3-4EB4-8B0D-F5248C0EC918}" dt="2023-02-07T14:59:20.455" v="533" actId="1076"/>
          <ac:spMkLst>
            <pc:docMk/>
            <pc:sldMk cId="1529367685" sldId="257"/>
            <ac:spMk id="84" creationId="{AF59A7F0-EA9F-04CC-3B22-11AA7335B6D0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85" creationId="{9C1219F5-D004-3046-2CE4-10CC37F31C61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20" creationId="{252BB34E-1F7F-B92A-114D-7A2BE41CEB30}"/>
          </ac:spMkLst>
        </pc:spChg>
        <pc:spChg chg="add del mod">
          <ac:chgData name="SERGIO ANDRES JIMENEZ REINO" userId="17e99768-9d4e-4e54-a340-56f767f062d8" providerId="ADAL" clId="{30134F7C-F6A3-4EB4-8B0D-F5248C0EC918}" dt="2023-02-07T14:54:32.732" v="334" actId="478"/>
          <ac:spMkLst>
            <pc:docMk/>
            <pc:sldMk cId="1529367685" sldId="257"/>
            <ac:spMk id="121" creationId="{A12D82AE-E6F7-9463-1865-D302FBBCFBF8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22" creationId="{B212B5F8-C169-48EC-488F-C1B982A070DB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23" creationId="{BE3D24D4-3165-25CC-B2C7-786D84F4620A}"/>
          </ac:spMkLst>
        </pc:spChg>
        <pc:spChg chg="add mod">
          <ac:chgData name="SERGIO ANDRES JIMENEZ REINO" userId="17e99768-9d4e-4e54-a340-56f767f062d8" providerId="ADAL" clId="{30134F7C-F6A3-4EB4-8B0D-F5248C0EC918}" dt="2023-02-07T14:59:11.061" v="528" actId="1076"/>
          <ac:spMkLst>
            <pc:docMk/>
            <pc:sldMk cId="1529367685" sldId="257"/>
            <ac:spMk id="124" creationId="{67C6EBDF-09C2-4660-4FB0-07AD284F68DC}"/>
          </ac:spMkLst>
        </pc:spChg>
        <pc:cxnChg chg="add del mod">
          <ac:chgData name="SERGIO ANDRES JIMENEZ REINO" userId="17e99768-9d4e-4e54-a340-56f767f062d8" providerId="ADAL" clId="{30134F7C-F6A3-4EB4-8B0D-F5248C0EC918}" dt="2023-02-07T14:44:45.938" v="44" actId="478"/>
          <ac:cxnSpMkLst>
            <pc:docMk/>
            <pc:sldMk cId="1529367685" sldId="257"/>
            <ac:cxnSpMk id="16" creationId="{782F2889-0315-A3D0-962D-CF79087E2B7E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17" creationId="{D7B9F528-28CE-E5A8-44C7-F7DE4A94FE16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21" creationId="{E696E53D-1797-1CE2-353B-F5EDA1D638BC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27" creationId="{58584A5F-16B8-FA9D-2CBF-398EBCFE23EB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31" creationId="{94C4C0D0-7249-194C-765A-776578DA1ED2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32" creationId="{56BE1FE9-339A-42EF-4B48-F67883390084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37" creationId="{B6F23FB4-1246-5BFC-F12C-A7C352244389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40" creationId="{394802A3-5487-8654-6E00-F57680796947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44" creationId="{9FC1351A-008E-8CBF-048C-F026B2FA5B7D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47" creationId="{1A44550C-48E9-D28D-E12E-D299863DBB11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50" creationId="{93EC0FCD-7BD6-D87A-716B-447B78C92C6B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53" creationId="{9C347D4D-DDEE-1725-CB9E-CFC189A5A9F1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57" creationId="{D8D66D31-7959-7261-A124-81C39D195CE6}"/>
          </ac:cxnSpMkLst>
        </pc:cxnChg>
        <pc:cxnChg chg="add del mod">
          <ac:chgData name="SERGIO ANDRES JIMENEZ REINO" userId="17e99768-9d4e-4e54-a340-56f767f062d8" providerId="ADAL" clId="{30134F7C-F6A3-4EB4-8B0D-F5248C0EC918}" dt="2023-02-07T14:49:13.671" v="253" actId="478"/>
          <ac:cxnSpMkLst>
            <pc:docMk/>
            <pc:sldMk cId="1529367685" sldId="257"/>
            <ac:cxnSpMk id="60" creationId="{D66954A4-B7D2-5AD0-C6D1-84BEC7CA021B}"/>
          </ac:cxnSpMkLst>
        </pc:cxnChg>
        <pc:cxnChg chg="add del mod">
          <ac:chgData name="SERGIO ANDRES JIMENEZ REINO" userId="17e99768-9d4e-4e54-a340-56f767f062d8" providerId="ADAL" clId="{30134F7C-F6A3-4EB4-8B0D-F5248C0EC918}" dt="2023-02-07T14:49:11.982" v="251" actId="478"/>
          <ac:cxnSpMkLst>
            <pc:docMk/>
            <pc:sldMk cId="1529367685" sldId="257"/>
            <ac:cxnSpMk id="65" creationId="{119224D7-19A4-867E-7654-4844D6225623}"/>
          </ac:cxnSpMkLst>
        </pc:cxnChg>
        <pc:cxnChg chg="add del mod">
          <ac:chgData name="SERGIO ANDRES JIMENEZ REINO" userId="17e99768-9d4e-4e54-a340-56f767f062d8" providerId="ADAL" clId="{30134F7C-F6A3-4EB4-8B0D-F5248C0EC918}" dt="2023-02-07T14:49:12.811" v="252" actId="478"/>
          <ac:cxnSpMkLst>
            <pc:docMk/>
            <pc:sldMk cId="1529367685" sldId="257"/>
            <ac:cxnSpMk id="69" creationId="{C3E7E3EF-0069-773E-FDEE-0CCA8E027A8B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73" creationId="{EA465F11-BF42-E2A0-5D8E-92FF5BE281B5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76" creationId="{ED26E7DF-E506-2D7F-DF40-27C2B68A5D44}"/>
          </ac:cxnSpMkLst>
        </pc:cxnChg>
        <pc:cxnChg chg="add mod">
          <ac:chgData name="SERGIO ANDRES JIMENEZ REINO" userId="17e99768-9d4e-4e54-a340-56f767f062d8" providerId="ADAL" clId="{30134F7C-F6A3-4EB4-8B0D-F5248C0EC918}" dt="2023-02-07T14:59:11.061" v="528" actId="1076"/>
          <ac:cxnSpMkLst>
            <pc:docMk/>
            <pc:sldMk cId="1529367685" sldId="257"/>
            <ac:cxnSpMk id="81" creationId="{487DDA88-5F1D-C653-EEA0-EC0E2092D9F9}"/>
          </ac:cxnSpMkLst>
        </pc:cxnChg>
      </pc:sldChg>
    </pc:docChg>
  </pc:docChgLst>
  <pc:docChgLst>
    <pc:chgData name="SERGIO ANDRES JIMENEZ REINO" userId="17e99768-9d4e-4e54-a340-56f767f062d8" providerId="ADAL" clId="{5DB930F0-EF14-47FD-B562-6922E2019B37}"/>
    <pc:docChg chg="custSel addSld modSld">
      <pc:chgData name="SERGIO ANDRES JIMENEZ REINO" userId="17e99768-9d4e-4e54-a340-56f767f062d8" providerId="ADAL" clId="{5DB930F0-EF14-47FD-B562-6922E2019B37}" dt="2023-02-24T02:40:07.017" v="65" actId="20577"/>
      <pc:docMkLst>
        <pc:docMk/>
      </pc:docMkLst>
      <pc:sldChg chg="addSp delSp modSp new mod">
        <pc:chgData name="SERGIO ANDRES JIMENEZ REINO" userId="17e99768-9d4e-4e54-a340-56f767f062d8" providerId="ADAL" clId="{5DB930F0-EF14-47FD-B562-6922E2019B37}" dt="2023-02-24T02:40:07.017" v="65" actId="20577"/>
        <pc:sldMkLst>
          <pc:docMk/>
          <pc:sldMk cId="177534790" sldId="258"/>
        </pc:sldMkLst>
        <pc:spChg chg="del">
          <ac:chgData name="SERGIO ANDRES JIMENEZ REINO" userId="17e99768-9d4e-4e54-a340-56f767f062d8" providerId="ADAL" clId="{5DB930F0-EF14-47FD-B562-6922E2019B37}" dt="2023-02-24T02:38:06.244" v="1" actId="478"/>
          <ac:spMkLst>
            <pc:docMk/>
            <pc:sldMk cId="177534790" sldId="258"/>
            <ac:spMk id="2" creationId="{CD1AC573-9DB9-1E8F-A851-F036ACFB6DF3}"/>
          </ac:spMkLst>
        </pc:spChg>
        <pc:spChg chg="del">
          <ac:chgData name="SERGIO ANDRES JIMENEZ REINO" userId="17e99768-9d4e-4e54-a340-56f767f062d8" providerId="ADAL" clId="{5DB930F0-EF14-47FD-B562-6922E2019B37}" dt="2023-02-24T02:38:06.244" v="1" actId="478"/>
          <ac:spMkLst>
            <pc:docMk/>
            <pc:sldMk cId="177534790" sldId="258"/>
            <ac:spMk id="3" creationId="{9642D88D-0B97-0361-518C-FB5DA26332C1}"/>
          </ac:spMkLst>
        </pc:spChg>
        <pc:spChg chg="add mod">
          <ac:chgData name="SERGIO ANDRES JIMENEZ REINO" userId="17e99768-9d4e-4e54-a340-56f767f062d8" providerId="ADAL" clId="{5DB930F0-EF14-47FD-B562-6922E2019B37}" dt="2023-02-24T02:38:55.955" v="13" actId="14100"/>
          <ac:spMkLst>
            <pc:docMk/>
            <pc:sldMk cId="177534790" sldId="258"/>
            <ac:spMk id="6" creationId="{9199E652-0AF0-C190-1819-4A5BFE984FF6}"/>
          </ac:spMkLst>
        </pc:spChg>
        <pc:spChg chg="add mod">
          <ac:chgData name="SERGIO ANDRES JIMENEZ REINO" userId="17e99768-9d4e-4e54-a340-56f767f062d8" providerId="ADAL" clId="{5DB930F0-EF14-47FD-B562-6922E2019B37}" dt="2023-02-24T02:39:03.618" v="14" actId="208"/>
          <ac:spMkLst>
            <pc:docMk/>
            <pc:sldMk cId="177534790" sldId="258"/>
            <ac:spMk id="7" creationId="{092F92A4-EDB8-6C8E-B920-CECCC8EC4142}"/>
          </ac:spMkLst>
        </pc:spChg>
        <pc:spChg chg="add mod">
          <ac:chgData name="SERGIO ANDRES JIMENEZ REINO" userId="17e99768-9d4e-4e54-a340-56f767f062d8" providerId="ADAL" clId="{5DB930F0-EF14-47FD-B562-6922E2019B37}" dt="2023-02-24T02:39:36.579" v="36" actId="207"/>
          <ac:spMkLst>
            <pc:docMk/>
            <pc:sldMk cId="177534790" sldId="258"/>
            <ac:spMk id="10" creationId="{848F7B86-CD98-E758-ECF7-7F88EE4AE277}"/>
          </ac:spMkLst>
        </pc:spChg>
        <pc:spChg chg="add mod">
          <ac:chgData name="SERGIO ANDRES JIMENEZ REINO" userId="17e99768-9d4e-4e54-a340-56f767f062d8" providerId="ADAL" clId="{5DB930F0-EF14-47FD-B562-6922E2019B37}" dt="2023-02-24T02:40:07.017" v="65" actId="20577"/>
          <ac:spMkLst>
            <pc:docMk/>
            <pc:sldMk cId="177534790" sldId="258"/>
            <ac:spMk id="11" creationId="{2436F741-29E0-D6CE-2069-57DE6EA95B9F}"/>
          </ac:spMkLst>
        </pc:spChg>
        <pc:picChg chg="add mod">
          <ac:chgData name="SERGIO ANDRES JIMENEZ REINO" userId="17e99768-9d4e-4e54-a340-56f767f062d8" providerId="ADAL" clId="{5DB930F0-EF14-47FD-B562-6922E2019B37}" dt="2023-02-24T02:38:14.114" v="4" actId="14100"/>
          <ac:picMkLst>
            <pc:docMk/>
            <pc:sldMk cId="177534790" sldId="258"/>
            <ac:picMk id="5" creationId="{AF3A3F1E-E171-19CB-7290-BB99256129AF}"/>
          </ac:picMkLst>
        </pc:picChg>
        <pc:cxnChg chg="add mod">
          <ac:chgData name="SERGIO ANDRES JIMENEZ REINO" userId="17e99768-9d4e-4e54-a340-56f767f062d8" providerId="ADAL" clId="{5DB930F0-EF14-47FD-B562-6922E2019B37}" dt="2023-02-24T02:39:16.643" v="17" actId="208"/>
          <ac:cxnSpMkLst>
            <pc:docMk/>
            <pc:sldMk cId="177534790" sldId="258"/>
            <ac:cxnSpMk id="9" creationId="{65EF0B5B-B8CD-3D2A-B7B3-C20572D3745B}"/>
          </ac:cxnSpMkLst>
        </pc:cxnChg>
        <pc:cxnChg chg="add mod">
          <ac:chgData name="SERGIO ANDRES JIMENEZ REINO" userId="17e99768-9d4e-4e54-a340-56f767f062d8" providerId="ADAL" clId="{5DB930F0-EF14-47FD-B562-6922E2019B37}" dt="2023-02-24T02:40:07.017" v="65" actId="20577"/>
          <ac:cxnSpMkLst>
            <pc:docMk/>
            <pc:sldMk cId="177534790" sldId="258"/>
            <ac:cxnSpMk id="12" creationId="{E97FA9DB-AAB5-A0EA-299D-49CECDB51A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32DA-0D24-8B9D-C6C3-50D4736C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2185-0108-B43E-72C3-2CE5474C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3310-5257-F70F-A092-8554B99D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1535-CFD2-D082-625D-68B88B1E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C63-D9B9-8BC4-BAC7-2A576E4C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64F-FD25-5D53-D8D0-C235CE0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2E2E-9922-5A44-F381-A01EE437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0B38-569B-540A-2F5A-7A47DA7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7E10-DC85-14BF-F4A9-123FD13B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2E9C-C63A-E350-3E64-F0B617CC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C68BB-048F-7750-7651-8926FBED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4F8D-A9D6-3348-6407-9CDB352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743-0009-0E51-F0DB-D0E1134A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92F4-FEB9-7B08-EC02-922312CC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20C7-6E98-83B6-2F9A-B93C9A0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449E-C65F-11C4-58E9-6ECD9E7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2747-B59F-015C-5A9B-F160AE32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4DC-F1F2-BE00-8894-67AB67D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ED77-A15B-20C2-5420-1AD7A3D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17FD-5B49-93E7-6833-837A31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09B6-A080-91E5-DB21-E658EA3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D56-5A05-AA7E-E3A1-3826ED00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6112-5A15-E5DC-374D-EAF2868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1A8D-CF25-4BA3-765B-10B87C6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6ECD-AF55-7BD9-7993-0404292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944-7608-7E21-83D7-6BDC0FA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B681-4C84-7AED-5938-4F4A286E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BD51-79C6-2FAD-3AAC-E1FCF498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0E615-0C9B-126C-0375-A3D98171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557FE-32EA-13CF-A6F1-B7D33263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FAE5D-4E0D-71C8-1E7F-9189E41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5EB-3E3F-8181-84BA-FEBC5F5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5EB8-5D2A-23E3-8678-3576183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449E-5523-C769-B56C-39EDB02C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2A128-A5F9-1409-612F-0870D36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9D256-19C8-05DB-5DD3-4D6123765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5A-5D3E-0129-CA58-2762363B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19C4D-D73D-CC01-3047-653A4424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61DB-C014-97F0-CB54-949641D9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45CB-783F-9327-8A53-FF7D297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A3BE6-3FA3-55C9-47E5-DAB157A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E3F5D-8FDD-41DC-0623-9AF9C26F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400CF-CAD5-07B7-98DF-C4E3D5A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B94F-8C45-532E-21AD-8476F91B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A0AE-F2FD-1160-8F5C-20C1C7C4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3606-2764-DD26-2D6C-8DF0DFE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74ED-AFEF-F40B-3DDB-02908648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712E-34A7-5A08-468C-4A617AE2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EBEB-9AE0-88E1-C407-89D2D4D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D679-3A55-B3E6-6161-5E7007D1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EB48-596B-D0FB-BA6F-F9650E30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1B19-868A-C690-7950-E1C5AA8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910-31C5-8FDF-5376-256613A1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7B14-DCC0-0FBC-CF16-3514805AA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F766-5C1A-CD01-2C0B-47EBC76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0476-FA54-55A4-DB92-3FC6543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3161-0AEF-7BD0-CD76-DFA92F3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24DE7-7571-B3F9-7123-6A200C0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A1AB-11E9-C122-A2D3-CF7BD55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5D15-D0A6-6731-83A0-9CB6FC41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B7A2-593C-0396-25A1-01409C1A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E06-CCE5-4E0A-BDC5-D73BC5D61D7A}" type="datetimeFigureOut">
              <a:rPr lang="en-US" smtClean="0"/>
              <a:t>23-Feb-23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6E3C-54A3-7BB7-4F47-DA68DA4B7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4864-88A7-FA2E-A69E-7A786364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9057-50AE-415E-A63C-A0DBB04E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8DD9B4-636F-54AE-15CE-E67155AC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755"/>
            <a:ext cx="12192000" cy="5445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B5BFD-DA88-A0BA-24F4-A0D1B158D028}"/>
              </a:ext>
            </a:extLst>
          </p:cNvPr>
          <p:cNvSpPr txBox="1"/>
          <p:nvPr/>
        </p:nvSpPr>
        <p:spPr>
          <a:xfrm>
            <a:off x="0" y="387255"/>
            <a:ext cx="10944225" cy="5045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5564-7CD8-6632-B5AD-CF46F255DA09}"/>
              </a:ext>
            </a:extLst>
          </p:cNvPr>
          <p:cNvSpPr txBox="1"/>
          <p:nvPr/>
        </p:nvSpPr>
        <p:spPr>
          <a:xfrm>
            <a:off x="0" y="907002"/>
            <a:ext cx="8091577" cy="238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F9DDD-5AA7-0754-280E-9804E0269151}"/>
              </a:ext>
            </a:extLst>
          </p:cNvPr>
          <p:cNvSpPr txBox="1"/>
          <p:nvPr/>
        </p:nvSpPr>
        <p:spPr>
          <a:xfrm>
            <a:off x="1295400" y="2395895"/>
            <a:ext cx="2409826" cy="6649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DA4E-882B-29A7-556D-B4C29AD408AD}"/>
              </a:ext>
            </a:extLst>
          </p:cNvPr>
          <p:cNvSpPr txBox="1"/>
          <p:nvPr/>
        </p:nvSpPr>
        <p:spPr>
          <a:xfrm>
            <a:off x="314324" y="3106503"/>
            <a:ext cx="1819275" cy="322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CF912-D8C1-2C72-D172-9DD1C9E463DF}"/>
              </a:ext>
            </a:extLst>
          </p:cNvPr>
          <p:cNvSpPr txBox="1"/>
          <p:nvPr/>
        </p:nvSpPr>
        <p:spPr>
          <a:xfrm>
            <a:off x="228598" y="3696394"/>
            <a:ext cx="11963402" cy="181588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09FDA-34A1-9DE4-07FB-7858F86092D5}"/>
              </a:ext>
            </a:extLst>
          </p:cNvPr>
          <p:cNvSpPr txBox="1"/>
          <p:nvPr/>
        </p:nvSpPr>
        <p:spPr>
          <a:xfrm>
            <a:off x="314324" y="3769742"/>
            <a:ext cx="11754030" cy="6733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21D46A-C080-FB10-472D-86C2C0588C84}"/>
              </a:ext>
            </a:extLst>
          </p:cNvPr>
          <p:cNvSpPr txBox="1"/>
          <p:nvPr/>
        </p:nvSpPr>
        <p:spPr>
          <a:xfrm>
            <a:off x="314325" y="4501383"/>
            <a:ext cx="11754030" cy="84349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597A3-EBF1-0352-9949-07303E447112}"/>
              </a:ext>
            </a:extLst>
          </p:cNvPr>
          <p:cNvSpPr txBox="1"/>
          <p:nvPr/>
        </p:nvSpPr>
        <p:spPr>
          <a:xfrm>
            <a:off x="11542142" y="4736190"/>
            <a:ext cx="421259" cy="439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9B8371-8626-16A1-D7E8-6146DB50F43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091577" y="1016621"/>
            <a:ext cx="352160" cy="97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D234-F096-1B02-0075-B346C1FAF08D}"/>
              </a:ext>
            </a:extLst>
          </p:cNvPr>
          <p:cNvSpPr txBox="1"/>
          <p:nvPr/>
        </p:nvSpPr>
        <p:spPr>
          <a:xfrm>
            <a:off x="8443737" y="8627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Submódulos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698504-7A1D-6F38-EA75-ADD1E9EBD529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10944225" y="639512"/>
            <a:ext cx="184729" cy="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93DC4C-2B4D-0C31-712D-21E043F0E9F4}"/>
              </a:ext>
            </a:extLst>
          </p:cNvPr>
          <p:cNvSpPr txBox="1"/>
          <p:nvPr/>
        </p:nvSpPr>
        <p:spPr>
          <a:xfrm>
            <a:off x="11128954" y="4885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Módulos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E802-AAD1-587F-EABE-75C2B69F9A8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705226" y="2728356"/>
            <a:ext cx="451899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7E3AD-A9C1-25AD-8D7C-7044EA6996D9}"/>
              </a:ext>
            </a:extLst>
          </p:cNvPr>
          <p:cNvSpPr txBox="1"/>
          <p:nvPr/>
        </p:nvSpPr>
        <p:spPr>
          <a:xfrm>
            <a:off x="4157125" y="2574467"/>
            <a:ext cx="19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Selectores de búsqueda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03F4D0-672A-965C-693D-EF7032D4BF1A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2133599" y="3263766"/>
            <a:ext cx="465617" cy="3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BD9D4E-DCCE-4D82-ED0B-A60F1B61F538}"/>
              </a:ext>
            </a:extLst>
          </p:cNvPr>
          <p:cNvSpPr txBox="1"/>
          <p:nvPr/>
        </p:nvSpPr>
        <p:spPr>
          <a:xfrm>
            <a:off x="2599216" y="3109877"/>
            <a:ext cx="2828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Botones de búsqueda y cancelación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C9FBA-0DB1-DE17-D62F-983A2D57DF3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922400" y="3226612"/>
            <a:ext cx="0" cy="4023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4CE03F-2C3C-AC15-48B7-67E7D867BC60}"/>
              </a:ext>
            </a:extLst>
          </p:cNvPr>
          <p:cNvSpPr txBox="1"/>
          <p:nvPr/>
        </p:nvSpPr>
        <p:spPr>
          <a:xfrm>
            <a:off x="7582563" y="2918835"/>
            <a:ext cx="6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92D050"/>
                </a:solidFill>
              </a:rPr>
              <a:t>Página</a:t>
            </a:r>
            <a:endParaRPr lang="en-US" sz="1400" b="1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B87609-B095-47EE-4FBD-0756F763067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429710" y="3212375"/>
            <a:ext cx="2215" cy="55736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D2432C-3766-2469-52E6-ACE412DEE9DA}"/>
              </a:ext>
            </a:extLst>
          </p:cNvPr>
          <p:cNvSpPr txBox="1"/>
          <p:nvPr/>
        </p:nvSpPr>
        <p:spPr>
          <a:xfrm>
            <a:off x="8998537" y="2904598"/>
            <a:ext cx="8623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C000"/>
                </a:solidFill>
              </a:rPr>
              <a:t>Cabecera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BD8F1D-28E3-3358-4E85-FD702417B23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1682866" y="3427818"/>
            <a:ext cx="0" cy="1289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053876-49A4-CDD3-459E-69B755916B34}"/>
              </a:ext>
            </a:extLst>
          </p:cNvPr>
          <p:cNvSpPr txBox="1"/>
          <p:nvPr/>
        </p:nvSpPr>
        <p:spPr>
          <a:xfrm>
            <a:off x="11236992" y="2904598"/>
            <a:ext cx="89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Botón de detalle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3D9A8D-82E9-0CF8-0F42-416C9C127D3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0495822" y="3212375"/>
            <a:ext cx="0" cy="128900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713B02-A6C8-1FAA-463A-6E2E8F649035}"/>
              </a:ext>
            </a:extLst>
          </p:cNvPr>
          <p:cNvSpPr txBox="1"/>
          <p:nvPr/>
        </p:nvSpPr>
        <p:spPr>
          <a:xfrm>
            <a:off x="10188782" y="2904598"/>
            <a:ext cx="61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F7DD-8D2E-DD69-22BB-048C69A4E2FF}"/>
              </a:ext>
            </a:extLst>
          </p:cNvPr>
          <p:cNvSpPr txBox="1"/>
          <p:nvPr/>
        </p:nvSpPr>
        <p:spPr>
          <a:xfrm>
            <a:off x="5674742" y="5513368"/>
            <a:ext cx="1071114" cy="2776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37C8D3-0E53-BD50-4F56-86B5F15309E1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0299" y="5791019"/>
            <a:ext cx="0" cy="2928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4DFECD-79D2-3D04-3263-BCED3E64B469}"/>
              </a:ext>
            </a:extLst>
          </p:cNvPr>
          <p:cNvSpPr txBox="1"/>
          <p:nvPr/>
        </p:nvSpPr>
        <p:spPr>
          <a:xfrm>
            <a:off x="5854107" y="6032731"/>
            <a:ext cx="233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C000"/>
                </a:solidFill>
              </a:rPr>
              <a:t>Controladores de página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955B30-E90C-9F5B-06D4-F9A6C06ABF5E}"/>
              </a:ext>
            </a:extLst>
          </p:cNvPr>
          <p:cNvSpPr/>
          <p:nvPr/>
        </p:nvSpPr>
        <p:spPr>
          <a:xfrm>
            <a:off x="4505226" y="2516626"/>
            <a:ext cx="897147" cy="897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Dim</a:t>
            </a:r>
            <a:r>
              <a:rPr lang="es-ES" dirty="0"/>
              <a:t> Razón social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5EBCD-C949-2AA3-0D9A-8AAE68C091A5}"/>
              </a:ext>
            </a:extLst>
          </p:cNvPr>
          <p:cNvSpPr/>
          <p:nvPr/>
        </p:nvSpPr>
        <p:spPr>
          <a:xfrm>
            <a:off x="4512476" y="4134468"/>
            <a:ext cx="897147" cy="897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Dim</a:t>
            </a:r>
            <a:r>
              <a:rPr lang="es-ES" dirty="0"/>
              <a:t> Fecha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DE5CE-427D-E46D-4BE5-1813A211A353}"/>
              </a:ext>
            </a:extLst>
          </p:cNvPr>
          <p:cNvSpPr/>
          <p:nvPr/>
        </p:nvSpPr>
        <p:spPr>
          <a:xfrm>
            <a:off x="411686" y="3034255"/>
            <a:ext cx="897147" cy="8971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Dim</a:t>
            </a:r>
            <a:r>
              <a:rPr lang="es-ES" dirty="0"/>
              <a:t> Curso perfil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A7A95-1554-A8FF-5CD6-4FC8D0FAD8D4}"/>
              </a:ext>
            </a:extLst>
          </p:cNvPr>
          <p:cNvSpPr/>
          <p:nvPr/>
        </p:nvSpPr>
        <p:spPr>
          <a:xfrm>
            <a:off x="6306771" y="1372807"/>
            <a:ext cx="897147" cy="897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oc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14DD8-D17A-4191-5BD7-22812824B6F6}"/>
              </a:ext>
            </a:extLst>
          </p:cNvPr>
          <p:cNvSpPr/>
          <p:nvPr/>
        </p:nvSpPr>
        <p:spPr>
          <a:xfrm>
            <a:off x="6306770" y="3046332"/>
            <a:ext cx="897147" cy="897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oec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8BEEA-3047-DB02-BCF7-E5E08A005846}"/>
              </a:ext>
            </a:extLst>
          </p:cNvPr>
          <p:cNvSpPr/>
          <p:nvPr/>
        </p:nvSpPr>
        <p:spPr>
          <a:xfrm>
            <a:off x="6306770" y="4719857"/>
            <a:ext cx="897147" cy="8971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ci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65C-7BA6-1AEC-19C9-30DF5AA15B4D}"/>
              </a:ext>
            </a:extLst>
          </p:cNvPr>
          <p:cNvSpPr/>
          <p:nvPr/>
        </p:nvSpPr>
        <p:spPr>
          <a:xfrm>
            <a:off x="2718182" y="1372807"/>
            <a:ext cx="897147" cy="897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oc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036E1-82FF-37AF-35E3-E37C4555D6C9}"/>
              </a:ext>
            </a:extLst>
          </p:cNvPr>
          <p:cNvSpPr/>
          <p:nvPr/>
        </p:nvSpPr>
        <p:spPr>
          <a:xfrm>
            <a:off x="2718181" y="3046332"/>
            <a:ext cx="897147" cy="897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oec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6BBCE-F14B-8A9B-5988-EA5385187036}"/>
              </a:ext>
            </a:extLst>
          </p:cNvPr>
          <p:cNvSpPr/>
          <p:nvPr/>
        </p:nvSpPr>
        <p:spPr>
          <a:xfrm>
            <a:off x="2718181" y="4719857"/>
            <a:ext cx="897147" cy="8971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Fact</a:t>
            </a:r>
            <a:r>
              <a:rPr lang="es-ES" dirty="0"/>
              <a:t> </a:t>
            </a:r>
            <a:r>
              <a:rPr lang="es-ES" dirty="0" err="1"/>
              <a:t>ci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E7C9D-F28E-B803-D879-B630CC8A4BBA}"/>
              </a:ext>
            </a:extLst>
          </p:cNvPr>
          <p:cNvSpPr/>
          <p:nvPr/>
        </p:nvSpPr>
        <p:spPr>
          <a:xfrm>
            <a:off x="5970342" y="1014811"/>
            <a:ext cx="1561381" cy="4960188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0DCCE-796E-9EAA-1177-C487715A7477}"/>
              </a:ext>
            </a:extLst>
          </p:cNvPr>
          <p:cNvSpPr/>
          <p:nvPr/>
        </p:nvSpPr>
        <p:spPr>
          <a:xfrm>
            <a:off x="2386063" y="1014811"/>
            <a:ext cx="1606586" cy="496018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9F528-28CE-E5A8-44C7-F7DE4A94FE1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615329" y="1821381"/>
            <a:ext cx="889897" cy="1143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96E53D-1797-1CE2-353B-F5EDA1D638BC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615328" y="2965200"/>
            <a:ext cx="889898" cy="529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584A5F-16B8-FA9D-2CBF-398EBCFE23EB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615328" y="2965200"/>
            <a:ext cx="889898" cy="2203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C4C0D0-7249-194C-765A-776578DA1E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402373" y="1821381"/>
            <a:ext cx="904398" cy="1143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BE1FE9-339A-42EF-4B48-F6788339008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02373" y="2965200"/>
            <a:ext cx="904397" cy="22032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F23FB4-1246-5BFC-F12C-A7C35224438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402373" y="2965200"/>
            <a:ext cx="904397" cy="529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4802A3-5487-8654-6E00-F57680796947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615329" y="1821381"/>
            <a:ext cx="897147" cy="276166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1351A-008E-8CBF-048C-F026B2FA5B7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3615328" y="3494906"/>
            <a:ext cx="897148" cy="10881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44550C-48E9-D28D-E12E-D299863DBB11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615328" y="4583042"/>
            <a:ext cx="897148" cy="5853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EC0FCD-7BD6-D87A-716B-447B78C92C6B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5409623" y="4583042"/>
            <a:ext cx="897147" cy="5853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347D4D-DDEE-1725-CB9E-CFC189A5A9F1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409623" y="3494906"/>
            <a:ext cx="897147" cy="108813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D66D31-7959-7261-A124-81C39D195CE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409623" y="1821381"/>
            <a:ext cx="897148" cy="276166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465F11-BF42-E2A0-5D8E-92FF5BE281B5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1308833" y="3482829"/>
            <a:ext cx="1409348" cy="16856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26E7DF-E506-2D7F-DF40-27C2B68A5D4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308833" y="1821381"/>
            <a:ext cx="1409349" cy="16614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87DDA88-5F1D-C653-EEA0-EC0E2092D9F9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1308833" y="3482829"/>
            <a:ext cx="1409348" cy="120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F59A7F0-EA9F-04CC-3B22-11AA7335B6D0}"/>
              </a:ext>
            </a:extLst>
          </p:cNvPr>
          <p:cNvSpPr txBox="1"/>
          <p:nvPr/>
        </p:nvSpPr>
        <p:spPr>
          <a:xfrm>
            <a:off x="5877435" y="525054"/>
            <a:ext cx="17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Razón Social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1219F5-D004-3046-2CE4-10CC37F31C61}"/>
              </a:ext>
            </a:extLst>
          </p:cNvPr>
          <p:cNvSpPr txBox="1"/>
          <p:nvPr/>
        </p:nvSpPr>
        <p:spPr>
          <a:xfrm>
            <a:off x="2367268" y="510166"/>
            <a:ext cx="162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Por Curso Perfil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2BB34E-1F7F-B92A-114D-7A2BE41CEB30}"/>
              </a:ext>
            </a:extLst>
          </p:cNvPr>
          <p:cNvSpPr txBox="1"/>
          <p:nvPr/>
        </p:nvSpPr>
        <p:spPr>
          <a:xfrm>
            <a:off x="8100249" y="1372807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KPIs</a:t>
            </a:r>
            <a:r>
              <a:rPr lang="es-ES" dirty="0"/>
              <a:t> por Curso Perfil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12B5F8-C169-48EC-488F-C1B982A070DB}"/>
              </a:ext>
            </a:extLst>
          </p:cNvPr>
          <p:cNvSpPr txBox="1"/>
          <p:nvPr/>
        </p:nvSpPr>
        <p:spPr>
          <a:xfrm>
            <a:off x="8100249" y="3433576"/>
            <a:ext cx="21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KPIs</a:t>
            </a:r>
            <a:r>
              <a:rPr lang="es-ES" dirty="0"/>
              <a:t> por Razón Social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3D24D4-3165-25CC-B2C7-786D84F4620A}"/>
              </a:ext>
            </a:extLst>
          </p:cNvPr>
          <p:cNvSpPr txBox="1"/>
          <p:nvPr/>
        </p:nvSpPr>
        <p:spPr>
          <a:xfrm>
            <a:off x="8144491" y="1944717"/>
            <a:ext cx="2729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Num_cap_cer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Total_horas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Total_ganancias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Porcentaje de asistencia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C6EBDF-09C2-4660-4FB0-07AD284F68DC}"/>
              </a:ext>
            </a:extLst>
          </p:cNvPr>
          <p:cNvSpPr txBox="1"/>
          <p:nvPr/>
        </p:nvSpPr>
        <p:spPr>
          <a:xfrm>
            <a:off x="8144491" y="4046496"/>
            <a:ext cx="3692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Volumen_cap_cer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Volumen_horas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Volumen_ganancias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Volumen_porcentaje</a:t>
            </a:r>
            <a:r>
              <a:rPr lang="es-ES" dirty="0"/>
              <a:t>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Total_cursos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A3F1E-E171-19CB-7290-BB992561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104"/>
            <a:ext cx="12197904" cy="5299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99E652-0AF0-C190-1819-4A5BFE984FF6}"/>
              </a:ext>
            </a:extLst>
          </p:cNvPr>
          <p:cNvSpPr/>
          <p:nvPr/>
        </p:nvSpPr>
        <p:spPr>
          <a:xfrm>
            <a:off x="11513259" y="1645920"/>
            <a:ext cx="501958" cy="31089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F92A4-EDB8-6C8E-B920-CECCC8EC4142}"/>
              </a:ext>
            </a:extLst>
          </p:cNvPr>
          <p:cNvSpPr/>
          <p:nvPr/>
        </p:nvSpPr>
        <p:spPr>
          <a:xfrm>
            <a:off x="302714" y="2295144"/>
            <a:ext cx="11648494" cy="291693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F0B5B-B8CD-3D2A-B7B3-C20572D3745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096000" y="1755648"/>
            <a:ext cx="30961" cy="5394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8F7B86-CD98-E758-ECF7-7F88EE4AE277}"/>
              </a:ext>
            </a:extLst>
          </p:cNvPr>
          <p:cNvSpPr txBox="1"/>
          <p:nvPr/>
        </p:nvSpPr>
        <p:spPr>
          <a:xfrm>
            <a:off x="5625003" y="1508760"/>
            <a:ext cx="125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Tabla de datos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6F741-29E0-D6CE-2069-57DE6EA95B9F}"/>
              </a:ext>
            </a:extLst>
          </p:cNvPr>
          <p:cNvSpPr txBox="1"/>
          <p:nvPr/>
        </p:nvSpPr>
        <p:spPr>
          <a:xfrm>
            <a:off x="9081435" y="1566743"/>
            <a:ext cx="1553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Botón </a:t>
            </a:r>
            <a:r>
              <a:rPr lang="es-ES" sz="1400" b="1">
                <a:solidFill>
                  <a:schemeClr val="accent2"/>
                </a:solidFill>
              </a:rPr>
              <a:t>de descarga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FA9DB-AAB5-A0EA-299D-49CECDB51A9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0635130" y="1720632"/>
            <a:ext cx="878129" cy="350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Andres</dc:creator>
  <cp:lastModifiedBy>SERGIO ANDRES JIMENEZ REINO</cp:lastModifiedBy>
  <cp:revision>1</cp:revision>
  <dcterms:created xsi:type="dcterms:W3CDTF">2022-12-29T14:48:09Z</dcterms:created>
  <dcterms:modified xsi:type="dcterms:W3CDTF">2023-02-24T02:40:08Z</dcterms:modified>
</cp:coreProperties>
</file>