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2DA-0D24-8B9D-C6C3-50D4736C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2185-0108-B43E-72C3-2CE5474C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310-5257-F70F-A092-8554B99D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1535-CFD2-D082-625D-68B88B1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C63-D9B9-8BC4-BAC7-2A576E4C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64F-FD25-5D53-D8D0-C235CE0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2E2E-9922-5A44-F381-A01EE43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0B38-569B-540A-2F5A-7A47DA7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E10-DC85-14BF-F4A9-123FD13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E9C-C63A-E350-3E64-F0B617CC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68BB-048F-7750-7651-8926FBED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4F8D-A9D6-3348-6407-9CDB352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743-0009-0E51-F0DB-D0E113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2F4-FEB9-7B08-EC02-922312C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20C7-6E98-83B6-2F9A-B93C9A0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49E-C65F-11C4-58E9-6ECD9E7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2747-B59F-015C-5A9B-F160AE3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4DC-F1F2-BE00-8894-67AB67D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D77-A15B-20C2-5420-1AD7A3D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7FD-5B49-93E7-6833-837A31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9B6-A080-91E5-DB21-E658EA3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D56-5A05-AA7E-E3A1-3826ED00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6112-5A15-E5DC-374D-EAF2868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1A8D-CF25-4BA3-765B-10B87C6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6ECD-AF55-7BD9-7993-0404292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944-7608-7E21-83D7-6BDC0FA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B681-4C84-7AED-5938-4F4A286E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BD51-79C6-2FAD-3AAC-E1FCF498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E615-0C9B-126C-0375-A3D9817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57FE-32EA-13CF-A6F1-B7D3326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AE5D-4E0D-71C8-1E7F-9189E41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5EB-3E3F-8181-84BA-FEBC5F5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5EB8-5D2A-23E3-8678-3576183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449E-5523-C769-B56C-39EDB02C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A128-A5F9-1409-612F-0870D36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9D256-19C8-05DB-5DD3-4D612376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5A-5D3E-0129-CA58-2762363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19C4D-D73D-CC01-3047-653A442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61DB-C014-97F0-CB54-949641D9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5CB-783F-9327-8A53-FF7D297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3BE6-3FA3-55C9-47E5-DAB157A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3F5D-8FDD-41DC-0623-9AF9C26F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00CF-CAD5-07B7-98DF-C4E3D5A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B94F-8C45-532E-21AD-8476F91B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A0AE-F2FD-1160-8F5C-20C1C7C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3606-2764-DD26-2D6C-8DF0DF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4ED-AFEF-F40B-3DDB-02908648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12E-34A7-5A08-468C-4A617AE2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EBEB-9AE0-88E1-C407-89D2D4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D679-3A55-B3E6-6161-5E7007D1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EB48-596B-D0FB-BA6F-F9650E3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1B19-868A-C690-7950-E1C5AA8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910-31C5-8FDF-5376-256613A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7B14-DCC0-0FBC-CF16-3514805AA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F766-5C1A-CD01-2C0B-47EBC76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476-FA54-55A4-DB92-3FC6543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3161-0AEF-7BD0-CD76-DFA92F3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4DE7-7571-B3F9-7123-6A200C0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A1AB-11E9-C122-A2D3-CF7BD55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5D15-D0A6-6731-83A0-9CB6FC41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7A2-593C-0396-25A1-01409C1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E06-CCE5-4E0A-BDC5-D73BC5D61D7A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6E3C-54A3-7BB7-4F47-DA68DA4B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4864-88A7-FA2E-A69E-7A786364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8DD9B4-636F-54AE-15CE-E67155AC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55"/>
            <a:ext cx="12192000" cy="5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B5BFD-DA88-A0BA-24F4-A0D1B158D028}"/>
              </a:ext>
            </a:extLst>
          </p:cNvPr>
          <p:cNvSpPr txBox="1"/>
          <p:nvPr/>
        </p:nvSpPr>
        <p:spPr>
          <a:xfrm>
            <a:off x="0" y="387255"/>
            <a:ext cx="10944225" cy="504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5564-7CD8-6632-B5AD-CF46F255DA09}"/>
              </a:ext>
            </a:extLst>
          </p:cNvPr>
          <p:cNvSpPr txBox="1"/>
          <p:nvPr/>
        </p:nvSpPr>
        <p:spPr>
          <a:xfrm>
            <a:off x="0" y="907002"/>
            <a:ext cx="8091577" cy="238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F9DDD-5AA7-0754-280E-9804E0269151}"/>
              </a:ext>
            </a:extLst>
          </p:cNvPr>
          <p:cNvSpPr txBox="1"/>
          <p:nvPr/>
        </p:nvSpPr>
        <p:spPr>
          <a:xfrm>
            <a:off x="1295400" y="2395895"/>
            <a:ext cx="2409826" cy="6649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DA4E-882B-29A7-556D-B4C29AD408AD}"/>
              </a:ext>
            </a:extLst>
          </p:cNvPr>
          <p:cNvSpPr txBox="1"/>
          <p:nvPr/>
        </p:nvSpPr>
        <p:spPr>
          <a:xfrm>
            <a:off x="314324" y="3106503"/>
            <a:ext cx="1819275" cy="32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F912-D8C1-2C72-D172-9DD1C9E463DF}"/>
              </a:ext>
            </a:extLst>
          </p:cNvPr>
          <p:cNvSpPr txBox="1"/>
          <p:nvPr/>
        </p:nvSpPr>
        <p:spPr>
          <a:xfrm>
            <a:off x="228598" y="3696394"/>
            <a:ext cx="11963402" cy="1815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09FDA-34A1-9DE4-07FB-7858F86092D5}"/>
              </a:ext>
            </a:extLst>
          </p:cNvPr>
          <p:cNvSpPr txBox="1"/>
          <p:nvPr/>
        </p:nvSpPr>
        <p:spPr>
          <a:xfrm>
            <a:off x="314324" y="3769742"/>
            <a:ext cx="11754030" cy="6733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1D46A-C080-FB10-472D-86C2C0588C84}"/>
              </a:ext>
            </a:extLst>
          </p:cNvPr>
          <p:cNvSpPr txBox="1"/>
          <p:nvPr/>
        </p:nvSpPr>
        <p:spPr>
          <a:xfrm>
            <a:off x="314325" y="4501383"/>
            <a:ext cx="11754030" cy="843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597A3-EBF1-0352-9949-07303E447112}"/>
              </a:ext>
            </a:extLst>
          </p:cNvPr>
          <p:cNvSpPr txBox="1"/>
          <p:nvPr/>
        </p:nvSpPr>
        <p:spPr>
          <a:xfrm>
            <a:off x="11542142" y="4736190"/>
            <a:ext cx="421259" cy="439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B8371-8626-16A1-D7E8-6146DB50F43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091577" y="1016621"/>
            <a:ext cx="352160" cy="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D234-F096-1B02-0075-B346C1FAF08D}"/>
              </a:ext>
            </a:extLst>
          </p:cNvPr>
          <p:cNvSpPr txBox="1"/>
          <p:nvPr/>
        </p:nvSpPr>
        <p:spPr>
          <a:xfrm>
            <a:off x="8443737" y="8627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Submódulos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698504-7A1D-6F38-EA75-ADD1E9EBD52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10944225" y="639512"/>
            <a:ext cx="184729" cy="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3DC4C-2B4D-0C31-712D-21E043F0E9F4}"/>
              </a:ext>
            </a:extLst>
          </p:cNvPr>
          <p:cNvSpPr txBox="1"/>
          <p:nvPr/>
        </p:nvSpPr>
        <p:spPr>
          <a:xfrm>
            <a:off x="11128954" y="4885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Módulos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E802-AAD1-587F-EABE-75C2B69F9A8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705226" y="2728356"/>
            <a:ext cx="4518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7E3AD-A9C1-25AD-8D7C-7044EA6996D9}"/>
              </a:ext>
            </a:extLst>
          </p:cNvPr>
          <p:cNvSpPr txBox="1"/>
          <p:nvPr/>
        </p:nvSpPr>
        <p:spPr>
          <a:xfrm>
            <a:off x="4157125" y="2574467"/>
            <a:ext cx="19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Selectores de búsqueda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F4D0-672A-965C-693D-EF7032D4BF1A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2133599" y="3263766"/>
            <a:ext cx="465617" cy="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BD9D4E-DCCE-4D82-ED0B-A60F1B61F538}"/>
              </a:ext>
            </a:extLst>
          </p:cNvPr>
          <p:cNvSpPr txBox="1"/>
          <p:nvPr/>
        </p:nvSpPr>
        <p:spPr>
          <a:xfrm>
            <a:off x="2599216" y="3109877"/>
            <a:ext cx="2828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Botones de búsqueda y cancelación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C9FBA-0DB1-DE17-D62F-983A2D57DF3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922400" y="3226612"/>
            <a:ext cx="0" cy="402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4CE03F-2C3C-AC15-48B7-67E7D867BC60}"/>
              </a:ext>
            </a:extLst>
          </p:cNvPr>
          <p:cNvSpPr txBox="1"/>
          <p:nvPr/>
        </p:nvSpPr>
        <p:spPr>
          <a:xfrm>
            <a:off x="7582563" y="2918835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92D050"/>
                </a:solidFill>
              </a:rPr>
              <a:t>Página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7609-B095-47EE-4FBD-0756F763067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429710" y="3212375"/>
            <a:ext cx="2215" cy="5573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432C-3766-2469-52E6-ACE412DEE9DA}"/>
              </a:ext>
            </a:extLst>
          </p:cNvPr>
          <p:cNvSpPr txBox="1"/>
          <p:nvPr/>
        </p:nvSpPr>
        <p:spPr>
          <a:xfrm>
            <a:off x="8998537" y="2904598"/>
            <a:ext cx="862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D8F1D-28E3-3358-4E85-FD702417B23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682866" y="3427818"/>
            <a:ext cx="0" cy="1289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053876-49A4-CDD3-459E-69B755916B34}"/>
              </a:ext>
            </a:extLst>
          </p:cNvPr>
          <p:cNvSpPr txBox="1"/>
          <p:nvPr/>
        </p:nvSpPr>
        <p:spPr>
          <a:xfrm>
            <a:off x="11236992" y="2904598"/>
            <a:ext cx="89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de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D9A8D-82E9-0CF8-0F42-416C9C127D3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0495822" y="3212375"/>
            <a:ext cx="0" cy="12890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13B02-A6C8-1FAA-463A-6E2E8F649035}"/>
              </a:ext>
            </a:extLst>
          </p:cNvPr>
          <p:cNvSpPr txBox="1"/>
          <p:nvPr/>
        </p:nvSpPr>
        <p:spPr>
          <a:xfrm>
            <a:off x="10188782" y="2904598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F7DD-8D2E-DD69-22BB-048C69A4E2FF}"/>
              </a:ext>
            </a:extLst>
          </p:cNvPr>
          <p:cNvSpPr txBox="1"/>
          <p:nvPr/>
        </p:nvSpPr>
        <p:spPr>
          <a:xfrm>
            <a:off x="5674742" y="5513368"/>
            <a:ext cx="1071114" cy="2776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37C8D3-0E53-BD50-4F56-86B5F15309E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0299" y="5791019"/>
            <a:ext cx="0" cy="292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4DFECD-79D2-3D04-3263-BCED3E64B469}"/>
              </a:ext>
            </a:extLst>
          </p:cNvPr>
          <p:cNvSpPr txBox="1"/>
          <p:nvPr/>
        </p:nvSpPr>
        <p:spPr>
          <a:xfrm>
            <a:off x="5854107" y="6032731"/>
            <a:ext cx="2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C000"/>
                </a:solidFill>
              </a:rPr>
              <a:t>Controladores de página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3A0CF8-6819-AAC1-FBBA-52E1CA17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85" y="-91440"/>
            <a:ext cx="716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9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C0C0BE7-43D5-2B05-6B92-9E924E8A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85725"/>
            <a:ext cx="787717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Andres</dc:creator>
  <cp:lastModifiedBy>SERGIO ANDRES JIMENEZ REINO</cp:lastModifiedBy>
  <cp:revision>3</cp:revision>
  <dcterms:created xsi:type="dcterms:W3CDTF">2022-12-29T14:48:09Z</dcterms:created>
  <dcterms:modified xsi:type="dcterms:W3CDTF">2023-02-20T05:09:34Z</dcterms:modified>
</cp:coreProperties>
</file>